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6BC8-7AE4-48E3-B4CB-CDFBD72A6799}" type="datetimeFigureOut">
              <a:rPr lang="el-GR" smtClean="0"/>
              <a:pPr/>
              <a:t>10/11/2013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AF2E-0254-4291-A04F-5FD2445176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spoina\Music\cinema\La%20Valse%20d'Amelie%20(Orchestre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spoina\Music\bon%20jovi%202\bon%20jovi-born%20to%20be%20my%20baby.wav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spoina\Music\ITALY13\Italy%20songs\DEAN%20MARTIN%20-%20THAT'S%20AMORE'.mp3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spoina\Music\ITALY13\Italy%20songs\Tiziano%20Ferro%20-%20Ti%20scatter&#242;%20una%20foto%20lyrics.mp3" TargetMode="Externa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spoina\Music\cinema\T.T.L.%20-%20Deep%20Shadows%20Official%20Song%20-%20The%20Hunger%20Games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despoina\Music\cinema\T.T.L.%20-%20Deep%20Shadows%20Official%20Song%20-%20The%20Hunger%20Games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despoina\Music\christmas\christmas.wav" TargetMode="External"/><Relationship Id="rId1" Type="http://schemas.openxmlformats.org/officeDocument/2006/relationships/audio" Target="file:///C:\Users\despoina\Music\cinema\01%20Bond%20-%20Explosive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Simple Present</a:t>
            </a:r>
            <a:br>
              <a:rPr lang="en-US" dirty="0" smtClean="0"/>
            </a:br>
            <a:r>
              <a:rPr lang="en-US" dirty="0" smtClean="0"/>
              <a:t>Present Continuous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Form, Use , Examples</a:t>
            </a:r>
          </a:p>
          <a:p>
            <a:endParaRPr lang="el-GR" dirty="0"/>
          </a:p>
        </p:txBody>
      </p:sp>
      <p:pic>
        <p:nvPicPr>
          <p:cNvPr id="4" name="La Valse d'Amelie (Orchestr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We dye red eggs in Easter</a:t>
            </a:r>
            <a:endParaRPr lang="el-GR" dirty="0"/>
          </a:p>
        </p:txBody>
      </p:sp>
      <p:pic>
        <p:nvPicPr>
          <p:cNvPr id="4" name="3 - Θέση περιεχομένου" descr="DSC00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We have birthday cakes in parties</a:t>
            </a:r>
            <a:endParaRPr lang="el-GR" dirty="0"/>
          </a:p>
        </p:txBody>
      </p:sp>
      <p:pic>
        <p:nvPicPr>
          <p:cNvPr id="4" name="3 - Θέση περιεχομένου" descr="gir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Customs &amp; Traditions</a:t>
            </a:r>
            <a:br>
              <a:rPr lang="en-US" dirty="0" smtClean="0"/>
            </a:br>
            <a:r>
              <a:rPr lang="en-US" dirty="0" smtClean="0"/>
              <a:t>In Christmas, people decorate trees</a:t>
            </a:r>
            <a:endParaRPr lang="el-GR" dirty="0"/>
          </a:p>
        </p:txBody>
      </p:sp>
      <p:pic>
        <p:nvPicPr>
          <p:cNvPr id="4" name="3 - Θέση περιεχομένου" descr="183029172325628577_T2thBoNs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7447" y="1600200"/>
            <a:ext cx="3489106" cy="4525963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We get presents from Santa and kids </a:t>
            </a:r>
            <a:br>
              <a:rPr lang="en-US" dirty="0" smtClean="0"/>
            </a:br>
            <a:r>
              <a:rPr lang="en-US" dirty="0" smtClean="0"/>
              <a:t>sing the carols </a:t>
            </a:r>
            <a:endParaRPr lang="el-GR" dirty="0"/>
          </a:p>
        </p:txBody>
      </p:sp>
      <p:pic>
        <p:nvPicPr>
          <p:cNvPr id="4" name="3 - Θέση περιεχομένου" descr="199636195951729070_YkZQMd6I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58181"/>
            <a:ext cx="2590800" cy="3810000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It never rains in the dessert</a:t>
            </a:r>
            <a:endParaRPr lang="el-GR" dirty="0"/>
          </a:p>
        </p:txBody>
      </p:sp>
      <p:pic>
        <p:nvPicPr>
          <p:cNvPr id="4" name="3 - Θέση περιεχομένου" descr="Des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Birds fly and fish swim</a:t>
            </a:r>
            <a:endParaRPr lang="el-GR" dirty="0"/>
          </a:p>
        </p:txBody>
      </p:sp>
      <p:pic>
        <p:nvPicPr>
          <p:cNvPr id="4" name="3 - Θέση περιεχομένου" descr="Jellyf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Flowers bloom in spring</a:t>
            </a:r>
            <a:endParaRPr lang="el-GR" dirty="0"/>
          </a:p>
        </p:txBody>
      </p:sp>
      <p:pic>
        <p:nvPicPr>
          <p:cNvPr id="4" name="3 - Θέση περιεχομένου" descr="Tu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We can also talk about hobbies:</a:t>
            </a:r>
            <a:br>
              <a:rPr lang="en-US" dirty="0" smtClean="0"/>
            </a:br>
            <a:r>
              <a:rPr lang="en-US" dirty="0" smtClean="0"/>
              <a:t>He plays music </a:t>
            </a:r>
            <a:br>
              <a:rPr lang="en-US" dirty="0" smtClean="0"/>
            </a:br>
            <a:r>
              <a:rPr lang="en-US" dirty="0" smtClean="0"/>
              <a:t>She sings in a choir</a:t>
            </a:r>
            <a:br>
              <a:rPr lang="en-US" dirty="0" smtClean="0"/>
            </a:br>
            <a:r>
              <a:rPr lang="en-US" dirty="0" smtClean="0"/>
              <a:t>We go skiing at the weekends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4" name="3 - Θέση περιεχομένου" descr="Pengu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974838"/>
            <a:ext cx="5177549" cy="3883162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things we like , love , don’t like or hate are also in Simple Present.</a:t>
            </a:r>
            <a:br>
              <a:rPr lang="en-US" dirty="0" smtClean="0"/>
            </a:br>
            <a:r>
              <a:rPr lang="en-US" dirty="0" smtClean="0"/>
              <a:t>He likes playing football</a:t>
            </a:r>
            <a:endParaRPr lang="el-GR" dirty="0"/>
          </a:p>
        </p:txBody>
      </p:sp>
      <p:pic>
        <p:nvPicPr>
          <p:cNvPr id="4" name="3 - Θέση περιεχομένου" descr="IMG_28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2564904"/>
            <a:ext cx="5033533" cy="3775150"/>
          </a:xfrm>
        </p:spPr>
      </p:pic>
      <p:pic>
        <p:nvPicPr>
          <p:cNvPr id="5" name="bon jovi-born to be my bab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We can also write a story</a:t>
            </a:r>
            <a:br>
              <a:rPr lang="en-US" dirty="0" smtClean="0"/>
            </a:br>
            <a:r>
              <a:rPr lang="en-US" dirty="0" smtClean="0"/>
              <a:t>like the plot of a film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Peter Parker is a young man that lives in the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USA. He wants to be a scientist. One day, as he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works in the lab, a spider bites him. He turns</a:t>
            </a:r>
          </a:p>
          <a:p>
            <a:pPr>
              <a:buNone/>
            </a:pPr>
            <a:r>
              <a:rPr lang="en-US" dirty="0" smtClean="0"/>
              <a:t>   into Spiderman. He now has the powers of spiders. He can climb, fly and jump. He fights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bad people and wins because he is clever!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Oh, there is also a girl he loves. Her name is</a:t>
            </a:r>
          </a:p>
          <a:p>
            <a:pPr>
              <a:buNone/>
            </a:pPr>
            <a:r>
              <a:rPr lang="en-US" dirty="0" smtClean="0"/>
              <a:t>  Mary-Jane. She works as an actress. I like him!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Simple Present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 walk=</a:t>
            </a:r>
            <a:r>
              <a:rPr lang="el-GR" dirty="0" smtClean="0"/>
              <a:t>περπατώ</a:t>
            </a:r>
            <a:r>
              <a:rPr lang="en-US" dirty="0" smtClean="0"/>
              <a:t>    Do I walk?           I don’t walk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You walk                 do you walk?    You don’t walk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He walks              does he walk?   He doesn’t walk</a:t>
            </a:r>
          </a:p>
          <a:p>
            <a:pPr>
              <a:buNone/>
            </a:pPr>
            <a:r>
              <a:rPr lang="en-US" dirty="0" smtClean="0"/>
              <a:t>She walks            does she walk?  She doesn’t walk</a:t>
            </a:r>
          </a:p>
          <a:p>
            <a:pPr>
              <a:buNone/>
            </a:pPr>
            <a:r>
              <a:rPr lang="en-US" dirty="0" smtClean="0"/>
              <a:t>It walks                does it walk ?     It doesn’t walk</a:t>
            </a:r>
          </a:p>
          <a:p>
            <a:pPr>
              <a:buNone/>
            </a:pPr>
            <a:r>
              <a:rPr lang="en-US" dirty="0" smtClean="0"/>
              <a:t>We walk                do we walk?      We don’t walk</a:t>
            </a:r>
          </a:p>
          <a:p>
            <a:pPr>
              <a:buNone/>
            </a:pPr>
            <a:r>
              <a:rPr lang="en-US" dirty="0" smtClean="0"/>
              <a:t>You walk               do you walk?      You don’t walk</a:t>
            </a:r>
          </a:p>
          <a:p>
            <a:pPr>
              <a:buNone/>
            </a:pPr>
            <a:r>
              <a:rPr lang="en-US" dirty="0" smtClean="0"/>
              <a:t>They walk            do they walk?     They don’t walk </a:t>
            </a:r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/>
              <a:t>Or you can tell a joke…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Billy gets up in the morning and is very sad.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His mothers asks him what’s wrong.</a:t>
            </a:r>
          </a:p>
          <a:p>
            <a:pPr>
              <a:buFontTx/>
              <a:buChar char="-"/>
            </a:pPr>
            <a:r>
              <a:rPr lang="en-US" dirty="0" smtClean="0"/>
              <a:t>I don’t want to go to school, says Billy</a:t>
            </a:r>
          </a:p>
          <a:p>
            <a:pPr>
              <a:buFontTx/>
              <a:buChar char="-"/>
            </a:pPr>
            <a:r>
              <a:rPr lang="en-US" dirty="0" smtClean="0"/>
              <a:t>Why?  Asks the mother</a:t>
            </a:r>
          </a:p>
          <a:p>
            <a:pPr>
              <a:buFontTx/>
              <a:buChar char="-"/>
            </a:pPr>
            <a:r>
              <a:rPr lang="en-US" dirty="0" smtClean="0"/>
              <a:t>Because the kids are bad.</a:t>
            </a:r>
          </a:p>
          <a:p>
            <a:pPr>
              <a:buFontTx/>
              <a:buChar char="-"/>
            </a:pPr>
            <a:r>
              <a:rPr lang="en-US" dirty="0" smtClean="0"/>
              <a:t>How bad?</a:t>
            </a:r>
          </a:p>
          <a:p>
            <a:pPr>
              <a:buFontTx/>
              <a:buChar char="-"/>
            </a:pPr>
            <a:r>
              <a:rPr lang="en-US" dirty="0" smtClean="0"/>
              <a:t>Well, they always make noise, call me names,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throw things at me and never listen to what I say.</a:t>
            </a:r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dirty="0" smtClean="0"/>
              <a:t>But you have to go Billy!</a:t>
            </a:r>
            <a:br>
              <a:rPr lang="en-US" dirty="0" smtClean="0"/>
            </a:br>
            <a:r>
              <a:rPr lang="en-US" dirty="0" smtClean="0"/>
              <a:t>You are the</a:t>
            </a:r>
            <a:br>
              <a:rPr lang="en-US" dirty="0" smtClean="0"/>
            </a:br>
            <a:r>
              <a:rPr lang="en-US" dirty="0" smtClean="0"/>
              <a:t>teacher!!!!!!!!!!!!!!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6" name="5 - Θέση περιεχομένου" descr="Ko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429000"/>
            <a:ext cx="3737389" cy="2803042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Present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ontinuous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 am reading      </a:t>
            </a:r>
            <a:r>
              <a:rPr lang="en-US" dirty="0" smtClean="0">
                <a:solidFill>
                  <a:srgbClr val="FF0000"/>
                </a:solidFill>
              </a:rPr>
              <a:t>Am I reading?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am not reading</a:t>
            </a:r>
          </a:p>
          <a:p>
            <a:pPr>
              <a:buNone/>
            </a:pPr>
            <a:r>
              <a:rPr lang="en-US" dirty="0" smtClean="0"/>
              <a:t>You are reading  </a:t>
            </a:r>
            <a:r>
              <a:rPr lang="en-US" dirty="0" smtClean="0">
                <a:solidFill>
                  <a:srgbClr val="FF0000"/>
                </a:solidFill>
              </a:rPr>
              <a:t>are you reading?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aren’t reading</a:t>
            </a:r>
          </a:p>
          <a:p>
            <a:pPr>
              <a:buNone/>
            </a:pPr>
            <a:r>
              <a:rPr lang="en-US" dirty="0" smtClean="0"/>
              <a:t>He is reading      </a:t>
            </a:r>
            <a:r>
              <a:rPr lang="en-US" dirty="0" smtClean="0">
                <a:solidFill>
                  <a:srgbClr val="FF0000"/>
                </a:solidFill>
              </a:rPr>
              <a:t>is he reading?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He isn’t reading</a:t>
            </a:r>
          </a:p>
          <a:p>
            <a:pPr>
              <a:buNone/>
            </a:pPr>
            <a:r>
              <a:rPr lang="en-US" dirty="0" smtClean="0"/>
              <a:t>She is reading     </a:t>
            </a:r>
            <a:r>
              <a:rPr lang="en-US" dirty="0" smtClean="0">
                <a:solidFill>
                  <a:srgbClr val="FF0000"/>
                </a:solidFill>
              </a:rPr>
              <a:t>is she reading?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She isn’t reading</a:t>
            </a:r>
          </a:p>
          <a:p>
            <a:pPr>
              <a:buNone/>
            </a:pPr>
            <a:r>
              <a:rPr lang="en-US" dirty="0" smtClean="0"/>
              <a:t> it is reading         </a:t>
            </a:r>
            <a:r>
              <a:rPr lang="en-US" dirty="0" smtClean="0">
                <a:solidFill>
                  <a:srgbClr val="FF0000"/>
                </a:solidFill>
              </a:rPr>
              <a:t>is it reading?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It isn’t reading </a:t>
            </a:r>
          </a:p>
          <a:p>
            <a:pPr>
              <a:buNone/>
            </a:pPr>
            <a:r>
              <a:rPr lang="en-US" dirty="0" smtClean="0"/>
              <a:t>We are reading    </a:t>
            </a:r>
            <a:r>
              <a:rPr lang="en-US" dirty="0" smtClean="0">
                <a:solidFill>
                  <a:srgbClr val="FF0000"/>
                </a:solidFill>
              </a:rPr>
              <a:t>are we reading?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aren’t reading</a:t>
            </a:r>
          </a:p>
          <a:p>
            <a:pPr>
              <a:buNone/>
            </a:pPr>
            <a:r>
              <a:rPr lang="en-US" dirty="0" smtClean="0"/>
              <a:t>You are reading  </a:t>
            </a:r>
            <a:r>
              <a:rPr lang="en-US" dirty="0" smtClean="0">
                <a:solidFill>
                  <a:srgbClr val="FF0000"/>
                </a:solidFill>
              </a:rPr>
              <a:t>are you reading?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aren’t reading</a:t>
            </a:r>
          </a:p>
          <a:p>
            <a:pPr>
              <a:buNone/>
            </a:pPr>
            <a:r>
              <a:rPr lang="en-US" dirty="0" smtClean="0"/>
              <a:t>They are reading  </a:t>
            </a:r>
            <a:r>
              <a:rPr lang="en-US" dirty="0" smtClean="0">
                <a:solidFill>
                  <a:srgbClr val="FF0000"/>
                </a:solidFill>
              </a:rPr>
              <a:t>are they reading?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They aren’t reading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are you doing now?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 Present Continuous to talk about now! What we are doing</a:t>
            </a:r>
            <a:r>
              <a:rPr lang="en-US" dirty="0" smtClean="0">
                <a:solidFill>
                  <a:srgbClr val="FF0000"/>
                </a:solidFill>
              </a:rPr>
              <a:t> now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We use Present Continuous for the immediate</a:t>
            </a:r>
          </a:p>
          <a:p>
            <a:pPr>
              <a:buNone/>
            </a:pPr>
            <a:r>
              <a:rPr lang="en-US" dirty="0" smtClean="0"/>
              <a:t>    Future. For example, appointments or meetings.</a:t>
            </a:r>
          </a:p>
          <a:p>
            <a:r>
              <a:rPr lang="en-US" dirty="0" smtClean="0"/>
              <a:t>We use Present Continuous with temporary</a:t>
            </a:r>
          </a:p>
          <a:p>
            <a:pPr>
              <a:buNone/>
            </a:pPr>
            <a:r>
              <a:rPr lang="en-US" dirty="0" smtClean="0"/>
              <a:t>    actions.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she doing?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rea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462" y="1696244"/>
            <a:ext cx="5553075" cy="4333875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She is reading a book.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The girl is reading a book.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She is sitting on a bed, reading a book.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Anna isn’t watching TV.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they doing?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danc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3687" y="1981994"/>
            <a:ext cx="3476625" cy="3762375"/>
          </a:xfrm>
        </p:spPr>
      </p:pic>
      <p:pic>
        <p:nvPicPr>
          <p:cNvPr id="5" name="DEAN MARTIN - THAT'S AMORE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They are dancing…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They are learning to dance.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They are practicing a choreography.</a:t>
            </a:r>
            <a:endParaRPr lang="el-G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 is he doing?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4" name="3 - Θέση περιεχομένου" descr="playingcomputerga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920081"/>
            <a:ext cx="4572000" cy="3886200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He is playing games on his mobile.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He is using his mobile to play games.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He is playing “Tetris” , a computer game.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 isn’t talking on the phone!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Also…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 wash=</a:t>
            </a:r>
            <a:r>
              <a:rPr lang="el-GR" dirty="0" smtClean="0"/>
              <a:t>πλένω</a:t>
            </a:r>
            <a:r>
              <a:rPr lang="en-US" dirty="0" smtClean="0"/>
              <a:t>  Do I wash?              I don’t wash</a:t>
            </a:r>
          </a:p>
          <a:p>
            <a:pPr>
              <a:buNone/>
            </a:pPr>
            <a:r>
              <a:rPr lang="en-US" dirty="0" smtClean="0"/>
              <a:t>You wash          Do you wash?       You don’t wash   </a:t>
            </a:r>
          </a:p>
          <a:p>
            <a:pPr>
              <a:buNone/>
            </a:pPr>
            <a:r>
              <a:rPr lang="en-US" dirty="0" smtClean="0"/>
              <a:t>He wash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 he wash?     He 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n’t wash</a:t>
            </a:r>
          </a:p>
          <a:p>
            <a:pPr>
              <a:buNone/>
            </a:pPr>
            <a:r>
              <a:rPr lang="en-US" dirty="0" smtClean="0"/>
              <a:t>She wash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 she wash?    She 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n’t wash</a:t>
            </a:r>
          </a:p>
          <a:p>
            <a:pPr>
              <a:buNone/>
            </a:pPr>
            <a:r>
              <a:rPr lang="en-US" dirty="0" smtClean="0"/>
              <a:t>It wash</a:t>
            </a:r>
            <a:r>
              <a:rPr lang="en-US" b="1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 it wash?        It 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n’t wash </a:t>
            </a:r>
          </a:p>
          <a:p>
            <a:pPr>
              <a:buNone/>
            </a:pPr>
            <a:r>
              <a:rPr lang="en-US" dirty="0" smtClean="0"/>
              <a:t>We wash          Do we wash?         We don’t wash</a:t>
            </a:r>
          </a:p>
          <a:p>
            <a:pPr>
              <a:buNone/>
            </a:pPr>
            <a:r>
              <a:rPr lang="en-US" dirty="0" smtClean="0"/>
              <a:t>You wash          Do you wash?        You don’t wash</a:t>
            </a:r>
          </a:p>
          <a:p>
            <a:pPr>
              <a:buNone/>
            </a:pPr>
            <a:r>
              <a:rPr lang="en-US" dirty="0" smtClean="0"/>
              <a:t>They wash       Do they wash?       They don’t wash</a:t>
            </a:r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doing?</a:t>
            </a:r>
            <a:endParaRPr lang="el-GR" dirty="0"/>
          </a:p>
        </p:txBody>
      </p:sp>
      <p:pic>
        <p:nvPicPr>
          <p:cNvPr id="4" name="3 - Θέση περιεχομένου" descr="playingbasket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958181"/>
            <a:ext cx="3657600" cy="3810000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They are playing basketball.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They aren’t smoking.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Are they listening to music?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No, they aren’t</a:t>
            </a:r>
          </a:p>
          <a:p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the family doing?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ea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25" y="2663031"/>
            <a:ext cx="3714750" cy="2400300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family is eating lunch.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They are eating lunch.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Are they sleeping?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No, they aren’t</a:t>
            </a:r>
          </a:p>
          <a:p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is Emma doing?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4" name="3 - Θέση περιεχομένου" descr="havingapa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2700" y="1972469"/>
            <a:ext cx="4038600" cy="3781425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Emma is having a birthday party.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She is having a birthday party.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She is decorating the room for the party.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She is preparing food for the party.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What are you doing?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- Θέση περιεχομένου" descr="havingapicn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50" y="2043906"/>
            <a:ext cx="5372100" cy="3638550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 are having a </a:t>
            </a:r>
            <a:r>
              <a:rPr lang="en-US" dirty="0" err="1" smtClean="0">
                <a:solidFill>
                  <a:srgbClr val="FFC000"/>
                </a:solidFill>
              </a:rPr>
              <a:t>pic</a:t>
            </a:r>
            <a:r>
              <a:rPr lang="en-US" dirty="0" smtClean="0">
                <a:solidFill>
                  <a:srgbClr val="FFC000"/>
                </a:solidFill>
              </a:rPr>
              <a:t> - </a:t>
            </a:r>
            <a:r>
              <a:rPr lang="en-US" dirty="0" err="1" smtClean="0">
                <a:solidFill>
                  <a:srgbClr val="FFC000"/>
                </a:solidFill>
              </a:rPr>
              <a:t>nic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We are eating sandwiches and salads.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We are enjoying a day out.</a:t>
            </a:r>
          </a:p>
          <a:p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he doing?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playingguit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3687" y="1600994"/>
            <a:ext cx="3476625" cy="4524375"/>
          </a:xfrm>
        </p:spPr>
      </p:pic>
      <p:pic>
        <p:nvPicPr>
          <p:cNvPr id="5" name="Tiziano Ferro - Ti scatterò una foto lyric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 is playing the guitar.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The boy is playing rock music.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The star is playing in a concert.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 is playing in a music group.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So, remember…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Wash, watch, match , catch , touch+    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Dress, press , caress, stress              +    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Fly -  flies</a:t>
            </a:r>
          </a:p>
          <a:p>
            <a:pPr>
              <a:buNone/>
            </a:pPr>
            <a:r>
              <a:rPr lang="en-US" dirty="0" smtClean="0"/>
              <a:t>But…</a:t>
            </a:r>
          </a:p>
          <a:p>
            <a:pPr>
              <a:buNone/>
            </a:pPr>
            <a:r>
              <a:rPr lang="en-US" dirty="0" smtClean="0"/>
              <a:t>Play - plays</a:t>
            </a:r>
            <a:endParaRPr lang="el-GR" dirty="0"/>
          </a:p>
        </p:txBody>
      </p:sp>
      <p:pic>
        <p:nvPicPr>
          <p:cNvPr id="4" name="T.T.L. - Deep Shadows Official Song - The Hunger Gam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T.T.L. - Deep Shadows Official Song - The Hunger Gam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T.T.L. - Deep Shadows Official Song - The Hunger Gam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4"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 is he doing?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surf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3262" y="1848644"/>
            <a:ext cx="2657475" cy="4029075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He is surfing.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He is windsurfing.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The boy is surfing in the waves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What is going on?</a:t>
            </a:r>
            <a:endParaRPr lang="el-GR" dirty="0">
              <a:solidFill>
                <a:srgbClr val="92D050"/>
              </a:solidFill>
            </a:endParaRPr>
          </a:p>
        </p:txBody>
      </p:sp>
      <p:pic>
        <p:nvPicPr>
          <p:cNvPr id="4" name="3 - Θέση περιεχομένου" descr="snow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312" y="1686719"/>
            <a:ext cx="3381375" cy="4352925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It is snowing.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It is very beautiful. We can play in the snow.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It is snowing outside and it is very cold.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The children are playing in the snow.</a:t>
            </a:r>
            <a:endParaRPr lang="el-G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 is happening</a:t>
            </a:r>
            <a:r>
              <a:rPr lang="en-US" dirty="0" smtClean="0"/>
              <a:t>?</a:t>
            </a:r>
            <a:endParaRPr lang="el-GR" dirty="0"/>
          </a:p>
        </p:txBody>
      </p:sp>
      <p:pic>
        <p:nvPicPr>
          <p:cNvPr id="4" name="3 - Θέση περιεχομένου" descr="rain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8450" y="2334419"/>
            <a:ext cx="3467100" cy="3057525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It is raining today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It is raining the whole week. I need an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umbrella and boots.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I don’t like rain . I like snow. Is it snowing?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No, it isn’t!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   It usually snows in winter,   doesn’t it ?</a:t>
            </a:r>
            <a:endParaRPr lang="el-GR" sz="2400" dirty="0"/>
          </a:p>
        </p:txBody>
      </p:sp>
      <p:sp>
        <p:nvSpPr>
          <p:cNvPr id="7" name="6 - Θέση εικόνας"/>
          <p:cNvSpPr>
            <a:spLocks noGrp="1"/>
          </p:cNvSpPr>
          <p:nvPr>
            <p:ph type="pic"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2 - Θέση περιεχο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5 - Εικόνα" descr="25262447879339286_Yy0cI275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475" y="2433637"/>
            <a:ext cx="2305050" cy="1990725"/>
          </a:xfrm>
          <a:prstGeom prst="rect">
            <a:avLst/>
          </a:prstGeom>
        </p:spPr>
      </p:pic>
      <p:pic>
        <p:nvPicPr>
          <p:cNvPr id="8" name="T.T.L. - Deep Shadows Official Song - The Hunger Gam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world around us…is Simple Present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Physics , chemistry , astronomy ,  biology  &amp; </a:t>
            </a:r>
            <a:r>
              <a:rPr lang="en-US" dirty="0" err="1" smtClean="0"/>
              <a:t>maths</a:t>
            </a:r>
            <a:r>
              <a:rPr lang="en-US" dirty="0" smtClean="0"/>
              <a:t>   are all in Simple Present because</a:t>
            </a:r>
          </a:p>
          <a:p>
            <a:pPr>
              <a:buNone/>
            </a:pPr>
            <a:r>
              <a:rPr lang="en-US" dirty="0"/>
              <a:t>t</a:t>
            </a:r>
            <a:r>
              <a:rPr lang="en-US" dirty="0" smtClean="0"/>
              <a:t>hey are about things that are permanent.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Our planet, the solar  system , the galaxy , our nature and our body are always the same.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Animals and plants are always the same!</a:t>
            </a:r>
            <a:endParaRPr lang="el-GR" dirty="0"/>
          </a:p>
        </p:txBody>
      </p:sp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Earth goes round in 24 hours</a:t>
            </a:r>
            <a:endParaRPr lang="el-GR" dirty="0"/>
          </a:p>
        </p:txBody>
      </p:sp>
      <p:pic>
        <p:nvPicPr>
          <p:cNvPr id="4" name="3 - Θέση περιεχομένου" descr="DSC01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planets turn around the sun in orbit</a:t>
            </a:r>
            <a:endParaRPr lang="el-GR" dirty="0"/>
          </a:p>
        </p:txBody>
      </p:sp>
      <p:pic>
        <p:nvPicPr>
          <p:cNvPr id="4" name="3 - Θέση περιεχομένου" descr="06MathematicalSkill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988840"/>
            <a:ext cx="4358208" cy="4358208"/>
          </a:xfrm>
        </p:spPr>
      </p:pic>
      <p:pic>
        <p:nvPicPr>
          <p:cNvPr id="5" name="01 Bond - Explosi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christmas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Leaves fall in autumn.</a:t>
            </a:r>
            <a:endParaRPr lang="el-GR" dirty="0"/>
          </a:p>
        </p:txBody>
      </p:sp>
      <p:pic>
        <p:nvPicPr>
          <p:cNvPr id="4" name="3 - Θέση περιεχομένου" descr="alittle ca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999</Words>
  <Application>Microsoft Office PowerPoint</Application>
  <PresentationFormat>Προβολή στην οθόνη (4:3)</PresentationFormat>
  <Paragraphs>160</Paragraphs>
  <Slides>45</Slides>
  <Notes>0</Notes>
  <HiddenSlides>0</HiddenSlides>
  <MMClips>10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Θέμα του Office</vt:lpstr>
      <vt:lpstr>Simple Present Present Continuous</vt:lpstr>
      <vt:lpstr>Simple Present</vt:lpstr>
      <vt:lpstr>Also…</vt:lpstr>
      <vt:lpstr>So, remember…</vt:lpstr>
      <vt:lpstr>   It usually snows in winter,   doesn’t it ?</vt:lpstr>
      <vt:lpstr>The world around us…is Simple Present</vt:lpstr>
      <vt:lpstr>Earth goes round in 24 hours</vt:lpstr>
      <vt:lpstr>The planets turn around the sun in orbit</vt:lpstr>
      <vt:lpstr>Leaves fall in autumn.</vt:lpstr>
      <vt:lpstr>We dye red eggs in Easter</vt:lpstr>
      <vt:lpstr>We have birthday cakes in parties</vt:lpstr>
      <vt:lpstr>Customs &amp; Traditions In Christmas, people decorate trees</vt:lpstr>
      <vt:lpstr>We get presents from Santa and kids  sing the carols </vt:lpstr>
      <vt:lpstr>It never rains in the dessert</vt:lpstr>
      <vt:lpstr>Birds fly and fish swim</vt:lpstr>
      <vt:lpstr>Flowers bloom in spring</vt:lpstr>
      <vt:lpstr>We can also talk about hobbies: He plays music  She sings in a choir We go skiing at the weekends </vt:lpstr>
      <vt:lpstr>The things we like , love , don’t like or hate are also in Simple Present. He likes playing football</vt:lpstr>
      <vt:lpstr>We can also write a story like the plot of a film</vt:lpstr>
      <vt:lpstr>Or you can tell a joke…</vt:lpstr>
      <vt:lpstr>-But you have to go Billy! You are the teacher!!!!!!!!!!!!!! </vt:lpstr>
      <vt:lpstr>Present Continuous</vt:lpstr>
      <vt:lpstr>What are you doing now?</vt:lpstr>
      <vt:lpstr>What is she doing?</vt:lpstr>
      <vt:lpstr>Διαφάνεια 25</vt:lpstr>
      <vt:lpstr>What are they doing?</vt:lpstr>
      <vt:lpstr>Διαφάνεια 27</vt:lpstr>
      <vt:lpstr>What is he doing?</vt:lpstr>
      <vt:lpstr>Διαφάνεια 29</vt:lpstr>
      <vt:lpstr>What are they doing?</vt:lpstr>
      <vt:lpstr>Διαφάνεια 31</vt:lpstr>
      <vt:lpstr>What is the family doing?</vt:lpstr>
      <vt:lpstr>Διαφάνεια 33</vt:lpstr>
      <vt:lpstr>What is Emma doing?</vt:lpstr>
      <vt:lpstr>Διαφάνεια 35</vt:lpstr>
      <vt:lpstr>What are you doing?</vt:lpstr>
      <vt:lpstr>Διαφάνεια 37</vt:lpstr>
      <vt:lpstr>What is he doing?</vt:lpstr>
      <vt:lpstr>Διαφάνεια 39</vt:lpstr>
      <vt:lpstr>What is he doing?</vt:lpstr>
      <vt:lpstr>Διαφάνεια 41</vt:lpstr>
      <vt:lpstr>What is going on?</vt:lpstr>
      <vt:lpstr>Διαφάνεια 43</vt:lpstr>
      <vt:lpstr>What is happening?</vt:lpstr>
      <vt:lpstr>Διαφάνεια 45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Present Present Continuous</dc:title>
  <dc:creator>despoina</dc:creator>
  <cp:lastModifiedBy>despoina</cp:lastModifiedBy>
  <cp:revision>39</cp:revision>
  <dcterms:created xsi:type="dcterms:W3CDTF">2013-11-07T19:38:37Z</dcterms:created>
  <dcterms:modified xsi:type="dcterms:W3CDTF">2013-11-10T15:04:44Z</dcterms:modified>
</cp:coreProperties>
</file>