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2" r:id="rId4"/>
    <p:sldId id="261" r:id="rId5"/>
    <p:sldId id="260" r:id="rId6"/>
    <p:sldId id="259" r:id="rId7"/>
    <p:sldId id="258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D3805AF-5C0B-408D-A4B7-5039A8492B46}" type="datetimeFigureOut">
              <a:rPr lang="el-GR" smtClean="0"/>
              <a:t>21/10/2022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68ED62D-E2EC-4116-B8E9-A780F01001BB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55576" y="1340768"/>
            <a:ext cx="798487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6600" dirty="0">
                <a:solidFill>
                  <a:srgbClr val="FF0000"/>
                </a:solidFill>
              </a:rPr>
              <a:t>Πυθαγόρειο θεώρημα </a:t>
            </a:r>
          </a:p>
        </p:txBody>
      </p:sp>
      <p:sp>
        <p:nvSpPr>
          <p:cNvPr id="3" name="2 - Ορθογώνιο"/>
          <p:cNvSpPr/>
          <p:nvPr/>
        </p:nvSpPr>
        <p:spPr>
          <a:xfrm>
            <a:off x="2339752" y="3645024"/>
            <a:ext cx="30652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 smtClean="0">
                <a:solidFill>
                  <a:srgbClr val="FF0000"/>
                </a:solidFill>
              </a:rPr>
              <a:t>Μία απόδειξη</a:t>
            </a:r>
            <a:endParaRPr lang="el-G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547687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5724128" y="476672"/>
            <a:ext cx="20008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dirty="0" smtClean="0">
                <a:solidFill>
                  <a:srgbClr val="FF0000"/>
                </a:solidFill>
              </a:rPr>
              <a:t>Ε(ΑΚΝ)=</a:t>
            </a:r>
            <a:endParaRPr lang="el-GR" sz="4000" dirty="0">
              <a:solidFill>
                <a:srgbClr val="FF0000"/>
              </a:solidFill>
            </a:endParaRPr>
          </a:p>
        </p:txBody>
      </p:sp>
      <p:graphicFrame>
        <p:nvGraphicFramePr>
          <p:cNvPr id="5" name="4 - Αντικείμενο"/>
          <p:cNvGraphicFramePr>
            <a:graphicFrameLocks noChangeAspect="1"/>
          </p:cNvGraphicFramePr>
          <p:nvPr/>
        </p:nvGraphicFramePr>
        <p:xfrm>
          <a:off x="7575550" y="0"/>
          <a:ext cx="1192213" cy="1466850"/>
        </p:xfrm>
        <a:graphic>
          <a:graphicData uri="http://schemas.openxmlformats.org/presentationml/2006/ole">
            <p:oleObj spid="_x0000_s1028" name="Equation" r:id="rId4" imgW="495000" imgH="609480" progId="Equation.DSMT4">
              <p:embed/>
            </p:oleObj>
          </a:graphicData>
        </a:graphic>
      </p:graphicFrame>
      <p:sp>
        <p:nvSpPr>
          <p:cNvPr id="8" name="7 - Ορθογώνιο"/>
          <p:cNvSpPr/>
          <p:nvPr/>
        </p:nvSpPr>
        <p:spPr>
          <a:xfrm>
            <a:off x="5436096" y="2204864"/>
            <a:ext cx="1983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dirty="0" smtClean="0">
                <a:solidFill>
                  <a:srgbClr val="FF0000"/>
                </a:solidFill>
              </a:rPr>
              <a:t>Ε(ΑΒΓΔ)=</a:t>
            </a:r>
            <a:endParaRPr lang="el-GR" sz="3600" dirty="0">
              <a:solidFill>
                <a:srgbClr val="FF0000"/>
              </a:solidFill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7740352" y="2132856"/>
          <a:ext cx="1247775" cy="647700"/>
        </p:xfrm>
        <a:graphic>
          <a:graphicData uri="http://schemas.openxmlformats.org/presentationml/2006/ole">
            <p:oleObj spid="_x0000_s1031" name="Equation" r:id="rId5" imgW="660240" imgH="342720" progId="Equation.DSMT4">
              <p:embed/>
            </p:oleObj>
          </a:graphicData>
        </a:graphic>
      </p:graphicFrame>
      <p:sp>
        <p:nvSpPr>
          <p:cNvPr id="10" name="9 - Ορθογώνιο"/>
          <p:cNvSpPr/>
          <p:nvPr/>
        </p:nvSpPr>
        <p:spPr>
          <a:xfrm>
            <a:off x="323528" y="5157192"/>
            <a:ext cx="54649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dirty="0" smtClean="0">
                <a:solidFill>
                  <a:srgbClr val="FF0000"/>
                </a:solidFill>
              </a:rPr>
              <a:t>Ε(ΚΛΜΝ)=ΕΑΒΓΔ)-4 Ε(ΑΚΝ)</a:t>
            </a:r>
            <a:endParaRPr lang="el-GR" sz="3600" dirty="0">
              <a:solidFill>
                <a:srgbClr val="FF0000"/>
              </a:solidFill>
            </a:endParaRP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183132" y="5445224"/>
          <a:ext cx="45719" cy="139700"/>
        </p:xfrm>
        <a:graphic>
          <a:graphicData uri="http://schemas.openxmlformats.org/presentationml/2006/ole">
            <p:oleObj spid="_x0000_s1032" name="Equation" r:id="rId6" imgW="88560" imgH="1396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404664"/>
            <a:ext cx="547687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Ορθογώνιο"/>
          <p:cNvSpPr/>
          <p:nvPr/>
        </p:nvSpPr>
        <p:spPr>
          <a:xfrm>
            <a:off x="251520" y="5013176"/>
            <a:ext cx="87430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u="sng" dirty="0" smtClean="0">
                <a:solidFill>
                  <a:srgbClr val="FF0000"/>
                </a:solidFill>
              </a:rPr>
              <a:t>ΚΛΜΝ είναι τετράγωνο </a:t>
            </a:r>
            <a:r>
              <a:rPr lang="el-GR" sz="3600" dirty="0" smtClean="0">
                <a:solidFill>
                  <a:srgbClr val="FF0000"/>
                </a:solidFill>
              </a:rPr>
              <a:t>διότι όλες οι πλευρές </a:t>
            </a:r>
          </a:p>
          <a:p>
            <a:r>
              <a:rPr lang="el-GR" sz="3600" dirty="0" smtClean="0">
                <a:solidFill>
                  <a:srgbClr val="FF0000"/>
                </a:solidFill>
              </a:rPr>
              <a:t>του είναι </a:t>
            </a:r>
            <a:r>
              <a:rPr lang="el-GR" sz="3600" dirty="0" smtClean="0">
                <a:solidFill>
                  <a:srgbClr val="002060"/>
                </a:solidFill>
              </a:rPr>
              <a:t>α </a:t>
            </a:r>
            <a:r>
              <a:rPr lang="el-GR" sz="3600" dirty="0" smtClean="0">
                <a:solidFill>
                  <a:srgbClr val="FF0000"/>
                </a:solidFill>
              </a:rPr>
              <a:t>και </a:t>
            </a:r>
            <a:r>
              <a:rPr lang="el-GR" sz="3600" dirty="0" err="1" smtClean="0">
                <a:solidFill>
                  <a:srgbClr val="FF0000"/>
                </a:solidFill>
              </a:rPr>
              <a:t>φ+θ+ω</a:t>
            </a:r>
            <a:r>
              <a:rPr lang="el-GR" sz="3600" dirty="0" smtClean="0">
                <a:solidFill>
                  <a:srgbClr val="FF0000"/>
                </a:solidFill>
              </a:rPr>
              <a:t>=            και </a:t>
            </a:r>
            <a:r>
              <a:rPr lang="el-GR" sz="3600" dirty="0" err="1" smtClean="0">
                <a:solidFill>
                  <a:srgbClr val="FF0000"/>
                </a:solidFill>
              </a:rPr>
              <a:t>φ+θ</a:t>
            </a:r>
            <a:r>
              <a:rPr lang="el-GR" sz="3600" dirty="0" smtClean="0">
                <a:solidFill>
                  <a:srgbClr val="FF0000"/>
                </a:solidFill>
              </a:rPr>
              <a:t>=</a:t>
            </a:r>
            <a:endParaRPr lang="el-GR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3 - Αντικείμενο"/>
          <p:cNvGraphicFramePr>
            <a:graphicFrameLocks noChangeAspect="1"/>
          </p:cNvGraphicFramePr>
          <p:nvPr/>
        </p:nvGraphicFramePr>
        <p:xfrm>
          <a:off x="4387850" y="1682750"/>
          <a:ext cx="368300" cy="292100"/>
        </p:xfrm>
        <a:graphic>
          <a:graphicData uri="http://schemas.openxmlformats.org/presentationml/2006/ole">
            <p:oleObj spid="_x0000_s2050" name="Equation" r:id="rId4" imgW="368280" imgH="291960" progId="Equation.DSMT4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004048" y="5589240"/>
          <a:ext cx="836149" cy="506090"/>
        </p:xfrm>
        <a:graphic>
          <a:graphicData uri="http://schemas.openxmlformats.org/presentationml/2006/ole">
            <p:oleObj spid="_x0000_s2051" name="Equation" r:id="rId5" imgW="482400" imgH="291960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028384" y="5661248"/>
          <a:ext cx="638113" cy="506090"/>
        </p:xfrm>
        <a:graphic>
          <a:graphicData uri="http://schemas.openxmlformats.org/presentationml/2006/ole">
            <p:oleObj spid="_x0000_s2052" name="Equation" r:id="rId6" imgW="368280" imgH="291960" progId="Equation.DSMT4">
              <p:embed/>
            </p:oleObj>
          </a:graphicData>
        </a:graphic>
      </p:graphicFrame>
      <p:sp>
        <p:nvSpPr>
          <p:cNvPr id="7" name="6 - Ορθογώνιο"/>
          <p:cNvSpPr/>
          <p:nvPr/>
        </p:nvSpPr>
        <p:spPr>
          <a:xfrm>
            <a:off x="0" y="6021288"/>
            <a:ext cx="86164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ω</a:t>
            </a:r>
            <a:r>
              <a:rPr lang="el-GR" sz="3600" dirty="0" smtClean="0">
                <a:solidFill>
                  <a:srgbClr val="FF0000"/>
                </a:solidFill>
              </a:rPr>
              <a:t>ς οξείες γωνίες ορθογωνίου τριγώνου -&gt;ω=</a:t>
            </a:r>
            <a:endParaRPr lang="el-GR" sz="3600" dirty="0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8505825" y="6021288"/>
          <a:ext cx="638175" cy="506413"/>
        </p:xfrm>
        <a:graphic>
          <a:graphicData uri="http://schemas.openxmlformats.org/presentationml/2006/ole">
            <p:oleObj spid="_x0000_s2053" name="Equation" r:id="rId7" imgW="368280" imgH="291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60648"/>
            <a:ext cx="5076056" cy="404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Ορθογώνιο"/>
          <p:cNvSpPr/>
          <p:nvPr/>
        </p:nvSpPr>
        <p:spPr>
          <a:xfrm>
            <a:off x="0" y="4365104"/>
            <a:ext cx="58512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dirty="0" smtClean="0">
                <a:solidFill>
                  <a:srgbClr val="FF0000"/>
                </a:solidFill>
              </a:rPr>
              <a:t>Ε(ΚΛΜΝ)=ΕΑΒΓΔ)-4 Ε(ΑΚΝ)-&gt;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5301208"/>
            <a:ext cx="58512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dirty="0" smtClean="0">
                <a:solidFill>
                  <a:srgbClr val="FF0000"/>
                </a:solidFill>
              </a:rPr>
              <a:t>Ε(ΚΛΜΝ)=ΕΑΒΓΔ)-4 Ε(ΑΚΝ)-&gt;</a:t>
            </a:r>
            <a:endParaRPr lang="el-G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51519" y="188640"/>
          <a:ext cx="8725603" cy="5904656"/>
        </p:xfrm>
        <a:graphic>
          <a:graphicData uri="http://schemas.openxmlformats.org/presentationml/2006/ole">
            <p:oleObj spid="_x0000_s4098" name="Equation" r:id="rId3" imgW="3340080" imgH="22604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852936"/>
            <a:ext cx="30861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154</TotalTime>
  <Words>53</Words>
  <Application>Microsoft Office PowerPoint</Application>
  <PresentationFormat>Προβολή στην οθόνη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9" baseType="lpstr">
      <vt:lpstr>Διαστημικό</vt:lpstr>
      <vt:lpstr>MathType 6.0 Equation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16</cp:revision>
  <dcterms:created xsi:type="dcterms:W3CDTF">2022-10-21T07:40:35Z</dcterms:created>
  <dcterms:modified xsi:type="dcterms:W3CDTF">2022-10-21T10:14:53Z</dcterms:modified>
</cp:coreProperties>
</file>