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Default Extension="bin" ContentType="application/vnd.openxmlformats-officedocument.oleObject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63" r:id="rId3"/>
    <p:sldId id="262" r:id="rId4"/>
    <p:sldId id="261" r:id="rId5"/>
    <p:sldId id="260" r:id="rId6"/>
    <p:sldId id="259" r:id="rId7"/>
    <p:sldId id="258" r:id="rId8"/>
  </p:sldIdLst>
  <p:sldSz cx="9144000" cy="6858000" type="screen4x3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1" d="100"/>
          <a:sy n="61" d="100"/>
        </p:scale>
        <p:origin x="-1426" y="-8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5.wmf"/><Relationship Id="rId2" Type="http://schemas.openxmlformats.org/officeDocument/2006/relationships/image" Target="../media/image4.wmf"/><Relationship Id="rId1" Type="http://schemas.openxmlformats.org/officeDocument/2006/relationships/image" Target="../media/image3.wmf"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9.wmf"/><Relationship Id="rId2" Type="http://schemas.openxmlformats.org/officeDocument/2006/relationships/image" Target="../media/image8.wmf"/><Relationship Id="rId1" Type="http://schemas.openxmlformats.org/officeDocument/2006/relationships/image" Target="../media/image7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w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- Ευθεία γραμμή σύνδεσης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28 - Τίτλος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9" name="8 - Υπότιτλος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l-GR" smtClean="0"/>
              <a:t>Κάντε κλικ για να επεξεργαστείτε τον υπότιτλο του υποδείγματος</a:t>
            </a:r>
            <a:endParaRPr kumimoji="0" lang="en-US"/>
          </a:p>
        </p:txBody>
      </p:sp>
      <p:sp>
        <p:nvSpPr>
          <p:cNvPr id="16" name="15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3805AF-5C0B-408D-A4B7-5039A8492B46}" type="datetimeFigureOut">
              <a:rPr lang="el-GR" smtClean="0"/>
              <a:t>21/10/2022</a:t>
            </a:fld>
            <a:endParaRPr lang="el-GR"/>
          </a:p>
        </p:txBody>
      </p:sp>
      <p:sp>
        <p:nvSpPr>
          <p:cNvPr id="2" name="1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15" name="14 - Θέση αριθμού διαφάνειας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668ED62D-E2EC-4116-B8E9-A780F01001BB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3805AF-5C0B-408D-A4B7-5039A8492B46}" type="datetimeFigureOut">
              <a:rPr lang="el-GR" smtClean="0"/>
              <a:t>21/10/2022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8ED62D-E2EC-4116-B8E9-A780F01001BB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Κατακόρυφος τίτλος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3805AF-5C0B-408D-A4B7-5039A8492B46}" type="datetimeFigureOut">
              <a:rPr lang="el-GR" smtClean="0"/>
              <a:t>21/10/2022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8ED62D-E2EC-4116-B8E9-A780F01001BB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Αντι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2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27" name="26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25" name="2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3805AF-5C0B-408D-A4B7-5039A8492B46}" type="datetimeFigureOut">
              <a:rPr lang="el-GR" smtClean="0"/>
              <a:t>21/10/2022</a:t>
            </a:fld>
            <a:endParaRPr lang="el-GR"/>
          </a:p>
        </p:txBody>
      </p:sp>
      <p:sp>
        <p:nvSpPr>
          <p:cNvPr id="19" name="18 - Θέση υποσέλιδου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el-GR"/>
          </a:p>
        </p:txBody>
      </p:sp>
      <p:sp>
        <p:nvSpPr>
          <p:cNvPr id="16" name="15 - Θέση αριθμού διαφάνειας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668ED62D-E2EC-4116-B8E9-A780F01001BB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Κεφαλίδα ενότητας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- Ευθεία γραμμή σύνδεσης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5 - Θέση κειμένου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l-GR" smtClean="0"/>
              <a:t>Kλικ για επεξεργασία των στυλ του υποδείγματος</a:t>
            </a:r>
          </a:p>
        </p:txBody>
      </p:sp>
      <p:sp>
        <p:nvSpPr>
          <p:cNvPr id="19" name="18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3805AF-5C0B-408D-A4B7-5039A8492B46}" type="datetimeFigureOut">
              <a:rPr lang="el-GR" smtClean="0"/>
              <a:t>21/10/2022</a:t>
            </a:fld>
            <a:endParaRPr lang="el-GR"/>
          </a:p>
        </p:txBody>
      </p:sp>
      <p:sp>
        <p:nvSpPr>
          <p:cNvPr id="11" name="10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16" name="1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8ED62D-E2EC-4116-B8E9-A780F01001BB}" type="slidenum">
              <a:rPr lang="el-GR" smtClean="0"/>
              <a:t>‹#›</a:t>
            </a:fld>
            <a:endParaRPr lang="el-GR"/>
          </a:p>
        </p:txBody>
      </p:sp>
      <p:sp>
        <p:nvSpPr>
          <p:cNvPr id="8" name="7 - Τίτλος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19 - Τίτλος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14" name="13 - Θέση περιεχομένου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13" name="12 - Θέση περιεχομένου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21" name="20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3805AF-5C0B-408D-A4B7-5039A8492B46}" type="datetimeFigureOut">
              <a:rPr lang="el-GR" smtClean="0"/>
              <a:t>21/10/2022</a:t>
            </a:fld>
            <a:endParaRPr lang="el-GR"/>
          </a:p>
        </p:txBody>
      </p:sp>
      <p:sp>
        <p:nvSpPr>
          <p:cNvPr id="10" name="9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31" name="30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8ED62D-E2EC-4116-B8E9-A780F01001BB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28 - Τίτλος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13" name="12 - Θέση κειμένου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l-GR" smtClean="0"/>
              <a:t>Kλικ για επεξεργασία των στυλ του υποδείγματος</a:t>
            </a:r>
          </a:p>
        </p:txBody>
      </p:sp>
      <p:sp>
        <p:nvSpPr>
          <p:cNvPr id="25" name="24 - Θέση κειμένου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l-GR" smtClean="0"/>
              <a:t>Kλικ για επεξεργασία των στυλ του υποδείγματος</a:t>
            </a:r>
          </a:p>
        </p:txBody>
      </p:sp>
      <p:sp>
        <p:nvSpPr>
          <p:cNvPr id="4" name="3 - Θέση περιεχομένου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28" name="27 - Θέση περιεχομένου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10" name="9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3805AF-5C0B-408D-A4B7-5039A8492B46}" type="datetimeFigureOut">
              <a:rPr lang="el-GR" smtClean="0"/>
              <a:t>21/10/2022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668ED62D-E2EC-4116-B8E9-A780F01001BB}" type="slidenum">
              <a:rPr lang="el-GR" smtClean="0"/>
              <a:t>‹#›</a:t>
            </a:fld>
            <a:endParaRPr lang="el-GR"/>
          </a:p>
        </p:txBody>
      </p:sp>
      <p:sp>
        <p:nvSpPr>
          <p:cNvPr id="11" name="10 - Ευθεία γραμμή σύνδεσης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29 - Τίτλος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12" name="11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3805AF-5C0B-408D-A4B7-5039A8492B46}" type="datetimeFigureOut">
              <a:rPr lang="el-GR" smtClean="0"/>
              <a:t>21/10/2022</a:t>
            </a:fld>
            <a:endParaRPr lang="el-GR"/>
          </a:p>
        </p:txBody>
      </p:sp>
      <p:sp>
        <p:nvSpPr>
          <p:cNvPr id="21" name="20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8ED62D-E2EC-4116-B8E9-A780F01001BB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3805AF-5C0B-408D-A4B7-5039A8492B46}" type="datetimeFigureOut">
              <a:rPr lang="el-GR" smtClean="0"/>
              <a:t>21/10/2022</a:t>
            </a:fld>
            <a:endParaRPr lang="el-GR"/>
          </a:p>
        </p:txBody>
      </p:sp>
      <p:sp>
        <p:nvSpPr>
          <p:cNvPr id="24" name="23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8ED62D-E2EC-4116-B8E9-A780F01001BB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7 - Ευθεία γραμμή σύνδεσης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11 - Τίτλος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26" name="25 - Θέση κειμένου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l-GR" smtClean="0"/>
              <a:t>Kλικ για επεξεργασία των στυλ του υποδείγματος</a:t>
            </a:r>
          </a:p>
        </p:txBody>
      </p:sp>
      <p:sp>
        <p:nvSpPr>
          <p:cNvPr id="14" name="13 - Θέση περιεχομένου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25" name="2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3805AF-5C0B-408D-A4B7-5039A8492B46}" type="datetimeFigureOut">
              <a:rPr lang="el-GR" smtClean="0"/>
              <a:t>21/10/2022</a:t>
            </a:fld>
            <a:endParaRPr lang="el-GR"/>
          </a:p>
        </p:txBody>
      </p:sp>
      <p:sp>
        <p:nvSpPr>
          <p:cNvPr id="29" name="28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8ED62D-E2EC-4116-B8E9-A780F01001BB}" type="slidenum">
              <a:rPr lang="el-GR" smtClean="0"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12 - Θέση εικόνας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l-GR" smtClean="0"/>
              <a:t>Κάντε κλικ στο εικονίδιο για να προσθέσετε μια εικόνα</a:t>
            </a:r>
            <a:endParaRPr kumimoji="0" lang="en-US" dirty="0"/>
          </a:p>
        </p:txBody>
      </p:sp>
      <p:sp>
        <p:nvSpPr>
          <p:cNvPr id="7" name="6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3805AF-5C0B-408D-A4B7-5039A8492B46}" type="datetimeFigureOut">
              <a:rPr lang="el-GR" smtClean="0"/>
              <a:t>21/10/2022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31" name="30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8ED62D-E2EC-4116-B8E9-A780F01001BB}" type="slidenum">
              <a:rPr lang="el-GR" smtClean="0"/>
              <a:t>‹#›</a:t>
            </a:fld>
            <a:endParaRPr lang="el-GR"/>
          </a:p>
        </p:txBody>
      </p:sp>
      <p:sp>
        <p:nvSpPr>
          <p:cNvPr id="17" name="16 - Τίτλος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26" name="25 - Θέση κειμένου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l-GR" smtClean="0"/>
              <a:t>Kλικ για επεξεργασία των στυλ του υποδείγματος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- Ευθεία γραμμή σύνδεσης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7 - Θέση κειμένου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kumimoji="0" lang="el-GR" smtClean="0"/>
              <a:t>Δεύτερου επιπέδου</a:t>
            </a:r>
          </a:p>
          <a:p>
            <a:pPr lvl="2" eaLnBrk="1" latinLnBrk="0" hangingPunct="1"/>
            <a:r>
              <a:rPr kumimoji="0" lang="el-GR" smtClean="0"/>
              <a:t>Τρίτου επιπέδου</a:t>
            </a:r>
          </a:p>
          <a:p>
            <a:pPr lvl="3" eaLnBrk="1" latinLnBrk="0" hangingPunct="1"/>
            <a:r>
              <a:rPr kumimoji="0" lang="el-GR" smtClean="0"/>
              <a:t>Τέταρτου επιπέδου</a:t>
            </a:r>
          </a:p>
          <a:p>
            <a:pPr lvl="4" eaLnBrk="1" latinLnBrk="0" hangingPunct="1"/>
            <a:r>
              <a:rPr kumimoji="0" lang="el-GR" smtClean="0"/>
              <a:t>Πέμπτου επιπέδου</a:t>
            </a:r>
            <a:endParaRPr kumimoji="0" lang="en-US"/>
          </a:p>
        </p:txBody>
      </p:sp>
      <p:sp>
        <p:nvSpPr>
          <p:cNvPr id="11" name="10 - Θέση ημερομηνίας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9D3805AF-5C0B-408D-A4B7-5039A8492B46}" type="datetimeFigureOut">
              <a:rPr lang="el-GR" smtClean="0"/>
              <a:t>21/10/2022</a:t>
            </a:fld>
            <a:endParaRPr lang="el-GR"/>
          </a:p>
        </p:txBody>
      </p:sp>
      <p:sp>
        <p:nvSpPr>
          <p:cNvPr id="28" name="27 - Θέση υποσέλιδου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5" name="4 - Θέση αριθμού διαφάνειας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668ED62D-E2EC-4116-B8E9-A780F01001BB}" type="slidenum">
              <a:rPr lang="el-GR" smtClean="0"/>
              <a:t>‹#›</a:t>
            </a:fld>
            <a:endParaRPr lang="el-GR"/>
          </a:p>
        </p:txBody>
      </p:sp>
      <p:sp>
        <p:nvSpPr>
          <p:cNvPr id="10" name="9 - Θέση τίτλου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9" name="8 - Ευθεία γραμμή σύνδεσης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11 - Ευθεία γραμμή σύνδεσης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3.bin"/><Relationship Id="rId5" Type="http://schemas.openxmlformats.org/officeDocument/2006/relationships/oleObject" Target="../embeddings/oleObject2.bin"/><Relationship Id="rId4" Type="http://schemas.openxmlformats.org/officeDocument/2006/relationships/oleObject" Target="../embeddings/oleObject1.bin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oleObject" Target="../embeddings/oleObject7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6" Type="http://schemas.openxmlformats.org/officeDocument/2006/relationships/oleObject" Target="../embeddings/oleObject6.bin"/><Relationship Id="rId5" Type="http://schemas.openxmlformats.org/officeDocument/2006/relationships/oleObject" Target="../embeddings/oleObject5.bin"/><Relationship Id="rId4" Type="http://schemas.openxmlformats.org/officeDocument/2006/relationships/oleObject" Target="../embeddings/oleObject4.bin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8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3.v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Ορθογώνιο"/>
          <p:cNvSpPr/>
          <p:nvPr/>
        </p:nvSpPr>
        <p:spPr>
          <a:xfrm>
            <a:off x="755576" y="1340768"/>
            <a:ext cx="7984878" cy="11079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l-GR" sz="6600" dirty="0">
                <a:solidFill>
                  <a:srgbClr val="FF0000"/>
                </a:solidFill>
              </a:rPr>
              <a:t>Πυθαγόρειο θεώρημα </a:t>
            </a:r>
          </a:p>
        </p:txBody>
      </p:sp>
      <p:sp>
        <p:nvSpPr>
          <p:cNvPr id="3" name="2 - Ορθογώνιο"/>
          <p:cNvSpPr/>
          <p:nvPr/>
        </p:nvSpPr>
        <p:spPr>
          <a:xfrm>
            <a:off x="2339752" y="3645024"/>
            <a:ext cx="3065263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l-GR" sz="4000" dirty="0" smtClean="0">
                <a:solidFill>
                  <a:srgbClr val="FF0000"/>
                </a:solidFill>
              </a:rPr>
              <a:t>Μία απόδειξη</a:t>
            </a:r>
            <a:endParaRPr lang="el-GR" sz="40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260648"/>
            <a:ext cx="5476875" cy="4362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3 - Ορθογώνιο"/>
          <p:cNvSpPr/>
          <p:nvPr/>
        </p:nvSpPr>
        <p:spPr>
          <a:xfrm>
            <a:off x="5724128" y="476672"/>
            <a:ext cx="2000869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l-GR" sz="4000" dirty="0" smtClean="0">
                <a:solidFill>
                  <a:srgbClr val="FF0000"/>
                </a:solidFill>
              </a:rPr>
              <a:t>Ε(ΑΚΝ)=</a:t>
            </a:r>
            <a:endParaRPr lang="el-GR" sz="4000" dirty="0">
              <a:solidFill>
                <a:srgbClr val="FF0000"/>
              </a:solidFill>
            </a:endParaRPr>
          </a:p>
        </p:txBody>
      </p:sp>
      <p:graphicFrame>
        <p:nvGraphicFramePr>
          <p:cNvPr id="5" name="4 - Αντικείμενο"/>
          <p:cNvGraphicFramePr>
            <a:graphicFrameLocks noChangeAspect="1"/>
          </p:cNvGraphicFramePr>
          <p:nvPr/>
        </p:nvGraphicFramePr>
        <p:xfrm>
          <a:off x="7575550" y="0"/>
          <a:ext cx="1192213" cy="1466850"/>
        </p:xfrm>
        <a:graphic>
          <a:graphicData uri="http://schemas.openxmlformats.org/presentationml/2006/ole">
            <p:oleObj spid="_x0000_s1028" name="Equation" r:id="rId4" imgW="495000" imgH="609480" progId="Equation.DSMT4">
              <p:embed/>
            </p:oleObj>
          </a:graphicData>
        </a:graphic>
      </p:graphicFrame>
      <p:sp>
        <p:nvSpPr>
          <p:cNvPr id="8" name="7 - Ορθογώνιο"/>
          <p:cNvSpPr/>
          <p:nvPr/>
        </p:nvSpPr>
        <p:spPr>
          <a:xfrm>
            <a:off x="5436096" y="2204864"/>
            <a:ext cx="1983235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l-GR" sz="3600" dirty="0" smtClean="0">
                <a:solidFill>
                  <a:srgbClr val="FF0000"/>
                </a:solidFill>
              </a:rPr>
              <a:t>Ε(ΑΒΓΔ)=</a:t>
            </a:r>
            <a:endParaRPr lang="el-GR" sz="3600" dirty="0">
              <a:solidFill>
                <a:srgbClr val="FF0000"/>
              </a:solidFill>
            </a:endParaRPr>
          </a:p>
        </p:txBody>
      </p:sp>
      <p:graphicFrame>
        <p:nvGraphicFramePr>
          <p:cNvPr id="1031" name="Object 7"/>
          <p:cNvGraphicFramePr>
            <a:graphicFrameLocks noChangeAspect="1"/>
          </p:cNvGraphicFramePr>
          <p:nvPr/>
        </p:nvGraphicFramePr>
        <p:xfrm>
          <a:off x="7740352" y="2132856"/>
          <a:ext cx="1247775" cy="647700"/>
        </p:xfrm>
        <a:graphic>
          <a:graphicData uri="http://schemas.openxmlformats.org/presentationml/2006/ole">
            <p:oleObj spid="_x0000_s1031" name="Equation" r:id="rId5" imgW="660240" imgH="342720" progId="Equation.DSMT4">
              <p:embed/>
            </p:oleObj>
          </a:graphicData>
        </a:graphic>
      </p:graphicFrame>
      <p:sp>
        <p:nvSpPr>
          <p:cNvPr id="10" name="9 - Ορθογώνιο"/>
          <p:cNvSpPr/>
          <p:nvPr/>
        </p:nvSpPr>
        <p:spPr>
          <a:xfrm>
            <a:off x="323528" y="5157192"/>
            <a:ext cx="5464958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l-GR" sz="3600" dirty="0" smtClean="0">
                <a:solidFill>
                  <a:srgbClr val="FF0000"/>
                </a:solidFill>
              </a:rPr>
              <a:t>Ε(ΚΛΜΝ)=ΕΑΒΓΔ)-4 Ε(ΑΚΝ)</a:t>
            </a:r>
            <a:endParaRPr lang="el-GR" sz="3600" dirty="0">
              <a:solidFill>
                <a:srgbClr val="FF0000"/>
              </a:solidFill>
            </a:endParaRPr>
          </a:p>
        </p:txBody>
      </p:sp>
      <p:graphicFrame>
        <p:nvGraphicFramePr>
          <p:cNvPr id="1032" name="Object 8"/>
          <p:cNvGraphicFramePr>
            <a:graphicFrameLocks noChangeAspect="1"/>
          </p:cNvGraphicFramePr>
          <p:nvPr/>
        </p:nvGraphicFramePr>
        <p:xfrm>
          <a:off x="4183132" y="5445224"/>
          <a:ext cx="45719" cy="139700"/>
        </p:xfrm>
        <a:graphic>
          <a:graphicData uri="http://schemas.openxmlformats.org/presentationml/2006/ole">
            <p:oleObj spid="_x0000_s1032" name="Equation" r:id="rId6" imgW="88560" imgH="139680" progId="Equation.DSMT4">
              <p:embed/>
            </p:oleObj>
          </a:graphicData>
        </a:graphic>
      </p:graphicFrame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63688" y="404664"/>
            <a:ext cx="5476875" cy="4362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2 - Ορθογώνιο"/>
          <p:cNvSpPr/>
          <p:nvPr/>
        </p:nvSpPr>
        <p:spPr>
          <a:xfrm>
            <a:off x="251520" y="5013176"/>
            <a:ext cx="8743099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l-GR" sz="3600" u="sng" dirty="0" smtClean="0">
                <a:solidFill>
                  <a:srgbClr val="FF0000"/>
                </a:solidFill>
              </a:rPr>
              <a:t>ΚΛΜΝ είναι τετράγωνο </a:t>
            </a:r>
            <a:r>
              <a:rPr lang="el-GR" sz="3600" dirty="0" smtClean="0">
                <a:solidFill>
                  <a:srgbClr val="FF0000"/>
                </a:solidFill>
              </a:rPr>
              <a:t>διότι όλες οι πλευρές </a:t>
            </a:r>
          </a:p>
          <a:p>
            <a:r>
              <a:rPr lang="el-GR" sz="3600" dirty="0" smtClean="0">
                <a:solidFill>
                  <a:srgbClr val="FF0000"/>
                </a:solidFill>
              </a:rPr>
              <a:t>του είναι </a:t>
            </a:r>
            <a:r>
              <a:rPr lang="el-GR" sz="3600" dirty="0" smtClean="0">
                <a:solidFill>
                  <a:srgbClr val="002060"/>
                </a:solidFill>
              </a:rPr>
              <a:t>α </a:t>
            </a:r>
            <a:r>
              <a:rPr lang="el-GR" sz="3600" dirty="0" smtClean="0">
                <a:solidFill>
                  <a:srgbClr val="FF0000"/>
                </a:solidFill>
              </a:rPr>
              <a:t>και </a:t>
            </a:r>
            <a:r>
              <a:rPr lang="el-GR" sz="3600" dirty="0" err="1" smtClean="0">
                <a:solidFill>
                  <a:srgbClr val="FF0000"/>
                </a:solidFill>
              </a:rPr>
              <a:t>φ+θ+ω</a:t>
            </a:r>
            <a:r>
              <a:rPr lang="el-GR" sz="3600" dirty="0" smtClean="0">
                <a:solidFill>
                  <a:srgbClr val="FF0000"/>
                </a:solidFill>
              </a:rPr>
              <a:t>=            και </a:t>
            </a:r>
            <a:r>
              <a:rPr lang="el-GR" sz="3600" dirty="0" err="1" smtClean="0">
                <a:solidFill>
                  <a:srgbClr val="FF0000"/>
                </a:solidFill>
              </a:rPr>
              <a:t>φ+θ</a:t>
            </a:r>
            <a:r>
              <a:rPr lang="el-GR" sz="3600" dirty="0" smtClean="0">
                <a:solidFill>
                  <a:srgbClr val="FF0000"/>
                </a:solidFill>
              </a:rPr>
              <a:t>=</a:t>
            </a:r>
            <a:endParaRPr lang="el-GR" sz="3600" dirty="0">
              <a:solidFill>
                <a:srgbClr val="FF0000"/>
              </a:solidFill>
            </a:endParaRPr>
          </a:p>
        </p:txBody>
      </p:sp>
      <p:graphicFrame>
        <p:nvGraphicFramePr>
          <p:cNvPr id="4" name="3 - Αντικείμενο"/>
          <p:cNvGraphicFramePr>
            <a:graphicFrameLocks noChangeAspect="1"/>
          </p:cNvGraphicFramePr>
          <p:nvPr/>
        </p:nvGraphicFramePr>
        <p:xfrm>
          <a:off x="4387850" y="1682750"/>
          <a:ext cx="368300" cy="292100"/>
        </p:xfrm>
        <a:graphic>
          <a:graphicData uri="http://schemas.openxmlformats.org/presentationml/2006/ole">
            <p:oleObj spid="_x0000_s2050" name="Equation" r:id="rId4" imgW="368280" imgH="291960" progId="Equation.DSMT4">
              <p:embed/>
            </p:oleObj>
          </a:graphicData>
        </a:graphic>
      </p:graphicFrame>
      <p:graphicFrame>
        <p:nvGraphicFramePr>
          <p:cNvPr id="2051" name="Object 3"/>
          <p:cNvGraphicFramePr>
            <a:graphicFrameLocks noChangeAspect="1"/>
          </p:cNvGraphicFramePr>
          <p:nvPr/>
        </p:nvGraphicFramePr>
        <p:xfrm>
          <a:off x="5004048" y="5589240"/>
          <a:ext cx="836149" cy="506090"/>
        </p:xfrm>
        <a:graphic>
          <a:graphicData uri="http://schemas.openxmlformats.org/presentationml/2006/ole">
            <p:oleObj spid="_x0000_s2051" name="Equation" r:id="rId5" imgW="482400" imgH="291960" progId="Equation.DSMT4">
              <p:embed/>
            </p:oleObj>
          </a:graphicData>
        </a:graphic>
      </p:graphicFrame>
      <p:graphicFrame>
        <p:nvGraphicFramePr>
          <p:cNvPr id="2052" name="Object 4"/>
          <p:cNvGraphicFramePr>
            <a:graphicFrameLocks noChangeAspect="1"/>
          </p:cNvGraphicFramePr>
          <p:nvPr/>
        </p:nvGraphicFramePr>
        <p:xfrm>
          <a:off x="8028384" y="5661248"/>
          <a:ext cx="638113" cy="506090"/>
        </p:xfrm>
        <a:graphic>
          <a:graphicData uri="http://schemas.openxmlformats.org/presentationml/2006/ole">
            <p:oleObj spid="_x0000_s2052" name="Equation" r:id="rId6" imgW="368280" imgH="291960" progId="Equation.DSMT4">
              <p:embed/>
            </p:oleObj>
          </a:graphicData>
        </a:graphic>
      </p:graphicFrame>
      <p:sp>
        <p:nvSpPr>
          <p:cNvPr id="7" name="6 - Ορθογώνιο"/>
          <p:cNvSpPr/>
          <p:nvPr/>
        </p:nvSpPr>
        <p:spPr>
          <a:xfrm>
            <a:off x="0" y="6021288"/>
            <a:ext cx="861646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l-GR" sz="3600" dirty="0">
                <a:solidFill>
                  <a:srgbClr val="FF0000"/>
                </a:solidFill>
              </a:rPr>
              <a:t>ω</a:t>
            </a:r>
            <a:r>
              <a:rPr lang="el-GR" sz="3600" dirty="0" smtClean="0">
                <a:solidFill>
                  <a:srgbClr val="FF0000"/>
                </a:solidFill>
              </a:rPr>
              <a:t>ς οξείες γωνίες ορθογωνίου τριγώνου -&gt;ω=</a:t>
            </a:r>
            <a:endParaRPr lang="el-GR" sz="3600" dirty="0"/>
          </a:p>
        </p:txBody>
      </p:sp>
      <p:graphicFrame>
        <p:nvGraphicFramePr>
          <p:cNvPr id="2053" name="Object 5"/>
          <p:cNvGraphicFramePr>
            <a:graphicFrameLocks noChangeAspect="1"/>
          </p:cNvGraphicFramePr>
          <p:nvPr/>
        </p:nvGraphicFramePr>
        <p:xfrm>
          <a:off x="8505825" y="6021288"/>
          <a:ext cx="638175" cy="506413"/>
        </p:xfrm>
        <a:graphic>
          <a:graphicData uri="http://schemas.openxmlformats.org/presentationml/2006/ole">
            <p:oleObj spid="_x0000_s2053" name="Equation" r:id="rId7" imgW="368280" imgH="291960" progId="Equation.DSMT4">
              <p:embed/>
            </p:oleObj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" y="260648"/>
            <a:ext cx="5076056" cy="40431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2 - Ορθογώνιο"/>
          <p:cNvSpPr/>
          <p:nvPr/>
        </p:nvSpPr>
        <p:spPr>
          <a:xfrm>
            <a:off x="0" y="4365104"/>
            <a:ext cx="5851282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l-GR" sz="3600" dirty="0" smtClean="0">
                <a:solidFill>
                  <a:srgbClr val="FF0000"/>
                </a:solidFill>
              </a:rPr>
              <a:t>Ε(ΚΛΜΝ)=ΕΑΒΓΔ)-4 Ε(ΑΚΝ)-&gt;</a:t>
            </a:r>
            <a:endParaRPr lang="el-GR" sz="3600" dirty="0">
              <a:solidFill>
                <a:srgbClr val="FF0000"/>
              </a:solidFill>
            </a:endParaRPr>
          </a:p>
        </p:txBody>
      </p:sp>
      <p:sp>
        <p:nvSpPr>
          <p:cNvPr id="4" name="3 - Ορθογώνιο"/>
          <p:cNvSpPr/>
          <p:nvPr/>
        </p:nvSpPr>
        <p:spPr>
          <a:xfrm>
            <a:off x="0" y="5301208"/>
            <a:ext cx="5851282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l-GR" sz="3600" dirty="0" smtClean="0">
                <a:solidFill>
                  <a:srgbClr val="FF0000"/>
                </a:solidFill>
              </a:rPr>
              <a:t>Ε(ΚΛΜΝ)=ΕΑΒΓΔ)-4 Ε(ΑΚΝ)-&gt;</a:t>
            </a:r>
            <a:endParaRPr lang="el-GR" sz="36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098" name="Object 2"/>
          <p:cNvGraphicFramePr>
            <a:graphicFrameLocks noChangeAspect="1"/>
          </p:cNvGraphicFramePr>
          <p:nvPr/>
        </p:nvGraphicFramePr>
        <p:xfrm>
          <a:off x="251519" y="188640"/>
          <a:ext cx="8725603" cy="5904656"/>
        </p:xfrm>
        <a:graphic>
          <a:graphicData uri="http://schemas.openxmlformats.org/presentationml/2006/ole">
            <p:oleObj spid="_x0000_s4098" name="Equation" r:id="rId3" imgW="3340080" imgH="2260440" progId="Equation.DSMT4">
              <p:embed/>
            </p:oleObj>
          </a:graphicData>
        </a:graphic>
      </p:graphicFrame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55776" y="2852936"/>
            <a:ext cx="3086100" cy="1714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Διαστημικό">
  <a:themeElements>
    <a:clrScheme name="Διαστημικό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Διαστημικό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Διαστημικό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154</TotalTime>
  <Words>53</Words>
  <Application>Microsoft Office PowerPoint</Application>
  <PresentationFormat>Προβολή στην οθόνη (4:3)</PresentationFormat>
  <Paragraphs>10</Paragraphs>
  <Slides>7</Slides>
  <Notes>0</Notes>
  <HiddenSlides>0</HiddenSlides>
  <MMClips>0</MMClips>
  <ScaleCrop>false</ScaleCrop>
  <HeadingPairs>
    <vt:vector size="6" baseType="variant">
      <vt:variant>
        <vt:lpstr>Θέμα</vt:lpstr>
      </vt:variant>
      <vt:variant>
        <vt:i4>1</vt:i4>
      </vt:variant>
      <vt:variant>
        <vt:lpstr>Ενσωματωμένοι διακομιστές OLE</vt:lpstr>
      </vt:variant>
      <vt:variant>
        <vt:i4>1</vt:i4>
      </vt:variant>
      <vt:variant>
        <vt:lpstr>Τίτλοι διαφανειών</vt:lpstr>
      </vt:variant>
      <vt:variant>
        <vt:i4>7</vt:i4>
      </vt:variant>
    </vt:vector>
  </HeadingPairs>
  <TitlesOfParts>
    <vt:vector size="9" baseType="lpstr">
      <vt:lpstr>Διαστημικό</vt:lpstr>
      <vt:lpstr>MathType 6.0 Equation</vt:lpstr>
      <vt:lpstr>Διαφάνεια 1</vt:lpstr>
      <vt:lpstr>Διαφάνεια 2</vt:lpstr>
      <vt:lpstr>Διαφάνεια 3</vt:lpstr>
      <vt:lpstr>Διαφάνεια 4</vt:lpstr>
      <vt:lpstr>Διαφάνεια 5</vt:lpstr>
      <vt:lpstr>Διαφάνεια 6</vt:lpstr>
      <vt:lpstr>Διαφάνεια 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Διαφάνεια 1</dc:title>
  <dc:creator>user</dc:creator>
  <cp:lastModifiedBy>user</cp:lastModifiedBy>
  <cp:revision>16</cp:revision>
  <dcterms:created xsi:type="dcterms:W3CDTF">2022-10-21T07:40:35Z</dcterms:created>
  <dcterms:modified xsi:type="dcterms:W3CDTF">2022-10-21T10:14:53Z</dcterms:modified>
</cp:coreProperties>
</file>