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7" r:id="rId6"/>
    <p:sldId id="259" r:id="rId7"/>
    <p:sldId id="260" r:id="rId8"/>
    <p:sldId id="268" r:id="rId9"/>
    <p:sldId id="269" r:id="rId10"/>
    <p:sldId id="261" r:id="rId11"/>
    <p:sldId id="263" r:id="rId12"/>
    <p:sldId id="262"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2C26E-27B9-4082-981F-568E7A766C8A}"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8B4D9228-F435-4142-B6B9-979788C4E345}">
      <dgm:prSet custT="1"/>
      <dgm:spPr/>
      <dgm:t>
        <a:bodyPr/>
        <a:lstStyle/>
        <a:p>
          <a:r>
            <a:rPr lang="en-US" sz="2800" b="1"/>
            <a:t>Get</a:t>
          </a:r>
        </a:p>
      </dgm:t>
    </dgm:pt>
    <dgm:pt modelId="{970799CB-ADC8-488E-8C78-A784C5E2A678}" type="parTrans" cxnId="{C419DD4B-4FEB-4AD7-9FD0-E55D579669FF}">
      <dgm:prSet/>
      <dgm:spPr/>
      <dgm:t>
        <a:bodyPr/>
        <a:lstStyle/>
        <a:p>
          <a:endParaRPr lang="en-US"/>
        </a:p>
      </dgm:t>
    </dgm:pt>
    <dgm:pt modelId="{ADD79D0E-DF51-473C-B1DB-7399F9034D0A}" type="sibTrans" cxnId="{C419DD4B-4FEB-4AD7-9FD0-E55D579669FF}">
      <dgm:prSet/>
      <dgm:spPr/>
      <dgm:t>
        <a:bodyPr/>
        <a:lstStyle/>
        <a:p>
          <a:endParaRPr lang="en-US"/>
        </a:p>
      </dgm:t>
    </dgm:pt>
    <dgm:pt modelId="{B87D8F88-CA9B-4B0F-8EFE-B81722FBADEA}">
      <dgm:prSet custT="1"/>
      <dgm:spPr/>
      <dgm:t>
        <a:bodyPr/>
        <a:lstStyle/>
        <a:p>
          <a:r>
            <a:rPr lang="en-US" sz="2000" b="1" dirty="0"/>
            <a:t>Get to know your addressee (employers, hiring managers, recruiters, headhunters, etc.) </a:t>
          </a:r>
        </a:p>
      </dgm:t>
    </dgm:pt>
    <dgm:pt modelId="{DBA8F54F-C5DF-4B6E-B13F-D20DC5C1222C}" type="parTrans" cxnId="{10186F43-8E8A-404E-938E-2E27E17C73FD}">
      <dgm:prSet/>
      <dgm:spPr/>
      <dgm:t>
        <a:bodyPr/>
        <a:lstStyle/>
        <a:p>
          <a:endParaRPr lang="en-US"/>
        </a:p>
      </dgm:t>
    </dgm:pt>
    <dgm:pt modelId="{D753C5D6-74BB-4892-B536-878A875A0287}" type="sibTrans" cxnId="{10186F43-8E8A-404E-938E-2E27E17C73FD}">
      <dgm:prSet/>
      <dgm:spPr/>
      <dgm:t>
        <a:bodyPr/>
        <a:lstStyle/>
        <a:p>
          <a:endParaRPr lang="en-US"/>
        </a:p>
      </dgm:t>
    </dgm:pt>
    <dgm:pt modelId="{9AE1F220-4745-47BE-8660-BEC0F346477C}">
      <dgm:prSet custT="1"/>
      <dgm:spPr/>
      <dgm:t>
        <a:bodyPr/>
        <a:lstStyle/>
        <a:p>
          <a:r>
            <a:rPr lang="en-US" sz="2800" b="1"/>
            <a:t>Familiarize</a:t>
          </a:r>
        </a:p>
      </dgm:t>
    </dgm:pt>
    <dgm:pt modelId="{0F6415B1-C439-4D9D-AACD-BFA4CAB4FC56}" type="parTrans" cxnId="{7F40FE8A-42E9-41CD-964F-E0DAD4064798}">
      <dgm:prSet/>
      <dgm:spPr/>
      <dgm:t>
        <a:bodyPr/>
        <a:lstStyle/>
        <a:p>
          <a:endParaRPr lang="en-US"/>
        </a:p>
      </dgm:t>
    </dgm:pt>
    <dgm:pt modelId="{F46EC9BE-739A-4A06-8455-59CB160597FF}" type="sibTrans" cxnId="{7F40FE8A-42E9-41CD-964F-E0DAD4064798}">
      <dgm:prSet/>
      <dgm:spPr/>
      <dgm:t>
        <a:bodyPr/>
        <a:lstStyle/>
        <a:p>
          <a:endParaRPr lang="en-US"/>
        </a:p>
      </dgm:t>
    </dgm:pt>
    <dgm:pt modelId="{2D96E01D-EE22-44F9-90AF-CE923255DCAD}">
      <dgm:prSet custT="1"/>
      <dgm:spPr/>
      <dgm:t>
        <a:bodyPr/>
        <a:lstStyle/>
        <a:p>
          <a:r>
            <a:rPr lang="en-US" sz="2000" b="1" dirty="0"/>
            <a:t>yourself with the skills required by the employer and the job description </a:t>
          </a:r>
        </a:p>
      </dgm:t>
    </dgm:pt>
    <dgm:pt modelId="{DD3A5E9C-0148-4434-AF9A-2704BF1D7FB6}" type="parTrans" cxnId="{43491353-6198-48CF-86DB-C4B1A8C9433A}">
      <dgm:prSet/>
      <dgm:spPr/>
      <dgm:t>
        <a:bodyPr/>
        <a:lstStyle/>
        <a:p>
          <a:endParaRPr lang="en-US"/>
        </a:p>
      </dgm:t>
    </dgm:pt>
    <dgm:pt modelId="{533D7F43-385D-490C-8809-5480D8D346EC}" type="sibTrans" cxnId="{43491353-6198-48CF-86DB-C4B1A8C9433A}">
      <dgm:prSet/>
      <dgm:spPr/>
      <dgm:t>
        <a:bodyPr/>
        <a:lstStyle/>
        <a:p>
          <a:endParaRPr lang="en-US"/>
        </a:p>
      </dgm:t>
    </dgm:pt>
    <dgm:pt modelId="{495D0FBF-4EB8-454E-B60B-2CBD72B31521}">
      <dgm:prSet custT="1"/>
      <dgm:spPr/>
      <dgm:t>
        <a:bodyPr/>
        <a:lstStyle/>
        <a:p>
          <a:r>
            <a:rPr lang="en-US" sz="2800" b="1"/>
            <a:t>Understand</a:t>
          </a:r>
        </a:p>
      </dgm:t>
    </dgm:pt>
    <dgm:pt modelId="{70DA71BB-CFF9-49D5-848F-DA0E7F57E656}" type="parTrans" cxnId="{FACF5260-8961-4873-A0F0-A3523AF9111A}">
      <dgm:prSet/>
      <dgm:spPr/>
      <dgm:t>
        <a:bodyPr/>
        <a:lstStyle/>
        <a:p>
          <a:endParaRPr lang="en-US"/>
        </a:p>
      </dgm:t>
    </dgm:pt>
    <dgm:pt modelId="{A10949A1-C60D-4CEB-A14A-F4860BB8554E}" type="sibTrans" cxnId="{FACF5260-8961-4873-A0F0-A3523AF9111A}">
      <dgm:prSet/>
      <dgm:spPr/>
      <dgm:t>
        <a:bodyPr/>
        <a:lstStyle/>
        <a:p>
          <a:endParaRPr lang="en-US"/>
        </a:p>
      </dgm:t>
    </dgm:pt>
    <dgm:pt modelId="{4271AA64-D3C3-49FF-AE27-AC4606A2E1EA}">
      <dgm:prSet custT="1"/>
      <dgm:spPr/>
      <dgm:t>
        <a:bodyPr/>
        <a:lstStyle/>
        <a:p>
          <a:r>
            <a:rPr lang="en-US" sz="2000" b="1" dirty="0"/>
            <a:t>what the employer is looking for</a:t>
          </a:r>
        </a:p>
      </dgm:t>
    </dgm:pt>
    <dgm:pt modelId="{6E4A6D7D-5482-47B0-8EA9-9B71FA952237}" type="parTrans" cxnId="{4E35EEE4-C5B5-41BB-B015-DDD568B9A701}">
      <dgm:prSet/>
      <dgm:spPr/>
      <dgm:t>
        <a:bodyPr/>
        <a:lstStyle/>
        <a:p>
          <a:endParaRPr lang="en-US"/>
        </a:p>
      </dgm:t>
    </dgm:pt>
    <dgm:pt modelId="{FF53FA5D-D83A-47A6-8D5A-96713D939A29}" type="sibTrans" cxnId="{4E35EEE4-C5B5-41BB-B015-DDD568B9A701}">
      <dgm:prSet/>
      <dgm:spPr/>
      <dgm:t>
        <a:bodyPr/>
        <a:lstStyle/>
        <a:p>
          <a:endParaRPr lang="en-US"/>
        </a:p>
      </dgm:t>
    </dgm:pt>
    <dgm:pt modelId="{9449AF13-49E6-4CC8-A0C8-0FA3CB43EA4F}">
      <dgm:prSet custT="1"/>
      <dgm:spPr/>
      <dgm:t>
        <a:bodyPr/>
        <a:lstStyle/>
        <a:p>
          <a:r>
            <a:rPr lang="en-US" sz="2800" b="1"/>
            <a:t>Get</a:t>
          </a:r>
        </a:p>
      </dgm:t>
    </dgm:pt>
    <dgm:pt modelId="{3928AF5C-86DB-4D8A-ABE6-815F7CD8D7A6}" type="parTrans" cxnId="{F4F0FE0F-7467-4244-93D2-E5879C44ABEE}">
      <dgm:prSet/>
      <dgm:spPr/>
      <dgm:t>
        <a:bodyPr/>
        <a:lstStyle/>
        <a:p>
          <a:endParaRPr lang="en-US"/>
        </a:p>
      </dgm:t>
    </dgm:pt>
    <dgm:pt modelId="{61958BAB-0B1A-471B-93EA-C731C72DBC53}" type="sibTrans" cxnId="{F4F0FE0F-7467-4244-93D2-E5879C44ABEE}">
      <dgm:prSet/>
      <dgm:spPr/>
      <dgm:t>
        <a:bodyPr/>
        <a:lstStyle/>
        <a:p>
          <a:endParaRPr lang="en-US"/>
        </a:p>
      </dgm:t>
    </dgm:pt>
    <dgm:pt modelId="{AC45C91F-40F6-4358-9ECE-3B9421BFAF9C}">
      <dgm:prSet custT="1"/>
      <dgm:spPr/>
      <dgm:t>
        <a:bodyPr/>
        <a:lstStyle/>
        <a:p>
          <a:r>
            <a:rPr lang="en-US" sz="2000" b="1" dirty="0"/>
            <a:t>to know the ins and outs of the industry you are interested in</a:t>
          </a:r>
        </a:p>
      </dgm:t>
    </dgm:pt>
    <dgm:pt modelId="{51A9D932-0F2B-43D4-8B3C-7C3D0209D3F7}" type="parTrans" cxnId="{B259A661-F9F9-420C-8184-A25B4B63D495}">
      <dgm:prSet/>
      <dgm:spPr/>
      <dgm:t>
        <a:bodyPr/>
        <a:lstStyle/>
        <a:p>
          <a:endParaRPr lang="en-US"/>
        </a:p>
      </dgm:t>
    </dgm:pt>
    <dgm:pt modelId="{15C1361B-B325-43D7-90CC-4386935E0063}" type="sibTrans" cxnId="{B259A661-F9F9-420C-8184-A25B4B63D495}">
      <dgm:prSet/>
      <dgm:spPr/>
      <dgm:t>
        <a:bodyPr/>
        <a:lstStyle/>
        <a:p>
          <a:endParaRPr lang="en-US"/>
        </a:p>
      </dgm:t>
    </dgm:pt>
    <dgm:pt modelId="{047E7549-5E65-411D-B87D-075510165D05}">
      <dgm:prSet custT="1"/>
      <dgm:spPr/>
      <dgm:t>
        <a:bodyPr/>
        <a:lstStyle/>
        <a:p>
          <a:r>
            <a:rPr lang="en-US" sz="2800" b="1"/>
            <a:t>Get</a:t>
          </a:r>
        </a:p>
      </dgm:t>
    </dgm:pt>
    <dgm:pt modelId="{4ABD79B9-EBC8-46B6-8564-7199F712AA79}" type="parTrans" cxnId="{4D9FE08B-73B0-45BD-A335-765932D49262}">
      <dgm:prSet/>
      <dgm:spPr/>
      <dgm:t>
        <a:bodyPr/>
        <a:lstStyle/>
        <a:p>
          <a:endParaRPr lang="en-US"/>
        </a:p>
      </dgm:t>
    </dgm:pt>
    <dgm:pt modelId="{83FAA979-290B-4EA8-A5DA-8F3BBE6061A8}" type="sibTrans" cxnId="{4D9FE08B-73B0-45BD-A335-765932D49262}">
      <dgm:prSet/>
      <dgm:spPr/>
      <dgm:t>
        <a:bodyPr/>
        <a:lstStyle/>
        <a:p>
          <a:endParaRPr lang="en-US"/>
        </a:p>
      </dgm:t>
    </dgm:pt>
    <dgm:pt modelId="{66A34E4C-9013-47B2-A700-1010FF56B4E9}">
      <dgm:prSet custT="1"/>
      <dgm:spPr/>
      <dgm:t>
        <a:bodyPr/>
        <a:lstStyle/>
        <a:p>
          <a:r>
            <a:rPr lang="en-US" sz="2000" b="1" dirty="0"/>
            <a:t>to know the future employer and their line of work (specialization, etc.) </a:t>
          </a:r>
        </a:p>
      </dgm:t>
    </dgm:pt>
    <dgm:pt modelId="{1432E389-4DE1-44F7-993D-388C6DE9CC75}" type="parTrans" cxnId="{372275AE-6B45-410F-9383-9F459FC855FC}">
      <dgm:prSet/>
      <dgm:spPr/>
      <dgm:t>
        <a:bodyPr/>
        <a:lstStyle/>
        <a:p>
          <a:endParaRPr lang="en-US"/>
        </a:p>
      </dgm:t>
    </dgm:pt>
    <dgm:pt modelId="{76F7BD44-FD25-4127-9A91-C8D3084A78D1}" type="sibTrans" cxnId="{372275AE-6B45-410F-9383-9F459FC855FC}">
      <dgm:prSet/>
      <dgm:spPr/>
      <dgm:t>
        <a:bodyPr/>
        <a:lstStyle/>
        <a:p>
          <a:endParaRPr lang="en-US"/>
        </a:p>
      </dgm:t>
    </dgm:pt>
    <dgm:pt modelId="{24911B92-90B3-48DF-A039-A6894AC54BE2}">
      <dgm:prSet custT="1"/>
      <dgm:spPr/>
      <dgm:t>
        <a:bodyPr/>
        <a:lstStyle/>
        <a:p>
          <a:r>
            <a:rPr lang="en-US" sz="2800" b="1"/>
            <a:t>Search</a:t>
          </a:r>
        </a:p>
      </dgm:t>
    </dgm:pt>
    <dgm:pt modelId="{440726EF-1C65-432D-8999-49D6F4C35280}" type="parTrans" cxnId="{B447D975-01C4-4678-9B31-1ED1269E897C}">
      <dgm:prSet/>
      <dgm:spPr/>
      <dgm:t>
        <a:bodyPr/>
        <a:lstStyle/>
        <a:p>
          <a:endParaRPr lang="en-US"/>
        </a:p>
      </dgm:t>
    </dgm:pt>
    <dgm:pt modelId="{F5E8C7FA-221F-4E15-9F9B-A410978D7671}" type="sibTrans" cxnId="{B447D975-01C4-4678-9B31-1ED1269E897C}">
      <dgm:prSet/>
      <dgm:spPr/>
      <dgm:t>
        <a:bodyPr/>
        <a:lstStyle/>
        <a:p>
          <a:endParaRPr lang="en-US"/>
        </a:p>
      </dgm:t>
    </dgm:pt>
    <dgm:pt modelId="{BD62BFE0-A787-49E2-99AA-84C25EBA21A3}">
      <dgm:prSet custT="1"/>
      <dgm:spPr/>
      <dgm:t>
        <a:bodyPr/>
        <a:lstStyle/>
        <a:p>
          <a:r>
            <a:rPr lang="en-US" sz="2000" b="1" dirty="0"/>
            <a:t>similar job descriptions in relevant job ads </a:t>
          </a:r>
        </a:p>
      </dgm:t>
    </dgm:pt>
    <dgm:pt modelId="{423EDEB1-A6A5-4CA1-B0BF-C140364CDE0A}" type="parTrans" cxnId="{8078A9E7-F678-47C4-B91E-924DF203A13E}">
      <dgm:prSet/>
      <dgm:spPr/>
      <dgm:t>
        <a:bodyPr/>
        <a:lstStyle/>
        <a:p>
          <a:endParaRPr lang="en-US"/>
        </a:p>
      </dgm:t>
    </dgm:pt>
    <dgm:pt modelId="{59C90111-026B-4445-AD4D-4FE8B3018CF1}" type="sibTrans" cxnId="{8078A9E7-F678-47C4-B91E-924DF203A13E}">
      <dgm:prSet/>
      <dgm:spPr/>
      <dgm:t>
        <a:bodyPr/>
        <a:lstStyle/>
        <a:p>
          <a:endParaRPr lang="en-US"/>
        </a:p>
      </dgm:t>
    </dgm:pt>
    <dgm:pt modelId="{6F8FB1DD-6D85-47CD-912B-F577AB34300C}">
      <dgm:prSet custT="1"/>
      <dgm:spPr/>
      <dgm:t>
        <a:bodyPr/>
        <a:lstStyle/>
        <a:p>
          <a:r>
            <a:rPr lang="en-US" sz="2800" b="1"/>
            <a:t>Take</a:t>
          </a:r>
        </a:p>
      </dgm:t>
    </dgm:pt>
    <dgm:pt modelId="{4E7A91A6-B1C9-4A47-B5C9-93A78C2C389B}" type="parTrans" cxnId="{13D7805B-3168-49F3-B7EF-F721C112E9F1}">
      <dgm:prSet/>
      <dgm:spPr/>
      <dgm:t>
        <a:bodyPr/>
        <a:lstStyle/>
        <a:p>
          <a:endParaRPr lang="en-US"/>
        </a:p>
      </dgm:t>
    </dgm:pt>
    <dgm:pt modelId="{89D0D0AA-DB15-416E-8C19-A0ED7880C3E9}" type="sibTrans" cxnId="{13D7805B-3168-49F3-B7EF-F721C112E9F1}">
      <dgm:prSet/>
      <dgm:spPr/>
      <dgm:t>
        <a:bodyPr/>
        <a:lstStyle/>
        <a:p>
          <a:endParaRPr lang="en-US"/>
        </a:p>
      </dgm:t>
    </dgm:pt>
    <dgm:pt modelId="{586F22C6-EDC4-427B-B4AE-223F33DE78AD}">
      <dgm:prSet custT="1"/>
      <dgm:spPr/>
      <dgm:t>
        <a:bodyPr/>
        <a:lstStyle/>
        <a:p>
          <a:r>
            <a:rPr lang="en-US" sz="2000" b="1" dirty="0"/>
            <a:t>note of the requirements for candidates </a:t>
          </a:r>
        </a:p>
      </dgm:t>
    </dgm:pt>
    <dgm:pt modelId="{CAB4F707-1E74-4F78-896D-4DCE1D050373}" type="parTrans" cxnId="{5358363C-394E-4DD8-900D-55802ED7DC97}">
      <dgm:prSet/>
      <dgm:spPr/>
      <dgm:t>
        <a:bodyPr/>
        <a:lstStyle/>
        <a:p>
          <a:endParaRPr lang="en-US"/>
        </a:p>
      </dgm:t>
    </dgm:pt>
    <dgm:pt modelId="{70257568-6036-435F-A461-65F484614CB3}" type="sibTrans" cxnId="{5358363C-394E-4DD8-900D-55802ED7DC97}">
      <dgm:prSet/>
      <dgm:spPr/>
      <dgm:t>
        <a:bodyPr/>
        <a:lstStyle/>
        <a:p>
          <a:endParaRPr lang="en-US"/>
        </a:p>
      </dgm:t>
    </dgm:pt>
    <dgm:pt modelId="{E5481D03-94BC-4473-9AEE-7F25CA63573B}">
      <dgm:prSet custT="1"/>
      <dgm:spPr/>
      <dgm:t>
        <a:bodyPr/>
        <a:lstStyle/>
        <a:p>
          <a:r>
            <a:rPr lang="en-US" sz="2800" b="1"/>
            <a:t>Make</a:t>
          </a:r>
        </a:p>
      </dgm:t>
    </dgm:pt>
    <dgm:pt modelId="{376B3188-F762-4D73-84F8-21BA6AD09724}" type="parTrans" cxnId="{BCAE156E-9FBA-4EE4-9CD6-6AE4A48657A8}">
      <dgm:prSet/>
      <dgm:spPr/>
      <dgm:t>
        <a:bodyPr/>
        <a:lstStyle/>
        <a:p>
          <a:endParaRPr lang="en-US"/>
        </a:p>
      </dgm:t>
    </dgm:pt>
    <dgm:pt modelId="{DF15B95A-CC2C-4DBE-896F-91210BF14C85}" type="sibTrans" cxnId="{BCAE156E-9FBA-4EE4-9CD6-6AE4A48657A8}">
      <dgm:prSet/>
      <dgm:spPr/>
      <dgm:t>
        <a:bodyPr/>
        <a:lstStyle/>
        <a:p>
          <a:endParaRPr lang="en-US"/>
        </a:p>
      </dgm:t>
    </dgm:pt>
    <dgm:pt modelId="{494D5B95-A419-4D9B-9358-41D5383AB63C}">
      <dgm:prSet custT="1"/>
      <dgm:spPr/>
      <dgm:t>
        <a:bodyPr/>
        <a:lstStyle/>
        <a:p>
          <a:r>
            <a:rPr lang="en-US" sz="2000" b="1" dirty="0"/>
            <a:t>a list of the most relevant requirements </a:t>
          </a:r>
        </a:p>
      </dgm:t>
    </dgm:pt>
    <dgm:pt modelId="{438E8988-E944-4536-BE86-FB5F35696322}" type="parTrans" cxnId="{ABA3B090-BE54-44BA-98FC-821DB59F5CE4}">
      <dgm:prSet/>
      <dgm:spPr/>
      <dgm:t>
        <a:bodyPr/>
        <a:lstStyle/>
        <a:p>
          <a:endParaRPr lang="en-US"/>
        </a:p>
      </dgm:t>
    </dgm:pt>
    <dgm:pt modelId="{1F31C76B-E17F-4EBA-B046-E62D17FD4117}" type="sibTrans" cxnId="{ABA3B090-BE54-44BA-98FC-821DB59F5CE4}">
      <dgm:prSet/>
      <dgm:spPr/>
      <dgm:t>
        <a:bodyPr/>
        <a:lstStyle/>
        <a:p>
          <a:endParaRPr lang="en-US"/>
        </a:p>
      </dgm:t>
    </dgm:pt>
    <dgm:pt modelId="{9936823C-BFE1-47EA-9222-0E9606FA732C}">
      <dgm:prSet custT="1"/>
      <dgm:spPr/>
      <dgm:t>
        <a:bodyPr/>
        <a:lstStyle/>
        <a:p>
          <a:r>
            <a:rPr lang="en-US" sz="2800" b="1"/>
            <a:t>Focus on</a:t>
          </a:r>
        </a:p>
      </dgm:t>
    </dgm:pt>
    <dgm:pt modelId="{C907C6F0-47E1-47F8-8A42-BC6FE568C1F6}" type="parTrans" cxnId="{79AFA188-0327-4827-B1A6-C528C831CBD5}">
      <dgm:prSet/>
      <dgm:spPr/>
      <dgm:t>
        <a:bodyPr/>
        <a:lstStyle/>
        <a:p>
          <a:endParaRPr lang="en-US"/>
        </a:p>
      </dgm:t>
    </dgm:pt>
    <dgm:pt modelId="{79C8D0F7-990B-4917-B5DD-50433EB731F0}" type="sibTrans" cxnId="{79AFA188-0327-4827-B1A6-C528C831CBD5}">
      <dgm:prSet/>
      <dgm:spPr/>
      <dgm:t>
        <a:bodyPr/>
        <a:lstStyle/>
        <a:p>
          <a:endParaRPr lang="en-US"/>
        </a:p>
      </dgm:t>
    </dgm:pt>
    <dgm:pt modelId="{9A7C30C8-8709-4C93-91E2-F11063BCAE1B}">
      <dgm:prSet custT="1"/>
      <dgm:spPr/>
      <dgm:t>
        <a:bodyPr/>
        <a:lstStyle/>
        <a:p>
          <a:r>
            <a:rPr lang="en-US" sz="2000" b="1" dirty="0"/>
            <a:t>on hard skills (industry-specific skills, IT system knowledge, languages, qualifications, etc.) </a:t>
          </a:r>
        </a:p>
      </dgm:t>
    </dgm:pt>
    <dgm:pt modelId="{63688F25-E513-46C8-9C3F-ECD12F4E2903}" type="parTrans" cxnId="{D1D18540-F893-4379-8ED6-FA453CE9365B}">
      <dgm:prSet/>
      <dgm:spPr/>
      <dgm:t>
        <a:bodyPr/>
        <a:lstStyle/>
        <a:p>
          <a:endParaRPr lang="en-US"/>
        </a:p>
      </dgm:t>
    </dgm:pt>
    <dgm:pt modelId="{F3934D27-F229-4C43-8E3F-88BC97B311B8}" type="sibTrans" cxnId="{D1D18540-F893-4379-8ED6-FA453CE9365B}">
      <dgm:prSet/>
      <dgm:spPr/>
      <dgm:t>
        <a:bodyPr/>
        <a:lstStyle/>
        <a:p>
          <a:endParaRPr lang="en-US"/>
        </a:p>
      </dgm:t>
    </dgm:pt>
    <dgm:pt modelId="{F2E17339-CAD6-4D2D-8DB7-4A698D632C64}" type="pres">
      <dgm:prSet presAssocID="{2722C26E-27B9-4082-981F-568E7A766C8A}" presName="Name0" presStyleCnt="0">
        <dgm:presLayoutVars>
          <dgm:dir/>
          <dgm:animLvl val="lvl"/>
          <dgm:resizeHandles val="exact"/>
        </dgm:presLayoutVars>
      </dgm:prSet>
      <dgm:spPr/>
    </dgm:pt>
    <dgm:pt modelId="{02DDCAE1-3EC4-4B67-B65E-A9D469239F0C}" type="pres">
      <dgm:prSet presAssocID="{8B4D9228-F435-4142-B6B9-979788C4E345}" presName="linNode" presStyleCnt="0"/>
      <dgm:spPr/>
    </dgm:pt>
    <dgm:pt modelId="{1B7279CA-00FC-4A66-A918-1755768EAEBB}" type="pres">
      <dgm:prSet presAssocID="{8B4D9228-F435-4142-B6B9-979788C4E345}" presName="parentText" presStyleLbl="alignNode1" presStyleIdx="0" presStyleCnt="9">
        <dgm:presLayoutVars>
          <dgm:chMax val="1"/>
          <dgm:bulletEnabled/>
        </dgm:presLayoutVars>
      </dgm:prSet>
      <dgm:spPr/>
    </dgm:pt>
    <dgm:pt modelId="{E7E4E61A-EE91-462E-93FD-778DCE30E61B}" type="pres">
      <dgm:prSet presAssocID="{8B4D9228-F435-4142-B6B9-979788C4E345}" presName="descendantText" presStyleLbl="alignAccFollowNode1" presStyleIdx="0" presStyleCnt="9">
        <dgm:presLayoutVars>
          <dgm:bulletEnabled/>
        </dgm:presLayoutVars>
      </dgm:prSet>
      <dgm:spPr/>
    </dgm:pt>
    <dgm:pt modelId="{8338F2D3-A0B3-46DF-B94B-F0873A57F859}" type="pres">
      <dgm:prSet presAssocID="{ADD79D0E-DF51-473C-B1DB-7399F9034D0A}" presName="sp" presStyleCnt="0"/>
      <dgm:spPr/>
    </dgm:pt>
    <dgm:pt modelId="{5668910D-02F7-4C4C-80AF-DC103432B79F}" type="pres">
      <dgm:prSet presAssocID="{9AE1F220-4745-47BE-8660-BEC0F346477C}" presName="linNode" presStyleCnt="0"/>
      <dgm:spPr/>
    </dgm:pt>
    <dgm:pt modelId="{C6469CE4-8259-4A20-BB08-048C4DEF6C06}" type="pres">
      <dgm:prSet presAssocID="{9AE1F220-4745-47BE-8660-BEC0F346477C}" presName="parentText" presStyleLbl="alignNode1" presStyleIdx="1" presStyleCnt="9">
        <dgm:presLayoutVars>
          <dgm:chMax val="1"/>
          <dgm:bulletEnabled/>
        </dgm:presLayoutVars>
      </dgm:prSet>
      <dgm:spPr/>
    </dgm:pt>
    <dgm:pt modelId="{0A31F173-F273-4131-99EC-B2CA74AF3888}" type="pres">
      <dgm:prSet presAssocID="{9AE1F220-4745-47BE-8660-BEC0F346477C}" presName="descendantText" presStyleLbl="alignAccFollowNode1" presStyleIdx="1" presStyleCnt="9">
        <dgm:presLayoutVars>
          <dgm:bulletEnabled/>
        </dgm:presLayoutVars>
      </dgm:prSet>
      <dgm:spPr/>
    </dgm:pt>
    <dgm:pt modelId="{AAC617B5-CC99-473E-8076-1AD8804FC11D}" type="pres">
      <dgm:prSet presAssocID="{F46EC9BE-739A-4A06-8455-59CB160597FF}" presName="sp" presStyleCnt="0"/>
      <dgm:spPr/>
    </dgm:pt>
    <dgm:pt modelId="{F60D812A-62DF-481E-A892-039F64B9ADD0}" type="pres">
      <dgm:prSet presAssocID="{495D0FBF-4EB8-454E-B60B-2CBD72B31521}" presName="linNode" presStyleCnt="0"/>
      <dgm:spPr/>
    </dgm:pt>
    <dgm:pt modelId="{75E202DB-AE3C-426D-8663-C46C2076548A}" type="pres">
      <dgm:prSet presAssocID="{495D0FBF-4EB8-454E-B60B-2CBD72B31521}" presName="parentText" presStyleLbl="alignNode1" presStyleIdx="2" presStyleCnt="9">
        <dgm:presLayoutVars>
          <dgm:chMax val="1"/>
          <dgm:bulletEnabled/>
        </dgm:presLayoutVars>
      </dgm:prSet>
      <dgm:spPr/>
    </dgm:pt>
    <dgm:pt modelId="{77F4792C-A266-439C-BD20-D3A555EF5B4E}" type="pres">
      <dgm:prSet presAssocID="{495D0FBF-4EB8-454E-B60B-2CBD72B31521}" presName="descendantText" presStyleLbl="alignAccFollowNode1" presStyleIdx="2" presStyleCnt="9">
        <dgm:presLayoutVars>
          <dgm:bulletEnabled/>
        </dgm:presLayoutVars>
      </dgm:prSet>
      <dgm:spPr/>
    </dgm:pt>
    <dgm:pt modelId="{86F8FF35-6D8F-49EF-909C-9B1E3B7AF0E0}" type="pres">
      <dgm:prSet presAssocID="{A10949A1-C60D-4CEB-A14A-F4860BB8554E}" presName="sp" presStyleCnt="0"/>
      <dgm:spPr/>
    </dgm:pt>
    <dgm:pt modelId="{33CC8860-8B88-4B1E-BBFE-DFDD59135B17}" type="pres">
      <dgm:prSet presAssocID="{9449AF13-49E6-4CC8-A0C8-0FA3CB43EA4F}" presName="linNode" presStyleCnt="0"/>
      <dgm:spPr/>
    </dgm:pt>
    <dgm:pt modelId="{C6DB27A8-2BAB-435A-A5AE-040D12F91BC2}" type="pres">
      <dgm:prSet presAssocID="{9449AF13-49E6-4CC8-A0C8-0FA3CB43EA4F}" presName="parentText" presStyleLbl="alignNode1" presStyleIdx="3" presStyleCnt="9">
        <dgm:presLayoutVars>
          <dgm:chMax val="1"/>
          <dgm:bulletEnabled/>
        </dgm:presLayoutVars>
      </dgm:prSet>
      <dgm:spPr/>
    </dgm:pt>
    <dgm:pt modelId="{BAE99474-77BE-457C-AD19-6BDAECE7EBA8}" type="pres">
      <dgm:prSet presAssocID="{9449AF13-49E6-4CC8-A0C8-0FA3CB43EA4F}" presName="descendantText" presStyleLbl="alignAccFollowNode1" presStyleIdx="3" presStyleCnt="9">
        <dgm:presLayoutVars>
          <dgm:bulletEnabled/>
        </dgm:presLayoutVars>
      </dgm:prSet>
      <dgm:spPr/>
    </dgm:pt>
    <dgm:pt modelId="{876D4972-4FF2-4A21-8D1A-F2139423E5E0}" type="pres">
      <dgm:prSet presAssocID="{61958BAB-0B1A-471B-93EA-C731C72DBC53}" presName="sp" presStyleCnt="0"/>
      <dgm:spPr/>
    </dgm:pt>
    <dgm:pt modelId="{1961FB54-A5C6-47A9-9790-7CA50A7CA071}" type="pres">
      <dgm:prSet presAssocID="{047E7549-5E65-411D-B87D-075510165D05}" presName="linNode" presStyleCnt="0"/>
      <dgm:spPr/>
    </dgm:pt>
    <dgm:pt modelId="{46FCF571-CB6A-4641-B91C-1271B8542A6D}" type="pres">
      <dgm:prSet presAssocID="{047E7549-5E65-411D-B87D-075510165D05}" presName="parentText" presStyleLbl="alignNode1" presStyleIdx="4" presStyleCnt="9">
        <dgm:presLayoutVars>
          <dgm:chMax val="1"/>
          <dgm:bulletEnabled/>
        </dgm:presLayoutVars>
      </dgm:prSet>
      <dgm:spPr/>
    </dgm:pt>
    <dgm:pt modelId="{0A958134-14F7-4B86-8117-5DD122231A67}" type="pres">
      <dgm:prSet presAssocID="{047E7549-5E65-411D-B87D-075510165D05}" presName="descendantText" presStyleLbl="alignAccFollowNode1" presStyleIdx="4" presStyleCnt="9">
        <dgm:presLayoutVars>
          <dgm:bulletEnabled/>
        </dgm:presLayoutVars>
      </dgm:prSet>
      <dgm:spPr/>
    </dgm:pt>
    <dgm:pt modelId="{FD98501C-FF69-4E96-9EAD-D1FE5ABC9361}" type="pres">
      <dgm:prSet presAssocID="{83FAA979-290B-4EA8-A5DA-8F3BBE6061A8}" presName="sp" presStyleCnt="0"/>
      <dgm:spPr/>
    </dgm:pt>
    <dgm:pt modelId="{189B5698-406B-42E9-8E2D-338ED189169F}" type="pres">
      <dgm:prSet presAssocID="{24911B92-90B3-48DF-A039-A6894AC54BE2}" presName="linNode" presStyleCnt="0"/>
      <dgm:spPr/>
    </dgm:pt>
    <dgm:pt modelId="{E1E01388-B311-41DC-B34A-6D237B2724E3}" type="pres">
      <dgm:prSet presAssocID="{24911B92-90B3-48DF-A039-A6894AC54BE2}" presName="parentText" presStyleLbl="alignNode1" presStyleIdx="5" presStyleCnt="9">
        <dgm:presLayoutVars>
          <dgm:chMax val="1"/>
          <dgm:bulletEnabled/>
        </dgm:presLayoutVars>
      </dgm:prSet>
      <dgm:spPr/>
    </dgm:pt>
    <dgm:pt modelId="{47EFED50-F3D2-43F5-B3E9-E7E0ED1C6A58}" type="pres">
      <dgm:prSet presAssocID="{24911B92-90B3-48DF-A039-A6894AC54BE2}" presName="descendantText" presStyleLbl="alignAccFollowNode1" presStyleIdx="5" presStyleCnt="9">
        <dgm:presLayoutVars>
          <dgm:bulletEnabled/>
        </dgm:presLayoutVars>
      </dgm:prSet>
      <dgm:spPr/>
    </dgm:pt>
    <dgm:pt modelId="{7915D498-6EC6-4961-96C2-DA6117C0EB11}" type="pres">
      <dgm:prSet presAssocID="{F5E8C7FA-221F-4E15-9F9B-A410978D7671}" presName="sp" presStyleCnt="0"/>
      <dgm:spPr/>
    </dgm:pt>
    <dgm:pt modelId="{1DAD3B22-310B-4D46-A144-808E5C161642}" type="pres">
      <dgm:prSet presAssocID="{6F8FB1DD-6D85-47CD-912B-F577AB34300C}" presName="linNode" presStyleCnt="0"/>
      <dgm:spPr/>
    </dgm:pt>
    <dgm:pt modelId="{F8B64A1E-AF95-48FC-A4D1-752850619D94}" type="pres">
      <dgm:prSet presAssocID="{6F8FB1DD-6D85-47CD-912B-F577AB34300C}" presName="parentText" presStyleLbl="alignNode1" presStyleIdx="6" presStyleCnt="9">
        <dgm:presLayoutVars>
          <dgm:chMax val="1"/>
          <dgm:bulletEnabled/>
        </dgm:presLayoutVars>
      </dgm:prSet>
      <dgm:spPr/>
    </dgm:pt>
    <dgm:pt modelId="{3443392A-D335-4151-8CED-E1D9004F37AA}" type="pres">
      <dgm:prSet presAssocID="{6F8FB1DD-6D85-47CD-912B-F577AB34300C}" presName="descendantText" presStyleLbl="alignAccFollowNode1" presStyleIdx="6" presStyleCnt="9">
        <dgm:presLayoutVars>
          <dgm:bulletEnabled/>
        </dgm:presLayoutVars>
      </dgm:prSet>
      <dgm:spPr/>
    </dgm:pt>
    <dgm:pt modelId="{A2489A15-48D3-4D35-8C89-3A777F735E3E}" type="pres">
      <dgm:prSet presAssocID="{89D0D0AA-DB15-416E-8C19-A0ED7880C3E9}" presName="sp" presStyleCnt="0"/>
      <dgm:spPr/>
    </dgm:pt>
    <dgm:pt modelId="{763BB5B8-E227-4133-B209-60921DAC680B}" type="pres">
      <dgm:prSet presAssocID="{E5481D03-94BC-4473-9AEE-7F25CA63573B}" presName="linNode" presStyleCnt="0"/>
      <dgm:spPr/>
    </dgm:pt>
    <dgm:pt modelId="{5F64B477-DAED-4A7A-89C1-60EA9D77D84E}" type="pres">
      <dgm:prSet presAssocID="{E5481D03-94BC-4473-9AEE-7F25CA63573B}" presName="parentText" presStyleLbl="alignNode1" presStyleIdx="7" presStyleCnt="9">
        <dgm:presLayoutVars>
          <dgm:chMax val="1"/>
          <dgm:bulletEnabled/>
        </dgm:presLayoutVars>
      </dgm:prSet>
      <dgm:spPr/>
    </dgm:pt>
    <dgm:pt modelId="{9F43CB6F-BB19-4947-93F3-8C8A309A4C10}" type="pres">
      <dgm:prSet presAssocID="{E5481D03-94BC-4473-9AEE-7F25CA63573B}" presName="descendantText" presStyleLbl="alignAccFollowNode1" presStyleIdx="7" presStyleCnt="9">
        <dgm:presLayoutVars>
          <dgm:bulletEnabled/>
        </dgm:presLayoutVars>
      </dgm:prSet>
      <dgm:spPr/>
    </dgm:pt>
    <dgm:pt modelId="{B229D1D1-848A-4876-AE8E-BC9DE1EE0963}" type="pres">
      <dgm:prSet presAssocID="{DF15B95A-CC2C-4DBE-896F-91210BF14C85}" presName="sp" presStyleCnt="0"/>
      <dgm:spPr/>
    </dgm:pt>
    <dgm:pt modelId="{2FCFBAED-4259-4F0B-95B0-5D26E5DD2FD0}" type="pres">
      <dgm:prSet presAssocID="{9936823C-BFE1-47EA-9222-0E9606FA732C}" presName="linNode" presStyleCnt="0"/>
      <dgm:spPr/>
    </dgm:pt>
    <dgm:pt modelId="{27A50E04-612B-4BF0-B186-F584643B6A56}" type="pres">
      <dgm:prSet presAssocID="{9936823C-BFE1-47EA-9222-0E9606FA732C}" presName="parentText" presStyleLbl="alignNode1" presStyleIdx="8" presStyleCnt="9">
        <dgm:presLayoutVars>
          <dgm:chMax val="1"/>
          <dgm:bulletEnabled/>
        </dgm:presLayoutVars>
      </dgm:prSet>
      <dgm:spPr/>
    </dgm:pt>
    <dgm:pt modelId="{F5556E6E-E7EB-497A-95A6-B400B9205F6B}" type="pres">
      <dgm:prSet presAssocID="{9936823C-BFE1-47EA-9222-0E9606FA732C}" presName="descendantText" presStyleLbl="alignAccFollowNode1" presStyleIdx="8" presStyleCnt="9">
        <dgm:presLayoutVars>
          <dgm:bulletEnabled/>
        </dgm:presLayoutVars>
      </dgm:prSet>
      <dgm:spPr/>
    </dgm:pt>
  </dgm:ptLst>
  <dgm:cxnLst>
    <dgm:cxn modelId="{9FE2330F-4EC1-4CD8-8558-36F8EB141C51}" type="presOf" srcId="{BD62BFE0-A787-49E2-99AA-84C25EBA21A3}" destId="{47EFED50-F3D2-43F5-B3E9-E7E0ED1C6A58}" srcOrd="0" destOrd="0" presId="urn:microsoft.com/office/officeart/2016/7/layout/VerticalSolidActionList"/>
    <dgm:cxn modelId="{F4F0FE0F-7467-4244-93D2-E5879C44ABEE}" srcId="{2722C26E-27B9-4082-981F-568E7A766C8A}" destId="{9449AF13-49E6-4CC8-A0C8-0FA3CB43EA4F}" srcOrd="3" destOrd="0" parTransId="{3928AF5C-86DB-4D8A-ABE6-815F7CD8D7A6}" sibTransId="{61958BAB-0B1A-471B-93EA-C731C72DBC53}"/>
    <dgm:cxn modelId="{B6638E17-8061-49C4-A4FA-AF7575715E86}" type="presOf" srcId="{586F22C6-EDC4-427B-B4AE-223F33DE78AD}" destId="{3443392A-D335-4151-8CED-E1D9004F37AA}" srcOrd="0" destOrd="0" presId="urn:microsoft.com/office/officeart/2016/7/layout/VerticalSolidActionList"/>
    <dgm:cxn modelId="{6DE9242C-9B48-43D3-A4E3-54F66926BE47}" type="presOf" srcId="{2722C26E-27B9-4082-981F-568E7A766C8A}" destId="{F2E17339-CAD6-4D2D-8DB7-4A698D632C64}" srcOrd="0" destOrd="0" presId="urn:microsoft.com/office/officeart/2016/7/layout/VerticalSolidActionList"/>
    <dgm:cxn modelId="{3E523A30-E778-43E0-8927-F16BD8567CC6}" type="presOf" srcId="{9936823C-BFE1-47EA-9222-0E9606FA732C}" destId="{27A50E04-612B-4BF0-B186-F584643B6A56}" srcOrd="0" destOrd="0" presId="urn:microsoft.com/office/officeart/2016/7/layout/VerticalSolidActionList"/>
    <dgm:cxn modelId="{5358363C-394E-4DD8-900D-55802ED7DC97}" srcId="{6F8FB1DD-6D85-47CD-912B-F577AB34300C}" destId="{586F22C6-EDC4-427B-B4AE-223F33DE78AD}" srcOrd="0" destOrd="0" parTransId="{CAB4F707-1E74-4F78-896D-4DCE1D050373}" sibTransId="{70257568-6036-435F-A461-65F484614CB3}"/>
    <dgm:cxn modelId="{D1D18540-F893-4379-8ED6-FA453CE9365B}" srcId="{9936823C-BFE1-47EA-9222-0E9606FA732C}" destId="{9A7C30C8-8709-4C93-91E2-F11063BCAE1B}" srcOrd="0" destOrd="0" parTransId="{63688F25-E513-46C8-9C3F-ECD12F4E2903}" sibTransId="{F3934D27-F229-4C43-8E3F-88BC97B311B8}"/>
    <dgm:cxn modelId="{13D7805B-3168-49F3-B7EF-F721C112E9F1}" srcId="{2722C26E-27B9-4082-981F-568E7A766C8A}" destId="{6F8FB1DD-6D85-47CD-912B-F577AB34300C}" srcOrd="6" destOrd="0" parTransId="{4E7A91A6-B1C9-4A47-B5C9-93A78C2C389B}" sibTransId="{89D0D0AA-DB15-416E-8C19-A0ED7880C3E9}"/>
    <dgm:cxn modelId="{FACF5260-8961-4873-A0F0-A3523AF9111A}" srcId="{2722C26E-27B9-4082-981F-568E7A766C8A}" destId="{495D0FBF-4EB8-454E-B60B-2CBD72B31521}" srcOrd="2" destOrd="0" parTransId="{70DA71BB-CFF9-49D5-848F-DA0E7F57E656}" sibTransId="{A10949A1-C60D-4CEB-A14A-F4860BB8554E}"/>
    <dgm:cxn modelId="{B259A661-F9F9-420C-8184-A25B4B63D495}" srcId="{9449AF13-49E6-4CC8-A0C8-0FA3CB43EA4F}" destId="{AC45C91F-40F6-4358-9ECE-3B9421BFAF9C}" srcOrd="0" destOrd="0" parTransId="{51A9D932-0F2B-43D4-8B3C-7C3D0209D3F7}" sibTransId="{15C1361B-B325-43D7-90CC-4386935E0063}"/>
    <dgm:cxn modelId="{10186F43-8E8A-404E-938E-2E27E17C73FD}" srcId="{8B4D9228-F435-4142-B6B9-979788C4E345}" destId="{B87D8F88-CA9B-4B0F-8EFE-B81722FBADEA}" srcOrd="0" destOrd="0" parTransId="{DBA8F54F-C5DF-4B6E-B13F-D20DC5C1222C}" sibTransId="{D753C5D6-74BB-4892-B536-878A875A0287}"/>
    <dgm:cxn modelId="{7CD52044-B664-4F93-83FD-22C10785E0FF}" type="presOf" srcId="{2D96E01D-EE22-44F9-90AF-CE923255DCAD}" destId="{0A31F173-F273-4131-99EC-B2CA74AF3888}" srcOrd="0" destOrd="0" presId="urn:microsoft.com/office/officeart/2016/7/layout/VerticalSolidActionList"/>
    <dgm:cxn modelId="{C296EA4A-B5E3-4691-B3A7-5EED1256A5A9}" type="presOf" srcId="{9449AF13-49E6-4CC8-A0C8-0FA3CB43EA4F}" destId="{C6DB27A8-2BAB-435A-A5AE-040D12F91BC2}" srcOrd="0" destOrd="0" presId="urn:microsoft.com/office/officeart/2016/7/layout/VerticalSolidActionList"/>
    <dgm:cxn modelId="{C419DD4B-4FEB-4AD7-9FD0-E55D579669FF}" srcId="{2722C26E-27B9-4082-981F-568E7A766C8A}" destId="{8B4D9228-F435-4142-B6B9-979788C4E345}" srcOrd="0" destOrd="0" parTransId="{970799CB-ADC8-488E-8C78-A784C5E2A678}" sibTransId="{ADD79D0E-DF51-473C-B1DB-7399F9034D0A}"/>
    <dgm:cxn modelId="{BCAE156E-9FBA-4EE4-9CD6-6AE4A48657A8}" srcId="{2722C26E-27B9-4082-981F-568E7A766C8A}" destId="{E5481D03-94BC-4473-9AEE-7F25CA63573B}" srcOrd="7" destOrd="0" parTransId="{376B3188-F762-4D73-84F8-21BA6AD09724}" sibTransId="{DF15B95A-CC2C-4DBE-896F-91210BF14C85}"/>
    <dgm:cxn modelId="{43491353-6198-48CF-86DB-C4B1A8C9433A}" srcId="{9AE1F220-4745-47BE-8660-BEC0F346477C}" destId="{2D96E01D-EE22-44F9-90AF-CE923255DCAD}" srcOrd="0" destOrd="0" parTransId="{DD3A5E9C-0148-4434-AF9A-2704BF1D7FB6}" sibTransId="{533D7F43-385D-490C-8809-5480D8D346EC}"/>
    <dgm:cxn modelId="{B447D975-01C4-4678-9B31-1ED1269E897C}" srcId="{2722C26E-27B9-4082-981F-568E7A766C8A}" destId="{24911B92-90B3-48DF-A039-A6894AC54BE2}" srcOrd="5" destOrd="0" parTransId="{440726EF-1C65-432D-8999-49D6F4C35280}" sibTransId="{F5E8C7FA-221F-4E15-9F9B-A410978D7671}"/>
    <dgm:cxn modelId="{79AFA188-0327-4827-B1A6-C528C831CBD5}" srcId="{2722C26E-27B9-4082-981F-568E7A766C8A}" destId="{9936823C-BFE1-47EA-9222-0E9606FA732C}" srcOrd="8" destOrd="0" parTransId="{C907C6F0-47E1-47F8-8A42-BC6FE568C1F6}" sibTransId="{79C8D0F7-990B-4917-B5DD-50433EB731F0}"/>
    <dgm:cxn modelId="{8BC3F888-5898-4D41-8F29-8591CB11A092}" type="presOf" srcId="{6F8FB1DD-6D85-47CD-912B-F577AB34300C}" destId="{F8B64A1E-AF95-48FC-A4D1-752850619D94}" srcOrd="0" destOrd="0" presId="urn:microsoft.com/office/officeart/2016/7/layout/VerticalSolidActionList"/>
    <dgm:cxn modelId="{7F40FE8A-42E9-41CD-964F-E0DAD4064798}" srcId="{2722C26E-27B9-4082-981F-568E7A766C8A}" destId="{9AE1F220-4745-47BE-8660-BEC0F346477C}" srcOrd="1" destOrd="0" parTransId="{0F6415B1-C439-4D9D-AACD-BFA4CAB4FC56}" sibTransId="{F46EC9BE-739A-4A06-8455-59CB160597FF}"/>
    <dgm:cxn modelId="{4D9FE08B-73B0-45BD-A335-765932D49262}" srcId="{2722C26E-27B9-4082-981F-568E7A766C8A}" destId="{047E7549-5E65-411D-B87D-075510165D05}" srcOrd="4" destOrd="0" parTransId="{4ABD79B9-EBC8-46B6-8564-7199F712AA79}" sibTransId="{83FAA979-290B-4EA8-A5DA-8F3BBE6061A8}"/>
    <dgm:cxn modelId="{ABA3B090-BE54-44BA-98FC-821DB59F5CE4}" srcId="{E5481D03-94BC-4473-9AEE-7F25CA63573B}" destId="{494D5B95-A419-4D9B-9358-41D5383AB63C}" srcOrd="0" destOrd="0" parTransId="{438E8988-E944-4536-BE86-FB5F35696322}" sibTransId="{1F31C76B-E17F-4EBA-B046-E62D17FD4117}"/>
    <dgm:cxn modelId="{8308D895-E759-4364-B967-CE856B861F7A}" type="presOf" srcId="{AC45C91F-40F6-4358-9ECE-3B9421BFAF9C}" destId="{BAE99474-77BE-457C-AD19-6BDAECE7EBA8}" srcOrd="0" destOrd="0" presId="urn:microsoft.com/office/officeart/2016/7/layout/VerticalSolidActionList"/>
    <dgm:cxn modelId="{C57246AD-FFC5-4FDF-B7FE-4B4362606D4D}" type="presOf" srcId="{E5481D03-94BC-4473-9AEE-7F25CA63573B}" destId="{5F64B477-DAED-4A7A-89C1-60EA9D77D84E}" srcOrd="0" destOrd="0" presId="urn:microsoft.com/office/officeart/2016/7/layout/VerticalSolidActionList"/>
    <dgm:cxn modelId="{372275AE-6B45-410F-9383-9F459FC855FC}" srcId="{047E7549-5E65-411D-B87D-075510165D05}" destId="{66A34E4C-9013-47B2-A700-1010FF56B4E9}" srcOrd="0" destOrd="0" parTransId="{1432E389-4DE1-44F7-993D-388C6DE9CC75}" sibTransId="{76F7BD44-FD25-4127-9A91-C8D3084A78D1}"/>
    <dgm:cxn modelId="{14BADFAE-91D2-426B-9252-226DFADC73A8}" type="presOf" srcId="{B87D8F88-CA9B-4B0F-8EFE-B81722FBADEA}" destId="{E7E4E61A-EE91-462E-93FD-778DCE30E61B}" srcOrd="0" destOrd="0" presId="urn:microsoft.com/office/officeart/2016/7/layout/VerticalSolidActionList"/>
    <dgm:cxn modelId="{3CCDC9B0-A571-450A-998F-7390DEB2C37D}" type="presOf" srcId="{9A7C30C8-8709-4C93-91E2-F11063BCAE1B}" destId="{F5556E6E-E7EB-497A-95A6-B400B9205F6B}" srcOrd="0" destOrd="0" presId="urn:microsoft.com/office/officeart/2016/7/layout/VerticalSolidActionList"/>
    <dgm:cxn modelId="{951DE2B4-9C1A-40A3-B1E9-ADDD323C991B}" type="presOf" srcId="{494D5B95-A419-4D9B-9358-41D5383AB63C}" destId="{9F43CB6F-BB19-4947-93F3-8C8A309A4C10}" srcOrd="0" destOrd="0" presId="urn:microsoft.com/office/officeart/2016/7/layout/VerticalSolidActionList"/>
    <dgm:cxn modelId="{A8EBBCC0-DED4-498E-836A-531927453C7F}" type="presOf" srcId="{495D0FBF-4EB8-454E-B60B-2CBD72B31521}" destId="{75E202DB-AE3C-426D-8663-C46C2076548A}" srcOrd="0" destOrd="0" presId="urn:microsoft.com/office/officeart/2016/7/layout/VerticalSolidActionList"/>
    <dgm:cxn modelId="{8A7473C7-8D17-4A18-8EA0-78D085A3A2FB}" type="presOf" srcId="{24911B92-90B3-48DF-A039-A6894AC54BE2}" destId="{E1E01388-B311-41DC-B34A-6D237B2724E3}" srcOrd="0" destOrd="0" presId="urn:microsoft.com/office/officeart/2016/7/layout/VerticalSolidActionList"/>
    <dgm:cxn modelId="{183486CB-BADA-4928-8453-7FF3A42DA9BF}" type="presOf" srcId="{047E7549-5E65-411D-B87D-075510165D05}" destId="{46FCF571-CB6A-4641-B91C-1271B8542A6D}" srcOrd="0" destOrd="0" presId="urn:microsoft.com/office/officeart/2016/7/layout/VerticalSolidActionList"/>
    <dgm:cxn modelId="{0959A2D3-A1CB-4442-9DAD-E9F73F29FFF8}" type="presOf" srcId="{8B4D9228-F435-4142-B6B9-979788C4E345}" destId="{1B7279CA-00FC-4A66-A918-1755768EAEBB}" srcOrd="0" destOrd="0" presId="urn:microsoft.com/office/officeart/2016/7/layout/VerticalSolidActionList"/>
    <dgm:cxn modelId="{4E35EEE4-C5B5-41BB-B015-DDD568B9A701}" srcId="{495D0FBF-4EB8-454E-B60B-2CBD72B31521}" destId="{4271AA64-D3C3-49FF-AE27-AC4606A2E1EA}" srcOrd="0" destOrd="0" parTransId="{6E4A6D7D-5482-47B0-8EA9-9B71FA952237}" sibTransId="{FF53FA5D-D83A-47A6-8D5A-96713D939A29}"/>
    <dgm:cxn modelId="{8078A9E7-F678-47C4-B91E-924DF203A13E}" srcId="{24911B92-90B3-48DF-A039-A6894AC54BE2}" destId="{BD62BFE0-A787-49E2-99AA-84C25EBA21A3}" srcOrd="0" destOrd="0" parTransId="{423EDEB1-A6A5-4CA1-B0BF-C140364CDE0A}" sibTransId="{59C90111-026B-4445-AD4D-4FE8B3018CF1}"/>
    <dgm:cxn modelId="{7D1925EA-A9AB-4F68-8B2F-647787E9C3FD}" type="presOf" srcId="{9AE1F220-4745-47BE-8660-BEC0F346477C}" destId="{C6469CE4-8259-4A20-BB08-048C4DEF6C06}" srcOrd="0" destOrd="0" presId="urn:microsoft.com/office/officeart/2016/7/layout/VerticalSolidActionList"/>
    <dgm:cxn modelId="{CA9AD3EE-DE7A-4A30-A6B4-D0B073C8961F}" type="presOf" srcId="{4271AA64-D3C3-49FF-AE27-AC4606A2E1EA}" destId="{77F4792C-A266-439C-BD20-D3A555EF5B4E}" srcOrd="0" destOrd="0" presId="urn:microsoft.com/office/officeart/2016/7/layout/VerticalSolidActionList"/>
    <dgm:cxn modelId="{ABF4B4EF-FC31-4C56-B435-1F2224869FD3}" type="presOf" srcId="{66A34E4C-9013-47B2-A700-1010FF56B4E9}" destId="{0A958134-14F7-4B86-8117-5DD122231A67}" srcOrd="0" destOrd="0" presId="urn:microsoft.com/office/officeart/2016/7/layout/VerticalSolidActionList"/>
    <dgm:cxn modelId="{B251912C-CE12-462E-82FC-7A6BDAFC7162}" type="presParOf" srcId="{F2E17339-CAD6-4D2D-8DB7-4A698D632C64}" destId="{02DDCAE1-3EC4-4B67-B65E-A9D469239F0C}" srcOrd="0" destOrd="0" presId="urn:microsoft.com/office/officeart/2016/7/layout/VerticalSolidActionList"/>
    <dgm:cxn modelId="{39FD08F4-C1DD-4525-8F96-13EA844E0A8E}" type="presParOf" srcId="{02DDCAE1-3EC4-4B67-B65E-A9D469239F0C}" destId="{1B7279CA-00FC-4A66-A918-1755768EAEBB}" srcOrd="0" destOrd="0" presId="urn:microsoft.com/office/officeart/2016/7/layout/VerticalSolidActionList"/>
    <dgm:cxn modelId="{84D2F898-8159-49B8-AE8F-C9401451D67D}" type="presParOf" srcId="{02DDCAE1-3EC4-4B67-B65E-A9D469239F0C}" destId="{E7E4E61A-EE91-462E-93FD-778DCE30E61B}" srcOrd="1" destOrd="0" presId="urn:microsoft.com/office/officeart/2016/7/layout/VerticalSolidActionList"/>
    <dgm:cxn modelId="{2B044DD0-E6BA-48E2-BC5F-1417E54FD5B5}" type="presParOf" srcId="{F2E17339-CAD6-4D2D-8DB7-4A698D632C64}" destId="{8338F2D3-A0B3-46DF-B94B-F0873A57F859}" srcOrd="1" destOrd="0" presId="urn:microsoft.com/office/officeart/2016/7/layout/VerticalSolidActionList"/>
    <dgm:cxn modelId="{8664E1FC-76A3-4BBE-B676-BCF53FF35C83}" type="presParOf" srcId="{F2E17339-CAD6-4D2D-8DB7-4A698D632C64}" destId="{5668910D-02F7-4C4C-80AF-DC103432B79F}" srcOrd="2" destOrd="0" presId="urn:microsoft.com/office/officeart/2016/7/layout/VerticalSolidActionList"/>
    <dgm:cxn modelId="{5BC23970-CCE9-4F71-90D3-732BDE6B196A}" type="presParOf" srcId="{5668910D-02F7-4C4C-80AF-DC103432B79F}" destId="{C6469CE4-8259-4A20-BB08-048C4DEF6C06}" srcOrd="0" destOrd="0" presId="urn:microsoft.com/office/officeart/2016/7/layout/VerticalSolidActionList"/>
    <dgm:cxn modelId="{1C9EF450-0E6A-4ABD-A8D5-FB40BE49D8A6}" type="presParOf" srcId="{5668910D-02F7-4C4C-80AF-DC103432B79F}" destId="{0A31F173-F273-4131-99EC-B2CA74AF3888}" srcOrd="1" destOrd="0" presId="urn:microsoft.com/office/officeart/2016/7/layout/VerticalSolidActionList"/>
    <dgm:cxn modelId="{D810B3A7-4B1B-4DBE-97A4-F411368E7711}" type="presParOf" srcId="{F2E17339-CAD6-4D2D-8DB7-4A698D632C64}" destId="{AAC617B5-CC99-473E-8076-1AD8804FC11D}" srcOrd="3" destOrd="0" presId="urn:microsoft.com/office/officeart/2016/7/layout/VerticalSolidActionList"/>
    <dgm:cxn modelId="{78B13669-D953-4BC4-A2CA-A8D955228B5F}" type="presParOf" srcId="{F2E17339-CAD6-4D2D-8DB7-4A698D632C64}" destId="{F60D812A-62DF-481E-A892-039F64B9ADD0}" srcOrd="4" destOrd="0" presId="urn:microsoft.com/office/officeart/2016/7/layout/VerticalSolidActionList"/>
    <dgm:cxn modelId="{3FE16261-1B1F-4AF7-86C6-34F1135D9F0A}" type="presParOf" srcId="{F60D812A-62DF-481E-A892-039F64B9ADD0}" destId="{75E202DB-AE3C-426D-8663-C46C2076548A}" srcOrd="0" destOrd="0" presId="urn:microsoft.com/office/officeart/2016/7/layout/VerticalSolidActionList"/>
    <dgm:cxn modelId="{C7FC903F-4B20-492C-986A-4FF4614B0271}" type="presParOf" srcId="{F60D812A-62DF-481E-A892-039F64B9ADD0}" destId="{77F4792C-A266-439C-BD20-D3A555EF5B4E}" srcOrd="1" destOrd="0" presId="urn:microsoft.com/office/officeart/2016/7/layout/VerticalSolidActionList"/>
    <dgm:cxn modelId="{107207EC-E7F2-4C45-80B6-0545CD88F8BF}" type="presParOf" srcId="{F2E17339-CAD6-4D2D-8DB7-4A698D632C64}" destId="{86F8FF35-6D8F-49EF-909C-9B1E3B7AF0E0}" srcOrd="5" destOrd="0" presId="urn:microsoft.com/office/officeart/2016/7/layout/VerticalSolidActionList"/>
    <dgm:cxn modelId="{75216002-A24C-4F49-BA9C-3DCFAFE5F7C7}" type="presParOf" srcId="{F2E17339-CAD6-4D2D-8DB7-4A698D632C64}" destId="{33CC8860-8B88-4B1E-BBFE-DFDD59135B17}" srcOrd="6" destOrd="0" presId="urn:microsoft.com/office/officeart/2016/7/layout/VerticalSolidActionList"/>
    <dgm:cxn modelId="{91067156-D1A9-4653-9039-AFD7C91E1A77}" type="presParOf" srcId="{33CC8860-8B88-4B1E-BBFE-DFDD59135B17}" destId="{C6DB27A8-2BAB-435A-A5AE-040D12F91BC2}" srcOrd="0" destOrd="0" presId="urn:microsoft.com/office/officeart/2016/7/layout/VerticalSolidActionList"/>
    <dgm:cxn modelId="{A88EB11D-B17D-4435-90BF-A2BC2BCAA3FE}" type="presParOf" srcId="{33CC8860-8B88-4B1E-BBFE-DFDD59135B17}" destId="{BAE99474-77BE-457C-AD19-6BDAECE7EBA8}" srcOrd="1" destOrd="0" presId="urn:microsoft.com/office/officeart/2016/7/layout/VerticalSolidActionList"/>
    <dgm:cxn modelId="{205E7B49-D20E-487A-922D-BD8232DA2937}" type="presParOf" srcId="{F2E17339-CAD6-4D2D-8DB7-4A698D632C64}" destId="{876D4972-4FF2-4A21-8D1A-F2139423E5E0}" srcOrd="7" destOrd="0" presId="urn:microsoft.com/office/officeart/2016/7/layout/VerticalSolidActionList"/>
    <dgm:cxn modelId="{72F42981-9C8F-47A9-A96A-B5E36849DA27}" type="presParOf" srcId="{F2E17339-CAD6-4D2D-8DB7-4A698D632C64}" destId="{1961FB54-A5C6-47A9-9790-7CA50A7CA071}" srcOrd="8" destOrd="0" presId="urn:microsoft.com/office/officeart/2016/7/layout/VerticalSolidActionList"/>
    <dgm:cxn modelId="{12F61F87-1E57-4530-88C8-093B2D1BDA2D}" type="presParOf" srcId="{1961FB54-A5C6-47A9-9790-7CA50A7CA071}" destId="{46FCF571-CB6A-4641-B91C-1271B8542A6D}" srcOrd="0" destOrd="0" presId="urn:microsoft.com/office/officeart/2016/7/layout/VerticalSolidActionList"/>
    <dgm:cxn modelId="{3151CEDA-2DFE-4274-8293-EFA2CE9A97FD}" type="presParOf" srcId="{1961FB54-A5C6-47A9-9790-7CA50A7CA071}" destId="{0A958134-14F7-4B86-8117-5DD122231A67}" srcOrd="1" destOrd="0" presId="urn:microsoft.com/office/officeart/2016/7/layout/VerticalSolidActionList"/>
    <dgm:cxn modelId="{C5E38CC1-9A70-4E84-AE2E-23CEC1A92569}" type="presParOf" srcId="{F2E17339-CAD6-4D2D-8DB7-4A698D632C64}" destId="{FD98501C-FF69-4E96-9EAD-D1FE5ABC9361}" srcOrd="9" destOrd="0" presId="urn:microsoft.com/office/officeart/2016/7/layout/VerticalSolidActionList"/>
    <dgm:cxn modelId="{4E82AA4E-F574-49EF-95D1-C2C51CD9BE5B}" type="presParOf" srcId="{F2E17339-CAD6-4D2D-8DB7-4A698D632C64}" destId="{189B5698-406B-42E9-8E2D-338ED189169F}" srcOrd="10" destOrd="0" presId="urn:microsoft.com/office/officeart/2016/7/layout/VerticalSolidActionList"/>
    <dgm:cxn modelId="{075CFD26-07BE-413B-824F-695C4E89C816}" type="presParOf" srcId="{189B5698-406B-42E9-8E2D-338ED189169F}" destId="{E1E01388-B311-41DC-B34A-6D237B2724E3}" srcOrd="0" destOrd="0" presId="urn:microsoft.com/office/officeart/2016/7/layout/VerticalSolidActionList"/>
    <dgm:cxn modelId="{95521D9A-A0B2-4388-BB2E-30955DFA92BD}" type="presParOf" srcId="{189B5698-406B-42E9-8E2D-338ED189169F}" destId="{47EFED50-F3D2-43F5-B3E9-E7E0ED1C6A58}" srcOrd="1" destOrd="0" presId="urn:microsoft.com/office/officeart/2016/7/layout/VerticalSolidActionList"/>
    <dgm:cxn modelId="{FEE33C81-CB48-45A9-BE9A-2C056D066A11}" type="presParOf" srcId="{F2E17339-CAD6-4D2D-8DB7-4A698D632C64}" destId="{7915D498-6EC6-4961-96C2-DA6117C0EB11}" srcOrd="11" destOrd="0" presId="urn:microsoft.com/office/officeart/2016/7/layout/VerticalSolidActionList"/>
    <dgm:cxn modelId="{D44AD590-531E-440F-A938-EA585A3AFF31}" type="presParOf" srcId="{F2E17339-CAD6-4D2D-8DB7-4A698D632C64}" destId="{1DAD3B22-310B-4D46-A144-808E5C161642}" srcOrd="12" destOrd="0" presId="urn:microsoft.com/office/officeart/2016/7/layout/VerticalSolidActionList"/>
    <dgm:cxn modelId="{E9EA4E3A-087C-4D49-8A5D-D9807A279BA0}" type="presParOf" srcId="{1DAD3B22-310B-4D46-A144-808E5C161642}" destId="{F8B64A1E-AF95-48FC-A4D1-752850619D94}" srcOrd="0" destOrd="0" presId="urn:microsoft.com/office/officeart/2016/7/layout/VerticalSolidActionList"/>
    <dgm:cxn modelId="{1C6DB710-64D0-4F1E-8273-E4FCD995A548}" type="presParOf" srcId="{1DAD3B22-310B-4D46-A144-808E5C161642}" destId="{3443392A-D335-4151-8CED-E1D9004F37AA}" srcOrd="1" destOrd="0" presId="urn:microsoft.com/office/officeart/2016/7/layout/VerticalSolidActionList"/>
    <dgm:cxn modelId="{20FD36CE-BD6B-40B5-AFF3-9CE8072F9746}" type="presParOf" srcId="{F2E17339-CAD6-4D2D-8DB7-4A698D632C64}" destId="{A2489A15-48D3-4D35-8C89-3A777F735E3E}" srcOrd="13" destOrd="0" presId="urn:microsoft.com/office/officeart/2016/7/layout/VerticalSolidActionList"/>
    <dgm:cxn modelId="{E07C8530-5474-4BD4-993A-8ACA8E7ACB0B}" type="presParOf" srcId="{F2E17339-CAD6-4D2D-8DB7-4A698D632C64}" destId="{763BB5B8-E227-4133-B209-60921DAC680B}" srcOrd="14" destOrd="0" presId="urn:microsoft.com/office/officeart/2016/7/layout/VerticalSolidActionList"/>
    <dgm:cxn modelId="{737521EE-2491-4A1E-899D-F4A33045A282}" type="presParOf" srcId="{763BB5B8-E227-4133-B209-60921DAC680B}" destId="{5F64B477-DAED-4A7A-89C1-60EA9D77D84E}" srcOrd="0" destOrd="0" presId="urn:microsoft.com/office/officeart/2016/7/layout/VerticalSolidActionList"/>
    <dgm:cxn modelId="{388EA07B-93C3-4636-9BAD-549F472155D1}" type="presParOf" srcId="{763BB5B8-E227-4133-B209-60921DAC680B}" destId="{9F43CB6F-BB19-4947-93F3-8C8A309A4C10}" srcOrd="1" destOrd="0" presId="urn:microsoft.com/office/officeart/2016/7/layout/VerticalSolidActionList"/>
    <dgm:cxn modelId="{DA337460-1FBA-4653-B06C-9E1625F454B3}" type="presParOf" srcId="{F2E17339-CAD6-4D2D-8DB7-4A698D632C64}" destId="{B229D1D1-848A-4876-AE8E-BC9DE1EE0963}" srcOrd="15" destOrd="0" presId="urn:microsoft.com/office/officeart/2016/7/layout/VerticalSolidActionList"/>
    <dgm:cxn modelId="{97A1C8D6-995C-4250-A647-6913B928D554}" type="presParOf" srcId="{F2E17339-CAD6-4D2D-8DB7-4A698D632C64}" destId="{2FCFBAED-4259-4F0B-95B0-5D26E5DD2FD0}" srcOrd="16" destOrd="0" presId="urn:microsoft.com/office/officeart/2016/7/layout/VerticalSolidActionList"/>
    <dgm:cxn modelId="{42022DF1-399B-4386-BCA3-8C26C0392F05}" type="presParOf" srcId="{2FCFBAED-4259-4F0B-95B0-5D26E5DD2FD0}" destId="{27A50E04-612B-4BF0-B186-F584643B6A56}" srcOrd="0" destOrd="0" presId="urn:microsoft.com/office/officeart/2016/7/layout/VerticalSolidActionList"/>
    <dgm:cxn modelId="{D99D6F59-8B30-4276-A3E2-C78D86C82ED7}" type="presParOf" srcId="{2FCFBAED-4259-4F0B-95B0-5D26E5DD2FD0}" destId="{F5556E6E-E7EB-497A-95A6-B400B9205F6B}"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E7DD78-8026-4CDE-AD55-5E21FE38B5B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D6A7B97-6EA9-46FD-A4D7-73818CD88AAF}">
      <dgm:prSet/>
      <dgm:spPr/>
      <dgm:t>
        <a:bodyPr/>
        <a:lstStyle/>
        <a:p>
          <a:r>
            <a:rPr lang="en-US"/>
            <a:t>Optional</a:t>
          </a:r>
        </a:p>
      </dgm:t>
    </dgm:pt>
    <dgm:pt modelId="{45A63729-743E-43AD-868A-03AA930489D7}" type="parTrans" cxnId="{8C22B315-95B8-4983-9DA0-48AC98768EFC}">
      <dgm:prSet/>
      <dgm:spPr/>
      <dgm:t>
        <a:bodyPr/>
        <a:lstStyle/>
        <a:p>
          <a:endParaRPr lang="en-US"/>
        </a:p>
      </dgm:t>
    </dgm:pt>
    <dgm:pt modelId="{952EDE90-AFCB-4A29-BAC1-5CBE6990731F}" type="sibTrans" cxnId="{8C22B315-95B8-4983-9DA0-48AC98768EFC}">
      <dgm:prSet/>
      <dgm:spPr/>
      <dgm:t>
        <a:bodyPr/>
        <a:lstStyle/>
        <a:p>
          <a:endParaRPr lang="en-US"/>
        </a:p>
      </dgm:t>
    </dgm:pt>
    <dgm:pt modelId="{B3B31DDF-4541-4B44-8489-9F6BAAAB44E6}">
      <dgm:prSet/>
      <dgm:spPr/>
      <dgm:t>
        <a:bodyPr/>
        <a:lstStyle/>
        <a:p>
          <a:r>
            <a:rPr lang="en-US"/>
            <a:t>Should have an added value</a:t>
          </a:r>
        </a:p>
      </dgm:t>
    </dgm:pt>
    <dgm:pt modelId="{E397514E-D2D4-446B-AB17-BE983EBA3C09}" type="parTrans" cxnId="{C6203D63-093B-4141-A704-B7ABEC6F8E50}">
      <dgm:prSet/>
      <dgm:spPr/>
      <dgm:t>
        <a:bodyPr/>
        <a:lstStyle/>
        <a:p>
          <a:endParaRPr lang="en-US"/>
        </a:p>
      </dgm:t>
    </dgm:pt>
    <dgm:pt modelId="{C0D2CD84-770A-4D3B-A59C-5BAAC6AF2176}" type="sibTrans" cxnId="{C6203D63-093B-4141-A704-B7ABEC6F8E50}">
      <dgm:prSet/>
      <dgm:spPr/>
      <dgm:t>
        <a:bodyPr/>
        <a:lstStyle/>
        <a:p>
          <a:endParaRPr lang="en-US"/>
        </a:p>
      </dgm:t>
    </dgm:pt>
    <dgm:pt modelId="{6790D2C2-E301-434D-B4C3-97DA1A3586B1}">
      <dgm:prSet/>
      <dgm:spPr/>
      <dgm:t>
        <a:bodyPr/>
        <a:lstStyle/>
        <a:p>
          <a:r>
            <a:rPr lang="en-US"/>
            <a:t>Avoid: </a:t>
          </a:r>
        </a:p>
      </dgm:t>
    </dgm:pt>
    <dgm:pt modelId="{4E33B553-4A16-454B-8738-2A17E2420F35}" type="parTrans" cxnId="{C4F987BF-0634-41DF-948F-000193BE9D63}">
      <dgm:prSet/>
      <dgm:spPr/>
      <dgm:t>
        <a:bodyPr/>
        <a:lstStyle/>
        <a:p>
          <a:endParaRPr lang="en-US"/>
        </a:p>
      </dgm:t>
    </dgm:pt>
    <dgm:pt modelId="{62F9C437-ED7D-4E1B-9413-8EF309AF4B6C}" type="sibTrans" cxnId="{C4F987BF-0634-41DF-948F-000193BE9D63}">
      <dgm:prSet/>
      <dgm:spPr/>
      <dgm:t>
        <a:bodyPr/>
        <a:lstStyle/>
        <a:p>
          <a:endParaRPr lang="en-US"/>
        </a:p>
      </dgm:t>
    </dgm:pt>
    <dgm:pt modelId="{813D748E-ACFE-426A-A691-46E8051ADFDA}">
      <dgm:prSet/>
      <dgm:spPr/>
      <dgm:t>
        <a:bodyPr/>
        <a:lstStyle/>
        <a:p>
          <a:r>
            <a:rPr lang="en-US"/>
            <a:t>Common habits, such as watching movies, going out, etc</a:t>
          </a:r>
        </a:p>
      </dgm:t>
    </dgm:pt>
    <dgm:pt modelId="{A3E763E2-5A73-4DDF-B724-A720F1E7E107}" type="parTrans" cxnId="{0A468DF6-4552-4010-94D5-38DD97F064D5}">
      <dgm:prSet/>
      <dgm:spPr/>
      <dgm:t>
        <a:bodyPr/>
        <a:lstStyle/>
        <a:p>
          <a:endParaRPr lang="en-US"/>
        </a:p>
      </dgm:t>
    </dgm:pt>
    <dgm:pt modelId="{31168094-8C8D-441E-83BF-215DFCE7123E}" type="sibTrans" cxnId="{0A468DF6-4552-4010-94D5-38DD97F064D5}">
      <dgm:prSet/>
      <dgm:spPr/>
      <dgm:t>
        <a:bodyPr/>
        <a:lstStyle/>
        <a:p>
          <a:endParaRPr lang="en-US"/>
        </a:p>
      </dgm:t>
    </dgm:pt>
    <dgm:pt modelId="{595E3749-F9F9-44F8-941A-2377C76D4531}">
      <dgm:prSet/>
      <dgm:spPr/>
      <dgm:t>
        <a:bodyPr/>
        <a:lstStyle/>
        <a:p>
          <a:r>
            <a:rPr lang="en-US"/>
            <a:t>Include hobbies</a:t>
          </a:r>
        </a:p>
      </dgm:t>
    </dgm:pt>
    <dgm:pt modelId="{A6AD20A0-0EBB-40BF-9D15-F404A95356A7}" type="parTrans" cxnId="{7247D551-F235-4989-89AB-BE9F53C53AF2}">
      <dgm:prSet/>
      <dgm:spPr/>
      <dgm:t>
        <a:bodyPr/>
        <a:lstStyle/>
        <a:p>
          <a:endParaRPr lang="en-US"/>
        </a:p>
      </dgm:t>
    </dgm:pt>
    <dgm:pt modelId="{1A0D2F9D-ADFF-42E3-994D-F2DDD99F7A16}" type="sibTrans" cxnId="{7247D551-F235-4989-89AB-BE9F53C53AF2}">
      <dgm:prSet/>
      <dgm:spPr/>
      <dgm:t>
        <a:bodyPr/>
        <a:lstStyle/>
        <a:p>
          <a:endParaRPr lang="en-US"/>
        </a:p>
      </dgm:t>
    </dgm:pt>
    <dgm:pt modelId="{47293131-E72D-473B-8E25-92CFA255752A}">
      <dgm:prSet/>
      <dgm:spPr/>
      <dgm:t>
        <a:bodyPr/>
        <a:lstStyle/>
        <a:p>
          <a:r>
            <a:rPr lang="en-US" dirty="0"/>
            <a:t>That have a vested interest to your target job </a:t>
          </a:r>
        </a:p>
      </dgm:t>
    </dgm:pt>
    <dgm:pt modelId="{B3AD5824-CD70-425A-9D5D-24C538487B15}" type="parTrans" cxnId="{63FEA0CB-1835-4AB2-83C7-57C3D764B012}">
      <dgm:prSet/>
      <dgm:spPr/>
      <dgm:t>
        <a:bodyPr/>
        <a:lstStyle/>
        <a:p>
          <a:endParaRPr lang="en-US"/>
        </a:p>
      </dgm:t>
    </dgm:pt>
    <dgm:pt modelId="{E8CE8D97-EF1C-4404-868B-B3170D4173FD}" type="sibTrans" cxnId="{63FEA0CB-1835-4AB2-83C7-57C3D764B012}">
      <dgm:prSet/>
      <dgm:spPr/>
      <dgm:t>
        <a:bodyPr/>
        <a:lstStyle/>
        <a:p>
          <a:endParaRPr lang="en-US"/>
        </a:p>
      </dgm:t>
    </dgm:pt>
    <dgm:pt modelId="{F28DECF4-1FD1-4D15-80C4-0F60D71902B1}">
      <dgm:prSet/>
      <dgm:spPr/>
      <dgm:t>
        <a:bodyPr/>
        <a:lstStyle/>
        <a:p>
          <a:r>
            <a:rPr lang="en-US"/>
            <a:t>To show you are driven, you stand out from the crowd, especially when you have limited working experience </a:t>
          </a:r>
        </a:p>
      </dgm:t>
    </dgm:pt>
    <dgm:pt modelId="{EB460163-CB39-4EBB-B3E3-BF376B58795A}" type="parTrans" cxnId="{9E4F22C3-A0A3-4DF3-98EC-52476A965291}">
      <dgm:prSet/>
      <dgm:spPr/>
      <dgm:t>
        <a:bodyPr/>
        <a:lstStyle/>
        <a:p>
          <a:endParaRPr lang="en-US"/>
        </a:p>
      </dgm:t>
    </dgm:pt>
    <dgm:pt modelId="{070A1472-615F-47E2-A57A-23EA64681BA2}" type="sibTrans" cxnId="{9E4F22C3-A0A3-4DF3-98EC-52476A965291}">
      <dgm:prSet/>
      <dgm:spPr/>
      <dgm:t>
        <a:bodyPr/>
        <a:lstStyle/>
        <a:p>
          <a:endParaRPr lang="en-US"/>
        </a:p>
      </dgm:t>
    </dgm:pt>
    <dgm:pt modelId="{897CEBB2-2D68-4BD5-9CAF-AFDEC6DC2A4E}" type="pres">
      <dgm:prSet presAssocID="{31E7DD78-8026-4CDE-AD55-5E21FE38B5B2}" presName="linear" presStyleCnt="0">
        <dgm:presLayoutVars>
          <dgm:animLvl val="lvl"/>
          <dgm:resizeHandles val="exact"/>
        </dgm:presLayoutVars>
      </dgm:prSet>
      <dgm:spPr/>
    </dgm:pt>
    <dgm:pt modelId="{D51EA272-3D98-46A6-84FC-FDE0C34517CB}" type="pres">
      <dgm:prSet presAssocID="{9D6A7B97-6EA9-46FD-A4D7-73818CD88AAF}" presName="parentText" presStyleLbl="node1" presStyleIdx="0" presStyleCnt="4">
        <dgm:presLayoutVars>
          <dgm:chMax val="0"/>
          <dgm:bulletEnabled val="1"/>
        </dgm:presLayoutVars>
      </dgm:prSet>
      <dgm:spPr/>
    </dgm:pt>
    <dgm:pt modelId="{1BF3C704-BCEA-49A4-83BC-30AAEB64BC62}" type="pres">
      <dgm:prSet presAssocID="{952EDE90-AFCB-4A29-BAC1-5CBE6990731F}" presName="spacer" presStyleCnt="0"/>
      <dgm:spPr/>
    </dgm:pt>
    <dgm:pt modelId="{9F41577D-BC92-429D-9D8F-8D901B845807}" type="pres">
      <dgm:prSet presAssocID="{B3B31DDF-4541-4B44-8489-9F6BAAAB44E6}" presName="parentText" presStyleLbl="node1" presStyleIdx="1" presStyleCnt="4">
        <dgm:presLayoutVars>
          <dgm:chMax val="0"/>
          <dgm:bulletEnabled val="1"/>
        </dgm:presLayoutVars>
      </dgm:prSet>
      <dgm:spPr/>
    </dgm:pt>
    <dgm:pt modelId="{DB705CBE-90C6-42CB-9007-FB71CEDCBA1A}" type="pres">
      <dgm:prSet presAssocID="{C0D2CD84-770A-4D3B-A59C-5BAAC6AF2176}" presName="spacer" presStyleCnt="0"/>
      <dgm:spPr/>
    </dgm:pt>
    <dgm:pt modelId="{0C1C8EA1-2375-4C2D-A15F-0642128FFEE3}" type="pres">
      <dgm:prSet presAssocID="{6790D2C2-E301-434D-B4C3-97DA1A3586B1}" presName="parentText" presStyleLbl="node1" presStyleIdx="2" presStyleCnt="4">
        <dgm:presLayoutVars>
          <dgm:chMax val="0"/>
          <dgm:bulletEnabled val="1"/>
        </dgm:presLayoutVars>
      </dgm:prSet>
      <dgm:spPr/>
    </dgm:pt>
    <dgm:pt modelId="{BD6FADED-D19F-4599-89FB-D3E934AD7CEA}" type="pres">
      <dgm:prSet presAssocID="{6790D2C2-E301-434D-B4C3-97DA1A3586B1}" presName="childText" presStyleLbl="revTx" presStyleIdx="0" presStyleCnt="2">
        <dgm:presLayoutVars>
          <dgm:bulletEnabled val="1"/>
        </dgm:presLayoutVars>
      </dgm:prSet>
      <dgm:spPr/>
    </dgm:pt>
    <dgm:pt modelId="{34870821-E9E6-4697-86DA-3EC5A17292C3}" type="pres">
      <dgm:prSet presAssocID="{595E3749-F9F9-44F8-941A-2377C76D4531}" presName="parentText" presStyleLbl="node1" presStyleIdx="3" presStyleCnt="4">
        <dgm:presLayoutVars>
          <dgm:chMax val="0"/>
          <dgm:bulletEnabled val="1"/>
        </dgm:presLayoutVars>
      </dgm:prSet>
      <dgm:spPr/>
    </dgm:pt>
    <dgm:pt modelId="{77D59101-7A80-4762-A3A6-380E13922348}" type="pres">
      <dgm:prSet presAssocID="{595E3749-F9F9-44F8-941A-2377C76D4531}" presName="childText" presStyleLbl="revTx" presStyleIdx="1" presStyleCnt="2">
        <dgm:presLayoutVars>
          <dgm:bulletEnabled val="1"/>
        </dgm:presLayoutVars>
      </dgm:prSet>
      <dgm:spPr/>
    </dgm:pt>
  </dgm:ptLst>
  <dgm:cxnLst>
    <dgm:cxn modelId="{8C22B315-95B8-4983-9DA0-48AC98768EFC}" srcId="{31E7DD78-8026-4CDE-AD55-5E21FE38B5B2}" destId="{9D6A7B97-6EA9-46FD-A4D7-73818CD88AAF}" srcOrd="0" destOrd="0" parTransId="{45A63729-743E-43AD-868A-03AA930489D7}" sibTransId="{952EDE90-AFCB-4A29-BAC1-5CBE6990731F}"/>
    <dgm:cxn modelId="{F89F891F-293D-4FEC-9B24-5F53957D84E2}" type="presOf" srcId="{595E3749-F9F9-44F8-941A-2377C76D4531}" destId="{34870821-E9E6-4697-86DA-3EC5A17292C3}" srcOrd="0" destOrd="0" presId="urn:microsoft.com/office/officeart/2005/8/layout/vList2"/>
    <dgm:cxn modelId="{A87E2B38-7867-4D6F-B964-8A0B1DB51A5E}" type="presOf" srcId="{813D748E-ACFE-426A-A691-46E8051ADFDA}" destId="{BD6FADED-D19F-4599-89FB-D3E934AD7CEA}" srcOrd="0" destOrd="0" presId="urn:microsoft.com/office/officeart/2005/8/layout/vList2"/>
    <dgm:cxn modelId="{C6203D63-093B-4141-A704-B7ABEC6F8E50}" srcId="{31E7DD78-8026-4CDE-AD55-5E21FE38B5B2}" destId="{B3B31DDF-4541-4B44-8489-9F6BAAAB44E6}" srcOrd="1" destOrd="0" parTransId="{E397514E-D2D4-446B-AB17-BE983EBA3C09}" sibTransId="{C0D2CD84-770A-4D3B-A59C-5BAAC6AF2176}"/>
    <dgm:cxn modelId="{CD36BB4C-F7AC-471C-96DA-9B57C3FA610F}" type="presOf" srcId="{47293131-E72D-473B-8E25-92CFA255752A}" destId="{77D59101-7A80-4762-A3A6-380E13922348}" srcOrd="0" destOrd="0" presId="urn:microsoft.com/office/officeart/2005/8/layout/vList2"/>
    <dgm:cxn modelId="{7247D551-F235-4989-89AB-BE9F53C53AF2}" srcId="{31E7DD78-8026-4CDE-AD55-5E21FE38B5B2}" destId="{595E3749-F9F9-44F8-941A-2377C76D4531}" srcOrd="3" destOrd="0" parTransId="{A6AD20A0-0EBB-40BF-9D15-F404A95356A7}" sibTransId="{1A0D2F9D-ADFF-42E3-994D-F2DDD99F7A16}"/>
    <dgm:cxn modelId="{566215BC-A52D-41D5-AACC-56F772509606}" type="presOf" srcId="{31E7DD78-8026-4CDE-AD55-5E21FE38B5B2}" destId="{897CEBB2-2D68-4BD5-9CAF-AFDEC6DC2A4E}" srcOrd="0" destOrd="0" presId="urn:microsoft.com/office/officeart/2005/8/layout/vList2"/>
    <dgm:cxn modelId="{0C1C7EBE-F7C7-4876-B144-DBD816135A92}" type="presOf" srcId="{B3B31DDF-4541-4B44-8489-9F6BAAAB44E6}" destId="{9F41577D-BC92-429D-9D8F-8D901B845807}" srcOrd="0" destOrd="0" presId="urn:microsoft.com/office/officeart/2005/8/layout/vList2"/>
    <dgm:cxn modelId="{C4F987BF-0634-41DF-948F-000193BE9D63}" srcId="{31E7DD78-8026-4CDE-AD55-5E21FE38B5B2}" destId="{6790D2C2-E301-434D-B4C3-97DA1A3586B1}" srcOrd="2" destOrd="0" parTransId="{4E33B553-4A16-454B-8738-2A17E2420F35}" sibTransId="{62F9C437-ED7D-4E1B-9413-8EF309AF4B6C}"/>
    <dgm:cxn modelId="{9E4F22C3-A0A3-4DF3-98EC-52476A965291}" srcId="{595E3749-F9F9-44F8-941A-2377C76D4531}" destId="{F28DECF4-1FD1-4D15-80C4-0F60D71902B1}" srcOrd="1" destOrd="0" parTransId="{EB460163-CB39-4EBB-B3E3-BF376B58795A}" sibTransId="{070A1472-615F-47E2-A57A-23EA64681BA2}"/>
    <dgm:cxn modelId="{63FEA0CB-1835-4AB2-83C7-57C3D764B012}" srcId="{595E3749-F9F9-44F8-941A-2377C76D4531}" destId="{47293131-E72D-473B-8E25-92CFA255752A}" srcOrd="0" destOrd="0" parTransId="{B3AD5824-CD70-425A-9D5D-24C538487B15}" sibTransId="{E8CE8D97-EF1C-4404-868B-B3170D4173FD}"/>
    <dgm:cxn modelId="{5A6D6BD8-159A-4A1D-AE93-4FE4AA66B06F}" type="presOf" srcId="{9D6A7B97-6EA9-46FD-A4D7-73818CD88AAF}" destId="{D51EA272-3D98-46A6-84FC-FDE0C34517CB}" srcOrd="0" destOrd="0" presId="urn:microsoft.com/office/officeart/2005/8/layout/vList2"/>
    <dgm:cxn modelId="{6577D2E9-3B67-4DE3-BFFB-444ACD0C7D2A}" type="presOf" srcId="{F28DECF4-1FD1-4D15-80C4-0F60D71902B1}" destId="{77D59101-7A80-4762-A3A6-380E13922348}" srcOrd="0" destOrd="1" presId="urn:microsoft.com/office/officeart/2005/8/layout/vList2"/>
    <dgm:cxn modelId="{0A468DF6-4552-4010-94D5-38DD97F064D5}" srcId="{6790D2C2-E301-434D-B4C3-97DA1A3586B1}" destId="{813D748E-ACFE-426A-A691-46E8051ADFDA}" srcOrd="0" destOrd="0" parTransId="{A3E763E2-5A73-4DDF-B724-A720F1E7E107}" sibTransId="{31168094-8C8D-441E-83BF-215DFCE7123E}"/>
    <dgm:cxn modelId="{8961E2F9-B0FA-4C37-9724-A49DFC242008}" type="presOf" srcId="{6790D2C2-E301-434D-B4C3-97DA1A3586B1}" destId="{0C1C8EA1-2375-4C2D-A15F-0642128FFEE3}" srcOrd="0" destOrd="0" presId="urn:microsoft.com/office/officeart/2005/8/layout/vList2"/>
    <dgm:cxn modelId="{87E5EB9A-B7B8-4CC7-ADE2-8635F92218F0}" type="presParOf" srcId="{897CEBB2-2D68-4BD5-9CAF-AFDEC6DC2A4E}" destId="{D51EA272-3D98-46A6-84FC-FDE0C34517CB}" srcOrd="0" destOrd="0" presId="urn:microsoft.com/office/officeart/2005/8/layout/vList2"/>
    <dgm:cxn modelId="{1F7158EA-6A28-47D1-AAAE-4787AF5913A5}" type="presParOf" srcId="{897CEBB2-2D68-4BD5-9CAF-AFDEC6DC2A4E}" destId="{1BF3C704-BCEA-49A4-83BC-30AAEB64BC62}" srcOrd="1" destOrd="0" presId="urn:microsoft.com/office/officeart/2005/8/layout/vList2"/>
    <dgm:cxn modelId="{07223119-B90B-4F72-9F78-BC0BE0921654}" type="presParOf" srcId="{897CEBB2-2D68-4BD5-9CAF-AFDEC6DC2A4E}" destId="{9F41577D-BC92-429D-9D8F-8D901B845807}" srcOrd="2" destOrd="0" presId="urn:microsoft.com/office/officeart/2005/8/layout/vList2"/>
    <dgm:cxn modelId="{99399567-2680-40CD-8931-CC515294273B}" type="presParOf" srcId="{897CEBB2-2D68-4BD5-9CAF-AFDEC6DC2A4E}" destId="{DB705CBE-90C6-42CB-9007-FB71CEDCBA1A}" srcOrd="3" destOrd="0" presId="urn:microsoft.com/office/officeart/2005/8/layout/vList2"/>
    <dgm:cxn modelId="{B278D314-F7EE-4758-8EA7-F769958BFDAB}" type="presParOf" srcId="{897CEBB2-2D68-4BD5-9CAF-AFDEC6DC2A4E}" destId="{0C1C8EA1-2375-4C2D-A15F-0642128FFEE3}" srcOrd="4" destOrd="0" presId="urn:microsoft.com/office/officeart/2005/8/layout/vList2"/>
    <dgm:cxn modelId="{84E5BA4B-2E2C-438E-9088-5E30890AB7DF}" type="presParOf" srcId="{897CEBB2-2D68-4BD5-9CAF-AFDEC6DC2A4E}" destId="{BD6FADED-D19F-4599-89FB-D3E934AD7CEA}" srcOrd="5" destOrd="0" presId="urn:microsoft.com/office/officeart/2005/8/layout/vList2"/>
    <dgm:cxn modelId="{FE8F12C3-9D49-46F1-B515-9F65925F0F84}" type="presParOf" srcId="{897CEBB2-2D68-4BD5-9CAF-AFDEC6DC2A4E}" destId="{34870821-E9E6-4697-86DA-3EC5A17292C3}" srcOrd="6" destOrd="0" presId="urn:microsoft.com/office/officeart/2005/8/layout/vList2"/>
    <dgm:cxn modelId="{F21F6DC3-2A84-4F09-84D3-619BFE007B44}" type="presParOf" srcId="{897CEBB2-2D68-4BD5-9CAF-AFDEC6DC2A4E}" destId="{77D59101-7A80-4762-A3A6-380E13922348}"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9536E2-9F53-42BC-8A05-BBCEBCC9FFE1}"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437F4ACF-1B21-4111-B924-7856C9632827}">
      <dgm:prSet custT="1"/>
      <dgm:spPr/>
      <dgm:t>
        <a:bodyPr/>
        <a:lstStyle/>
        <a:p>
          <a:pPr>
            <a:lnSpc>
              <a:spcPct val="100000"/>
            </a:lnSpc>
            <a:defRPr b="1"/>
          </a:pPr>
          <a:r>
            <a:rPr lang="en-US" sz="4000" dirty="0"/>
            <a:t>The structure and format </a:t>
          </a:r>
        </a:p>
      </dgm:t>
    </dgm:pt>
    <dgm:pt modelId="{AD16BC9A-2F35-410D-AF49-0797AF8C89C7}" type="parTrans" cxnId="{D4A8ADE2-4355-40D1-A32B-33D19C22282E}">
      <dgm:prSet/>
      <dgm:spPr/>
      <dgm:t>
        <a:bodyPr/>
        <a:lstStyle/>
        <a:p>
          <a:endParaRPr lang="en-US"/>
        </a:p>
      </dgm:t>
    </dgm:pt>
    <dgm:pt modelId="{8FFAD606-F207-4A0A-985B-08FC7AE230D0}" type="sibTrans" cxnId="{D4A8ADE2-4355-40D1-A32B-33D19C22282E}">
      <dgm:prSet/>
      <dgm:spPr/>
      <dgm:t>
        <a:bodyPr/>
        <a:lstStyle/>
        <a:p>
          <a:endParaRPr lang="en-US"/>
        </a:p>
      </dgm:t>
    </dgm:pt>
    <dgm:pt modelId="{18AD1E93-D160-4148-BDBE-0A28E4A6DA8A}">
      <dgm:prSet custT="1"/>
      <dgm:spPr/>
      <dgm:t>
        <a:bodyPr/>
        <a:lstStyle/>
        <a:p>
          <a:pPr>
            <a:lnSpc>
              <a:spcPct val="100000"/>
            </a:lnSpc>
          </a:pPr>
          <a:r>
            <a:rPr lang="en-US" sz="2000" dirty="0"/>
            <a:t>will determine the CV’s outlook</a:t>
          </a:r>
        </a:p>
      </dgm:t>
    </dgm:pt>
    <dgm:pt modelId="{FD0019FA-3693-47E1-BB72-FBAFB1F37003}" type="parTrans" cxnId="{7EA4D8EA-1128-4932-8AB8-5B7A32482933}">
      <dgm:prSet/>
      <dgm:spPr/>
      <dgm:t>
        <a:bodyPr/>
        <a:lstStyle/>
        <a:p>
          <a:endParaRPr lang="en-US"/>
        </a:p>
      </dgm:t>
    </dgm:pt>
    <dgm:pt modelId="{EC77B16E-ACDA-4CC5-9704-BD837238FD26}" type="sibTrans" cxnId="{7EA4D8EA-1128-4932-8AB8-5B7A32482933}">
      <dgm:prSet/>
      <dgm:spPr/>
      <dgm:t>
        <a:bodyPr/>
        <a:lstStyle/>
        <a:p>
          <a:endParaRPr lang="en-US"/>
        </a:p>
      </dgm:t>
    </dgm:pt>
    <dgm:pt modelId="{F6389536-22FE-4C59-A175-CD9C4AC79D58}">
      <dgm:prSet custT="1"/>
      <dgm:spPr/>
      <dgm:t>
        <a:bodyPr/>
        <a:lstStyle/>
        <a:p>
          <a:pPr>
            <a:lnSpc>
              <a:spcPct val="100000"/>
            </a:lnSpc>
          </a:pPr>
          <a:r>
            <a:rPr lang="en-US" sz="2000" dirty="0"/>
            <a:t>will influence the reception of your CV by the addressee</a:t>
          </a:r>
        </a:p>
      </dgm:t>
    </dgm:pt>
    <dgm:pt modelId="{8FE77148-13C6-4B79-8B0D-E2609911D2CC}" type="parTrans" cxnId="{C51A6C95-46B7-42D4-A09C-193631315DD5}">
      <dgm:prSet/>
      <dgm:spPr/>
      <dgm:t>
        <a:bodyPr/>
        <a:lstStyle/>
        <a:p>
          <a:endParaRPr lang="en-US"/>
        </a:p>
      </dgm:t>
    </dgm:pt>
    <dgm:pt modelId="{47F38E25-461B-4F13-B662-CB17FED01B55}" type="sibTrans" cxnId="{C51A6C95-46B7-42D4-A09C-193631315DD5}">
      <dgm:prSet/>
      <dgm:spPr/>
      <dgm:t>
        <a:bodyPr/>
        <a:lstStyle/>
        <a:p>
          <a:endParaRPr lang="en-US"/>
        </a:p>
      </dgm:t>
    </dgm:pt>
    <dgm:pt modelId="{E1530682-2535-4418-AB5B-4166BAFE9479}">
      <dgm:prSet custT="1"/>
      <dgm:spPr/>
      <dgm:t>
        <a:bodyPr/>
        <a:lstStyle/>
        <a:p>
          <a:pPr>
            <a:lnSpc>
              <a:spcPct val="100000"/>
            </a:lnSpc>
            <a:defRPr b="1"/>
          </a:pPr>
          <a:r>
            <a:rPr lang="en-US" sz="4000" dirty="0"/>
            <a:t>Your CV should look </a:t>
          </a:r>
        </a:p>
      </dgm:t>
    </dgm:pt>
    <dgm:pt modelId="{6D7FC000-574E-4FDA-A5F0-B862303B903D}" type="parTrans" cxnId="{77A9D9CF-4D58-4DCB-A69F-1514FB977705}">
      <dgm:prSet/>
      <dgm:spPr/>
      <dgm:t>
        <a:bodyPr/>
        <a:lstStyle/>
        <a:p>
          <a:endParaRPr lang="en-US"/>
        </a:p>
      </dgm:t>
    </dgm:pt>
    <dgm:pt modelId="{09EDB2D2-79DC-4FE1-A2B9-157CCC04DAEE}" type="sibTrans" cxnId="{77A9D9CF-4D58-4DCB-A69F-1514FB977705}">
      <dgm:prSet/>
      <dgm:spPr/>
      <dgm:t>
        <a:bodyPr/>
        <a:lstStyle/>
        <a:p>
          <a:endParaRPr lang="en-US"/>
        </a:p>
      </dgm:t>
    </dgm:pt>
    <dgm:pt modelId="{96C162A5-14FA-431E-A3DA-241CCA8D4646}">
      <dgm:prSet custT="1"/>
      <dgm:spPr/>
      <dgm:t>
        <a:bodyPr/>
        <a:lstStyle/>
        <a:p>
          <a:pPr>
            <a:lnSpc>
              <a:spcPct val="100000"/>
            </a:lnSpc>
          </a:pPr>
          <a:r>
            <a:rPr lang="en-US" sz="1900" dirty="0"/>
            <a:t>Flawless </a:t>
          </a:r>
        </a:p>
      </dgm:t>
    </dgm:pt>
    <dgm:pt modelId="{C3E414E8-FE24-434B-9F0F-0546EFB24A38}" type="parTrans" cxnId="{DC7AA762-B683-44CC-AB78-5AC902A98FEA}">
      <dgm:prSet/>
      <dgm:spPr/>
      <dgm:t>
        <a:bodyPr/>
        <a:lstStyle/>
        <a:p>
          <a:endParaRPr lang="en-US"/>
        </a:p>
      </dgm:t>
    </dgm:pt>
    <dgm:pt modelId="{D4D03CB6-5748-4C51-AC91-8C91FE0AFD15}" type="sibTrans" cxnId="{DC7AA762-B683-44CC-AB78-5AC902A98FEA}">
      <dgm:prSet/>
      <dgm:spPr/>
      <dgm:t>
        <a:bodyPr/>
        <a:lstStyle/>
        <a:p>
          <a:endParaRPr lang="en-US"/>
        </a:p>
      </dgm:t>
    </dgm:pt>
    <dgm:pt modelId="{4B78C8BC-CF39-4571-AF9F-BFCB5F977AB3}">
      <dgm:prSet custT="1"/>
      <dgm:spPr/>
      <dgm:t>
        <a:bodyPr/>
        <a:lstStyle/>
        <a:p>
          <a:pPr>
            <a:lnSpc>
              <a:spcPct val="100000"/>
            </a:lnSpc>
          </a:pPr>
          <a:r>
            <a:rPr lang="en-US" sz="1900" dirty="0"/>
            <a:t>Professional</a:t>
          </a:r>
        </a:p>
      </dgm:t>
    </dgm:pt>
    <dgm:pt modelId="{E0D8648F-2BAA-4738-A8C4-723C44398D3A}" type="parTrans" cxnId="{3F617AE7-B1A3-4699-B68B-F94C7A90BCF1}">
      <dgm:prSet/>
      <dgm:spPr/>
      <dgm:t>
        <a:bodyPr/>
        <a:lstStyle/>
        <a:p>
          <a:endParaRPr lang="en-US"/>
        </a:p>
      </dgm:t>
    </dgm:pt>
    <dgm:pt modelId="{D18C2FBA-7A97-42B5-BA58-7373738B1EA2}" type="sibTrans" cxnId="{3F617AE7-B1A3-4699-B68B-F94C7A90BCF1}">
      <dgm:prSet/>
      <dgm:spPr/>
      <dgm:t>
        <a:bodyPr/>
        <a:lstStyle/>
        <a:p>
          <a:endParaRPr lang="en-US"/>
        </a:p>
      </dgm:t>
    </dgm:pt>
    <dgm:pt modelId="{1F4D5192-E449-41D8-8A77-4263E68A4201}">
      <dgm:prSet custT="1"/>
      <dgm:spPr/>
      <dgm:t>
        <a:bodyPr/>
        <a:lstStyle/>
        <a:p>
          <a:pPr>
            <a:lnSpc>
              <a:spcPct val="100000"/>
            </a:lnSpc>
          </a:pPr>
          <a:r>
            <a:rPr lang="en-US" sz="1900" dirty="0"/>
            <a:t>Error-free</a:t>
          </a:r>
        </a:p>
      </dgm:t>
    </dgm:pt>
    <dgm:pt modelId="{46AA85E5-EDC7-4C90-92D8-D4AACEEDDD49}" type="parTrans" cxnId="{A8002CCB-6813-4852-93BA-CDF7152F1738}">
      <dgm:prSet/>
      <dgm:spPr/>
      <dgm:t>
        <a:bodyPr/>
        <a:lstStyle/>
        <a:p>
          <a:endParaRPr lang="en-US"/>
        </a:p>
      </dgm:t>
    </dgm:pt>
    <dgm:pt modelId="{23FAD35C-8207-4ADC-B93B-F36C85B46C65}" type="sibTrans" cxnId="{A8002CCB-6813-4852-93BA-CDF7152F1738}">
      <dgm:prSet/>
      <dgm:spPr/>
      <dgm:t>
        <a:bodyPr/>
        <a:lstStyle/>
        <a:p>
          <a:endParaRPr lang="en-US"/>
        </a:p>
      </dgm:t>
    </dgm:pt>
    <dgm:pt modelId="{71F780F3-21E8-441D-9877-03BFF2A3349E}">
      <dgm:prSet custT="1"/>
      <dgm:spPr/>
      <dgm:t>
        <a:bodyPr/>
        <a:lstStyle/>
        <a:p>
          <a:pPr>
            <a:lnSpc>
              <a:spcPct val="100000"/>
            </a:lnSpc>
          </a:pPr>
          <a:r>
            <a:rPr lang="en-US" sz="1900" dirty="0"/>
            <a:t>Easy to read</a:t>
          </a:r>
        </a:p>
      </dgm:t>
    </dgm:pt>
    <dgm:pt modelId="{823F47C9-134B-4CE1-871D-E7698C7CA72F}" type="parTrans" cxnId="{AB247703-62DA-483C-8332-77B4149FC236}">
      <dgm:prSet/>
      <dgm:spPr/>
      <dgm:t>
        <a:bodyPr/>
        <a:lstStyle/>
        <a:p>
          <a:endParaRPr lang="en-US"/>
        </a:p>
      </dgm:t>
    </dgm:pt>
    <dgm:pt modelId="{709EDBCF-E100-468C-B418-E6F6E39D33D8}" type="sibTrans" cxnId="{AB247703-62DA-483C-8332-77B4149FC236}">
      <dgm:prSet/>
      <dgm:spPr/>
      <dgm:t>
        <a:bodyPr/>
        <a:lstStyle/>
        <a:p>
          <a:endParaRPr lang="en-US"/>
        </a:p>
      </dgm:t>
    </dgm:pt>
    <dgm:pt modelId="{FE6505FF-7454-448C-AC9E-F526519F379A}">
      <dgm:prSet custT="1"/>
      <dgm:spPr/>
      <dgm:t>
        <a:bodyPr/>
        <a:lstStyle/>
        <a:p>
          <a:pPr>
            <a:lnSpc>
              <a:spcPct val="100000"/>
            </a:lnSpc>
          </a:pPr>
          <a:r>
            <a:rPr lang="en-US" sz="1900" dirty="0"/>
            <a:t>Accessible in terms of reading (employers and recruiters are too busy to have to struggle with a busy, messy, poorly written CV </a:t>
          </a:r>
        </a:p>
      </dgm:t>
    </dgm:pt>
    <dgm:pt modelId="{909B232C-9735-4CA5-8CCA-B6DAFF974745}" type="parTrans" cxnId="{652098DD-CF7A-4D9E-B081-64C46249CE75}">
      <dgm:prSet/>
      <dgm:spPr/>
      <dgm:t>
        <a:bodyPr/>
        <a:lstStyle/>
        <a:p>
          <a:endParaRPr lang="en-US"/>
        </a:p>
      </dgm:t>
    </dgm:pt>
    <dgm:pt modelId="{829992E9-98B6-4C5C-A390-26549A713921}" type="sibTrans" cxnId="{652098DD-CF7A-4D9E-B081-64C46249CE75}">
      <dgm:prSet/>
      <dgm:spPr/>
      <dgm:t>
        <a:bodyPr/>
        <a:lstStyle/>
        <a:p>
          <a:endParaRPr lang="en-US"/>
        </a:p>
      </dgm:t>
    </dgm:pt>
    <dgm:pt modelId="{11B4DDBA-0410-42C4-AF06-0D3CC1A86060}" type="pres">
      <dgm:prSet presAssocID="{0A9536E2-9F53-42BC-8A05-BBCEBCC9FFE1}" presName="root" presStyleCnt="0">
        <dgm:presLayoutVars>
          <dgm:dir/>
          <dgm:resizeHandles val="exact"/>
        </dgm:presLayoutVars>
      </dgm:prSet>
      <dgm:spPr/>
    </dgm:pt>
    <dgm:pt modelId="{D1863E55-C021-4BB3-881E-F1CC52ABD55B}" type="pres">
      <dgm:prSet presAssocID="{437F4ACF-1B21-4111-B924-7856C9632827}" presName="compNode" presStyleCnt="0"/>
      <dgm:spPr/>
    </dgm:pt>
    <dgm:pt modelId="{30127D86-B608-4453-99F0-FB74AA7B0940}" type="pres">
      <dgm:prSet presAssocID="{437F4ACF-1B21-4111-B924-7856C963282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32AC1E9D-C2B5-4024-8D24-0FE35846BDFD}" type="pres">
      <dgm:prSet presAssocID="{437F4ACF-1B21-4111-B924-7856C9632827}" presName="iconSpace" presStyleCnt="0"/>
      <dgm:spPr/>
    </dgm:pt>
    <dgm:pt modelId="{31EBA596-E665-449E-B4EC-8FDA346C12A6}" type="pres">
      <dgm:prSet presAssocID="{437F4ACF-1B21-4111-B924-7856C9632827}" presName="parTx" presStyleLbl="revTx" presStyleIdx="0" presStyleCnt="4" custScaleX="110045">
        <dgm:presLayoutVars>
          <dgm:chMax val="0"/>
          <dgm:chPref val="0"/>
        </dgm:presLayoutVars>
      </dgm:prSet>
      <dgm:spPr/>
    </dgm:pt>
    <dgm:pt modelId="{816BD5DD-E2D2-4FAB-B79C-FC27F1652600}" type="pres">
      <dgm:prSet presAssocID="{437F4ACF-1B21-4111-B924-7856C9632827}" presName="txSpace" presStyleCnt="0"/>
      <dgm:spPr/>
    </dgm:pt>
    <dgm:pt modelId="{5B873C67-4107-45B7-9672-2159D0879066}" type="pres">
      <dgm:prSet presAssocID="{437F4ACF-1B21-4111-B924-7856C9632827}" presName="desTx" presStyleLbl="revTx" presStyleIdx="1" presStyleCnt="4" custLinFactNeighborX="-1424" custLinFactNeighborY="15861">
        <dgm:presLayoutVars/>
      </dgm:prSet>
      <dgm:spPr/>
    </dgm:pt>
    <dgm:pt modelId="{5CA777CC-085B-4D4B-BFEA-7845B801B4E0}" type="pres">
      <dgm:prSet presAssocID="{8FFAD606-F207-4A0A-985B-08FC7AE230D0}" presName="sibTrans" presStyleCnt="0"/>
      <dgm:spPr/>
    </dgm:pt>
    <dgm:pt modelId="{F7F3F18F-D96E-4C39-BF6E-146854DE3B68}" type="pres">
      <dgm:prSet presAssocID="{E1530682-2535-4418-AB5B-4166BAFE9479}" presName="compNode" presStyleCnt="0"/>
      <dgm:spPr/>
    </dgm:pt>
    <dgm:pt modelId="{BA25D123-900C-41D2-9F1D-64DAF0249A12}" type="pres">
      <dgm:prSet presAssocID="{E1530682-2535-4418-AB5B-4166BAFE947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ffice Worker"/>
        </a:ext>
      </dgm:extLst>
    </dgm:pt>
    <dgm:pt modelId="{D7C9B335-3300-45A8-BD83-9A2D00B3918E}" type="pres">
      <dgm:prSet presAssocID="{E1530682-2535-4418-AB5B-4166BAFE9479}" presName="iconSpace" presStyleCnt="0"/>
      <dgm:spPr/>
    </dgm:pt>
    <dgm:pt modelId="{93AB9AAD-B680-49DE-893B-0C52A796AF4C}" type="pres">
      <dgm:prSet presAssocID="{E1530682-2535-4418-AB5B-4166BAFE9479}" presName="parTx" presStyleLbl="revTx" presStyleIdx="2" presStyleCnt="4">
        <dgm:presLayoutVars>
          <dgm:chMax val="0"/>
          <dgm:chPref val="0"/>
        </dgm:presLayoutVars>
      </dgm:prSet>
      <dgm:spPr/>
    </dgm:pt>
    <dgm:pt modelId="{87E809A9-F924-4755-B562-63E365B1ED12}" type="pres">
      <dgm:prSet presAssocID="{E1530682-2535-4418-AB5B-4166BAFE9479}" presName="txSpace" presStyleCnt="0"/>
      <dgm:spPr/>
    </dgm:pt>
    <dgm:pt modelId="{EBF5A6EC-1738-4C75-B10B-0B6A2FC0E25D}" type="pres">
      <dgm:prSet presAssocID="{E1530682-2535-4418-AB5B-4166BAFE9479}" presName="desTx" presStyleLbl="revTx" presStyleIdx="3" presStyleCnt="4" custLinFactNeighborX="1515" custLinFactNeighborY="-28005">
        <dgm:presLayoutVars/>
      </dgm:prSet>
      <dgm:spPr/>
    </dgm:pt>
  </dgm:ptLst>
  <dgm:cxnLst>
    <dgm:cxn modelId="{AB247703-62DA-483C-8332-77B4149FC236}" srcId="{E1530682-2535-4418-AB5B-4166BAFE9479}" destId="{71F780F3-21E8-441D-9877-03BFF2A3349E}" srcOrd="3" destOrd="0" parTransId="{823F47C9-134B-4CE1-871D-E7698C7CA72F}" sibTransId="{709EDBCF-E100-468C-B418-E6F6E39D33D8}"/>
    <dgm:cxn modelId="{31FB490C-7E69-44B1-8708-F7979554118B}" type="presOf" srcId="{1F4D5192-E449-41D8-8A77-4263E68A4201}" destId="{EBF5A6EC-1738-4C75-B10B-0B6A2FC0E25D}" srcOrd="0" destOrd="2" presId="urn:microsoft.com/office/officeart/2018/2/layout/IconLabelDescriptionList"/>
    <dgm:cxn modelId="{8A87C836-13D9-4D86-9274-0C1796BCB792}" type="presOf" srcId="{71F780F3-21E8-441D-9877-03BFF2A3349E}" destId="{EBF5A6EC-1738-4C75-B10B-0B6A2FC0E25D}" srcOrd="0" destOrd="3" presId="urn:microsoft.com/office/officeart/2018/2/layout/IconLabelDescriptionList"/>
    <dgm:cxn modelId="{DC7AA762-B683-44CC-AB78-5AC902A98FEA}" srcId="{E1530682-2535-4418-AB5B-4166BAFE9479}" destId="{96C162A5-14FA-431E-A3DA-241CCA8D4646}" srcOrd="0" destOrd="0" parTransId="{C3E414E8-FE24-434B-9F0F-0546EFB24A38}" sibTransId="{D4D03CB6-5748-4C51-AC91-8C91FE0AFD15}"/>
    <dgm:cxn modelId="{F0DC414F-AE27-4C3F-8A97-9E27DB5381E6}" type="presOf" srcId="{FE6505FF-7454-448C-AC9E-F526519F379A}" destId="{EBF5A6EC-1738-4C75-B10B-0B6A2FC0E25D}" srcOrd="0" destOrd="4" presId="urn:microsoft.com/office/officeart/2018/2/layout/IconLabelDescriptionList"/>
    <dgm:cxn modelId="{293CE958-D3A9-4544-9EC4-03F5770F075F}" type="presOf" srcId="{4B78C8BC-CF39-4571-AF9F-BFCB5F977AB3}" destId="{EBF5A6EC-1738-4C75-B10B-0B6A2FC0E25D}" srcOrd="0" destOrd="1" presId="urn:microsoft.com/office/officeart/2018/2/layout/IconLabelDescriptionList"/>
    <dgm:cxn modelId="{9123F18F-95FC-4594-BADD-C0A9F74E0304}" type="presOf" srcId="{18AD1E93-D160-4148-BDBE-0A28E4A6DA8A}" destId="{5B873C67-4107-45B7-9672-2159D0879066}" srcOrd="0" destOrd="0" presId="urn:microsoft.com/office/officeart/2018/2/layout/IconLabelDescriptionList"/>
    <dgm:cxn modelId="{C51A6C95-46B7-42D4-A09C-193631315DD5}" srcId="{437F4ACF-1B21-4111-B924-7856C9632827}" destId="{F6389536-22FE-4C59-A175-CD9C4AC79D58}" srcOrd="1" destOrd="0" parTransId="{8FE77148-13C6-4B79-8B0D-E2609911D2CC}" sibTransId="{47F38E25-461B-4F13-B662-CB17FED01B55}"/>
    <dgm:cxn modelId="{57BE519A-AACA-44D6-BAD3-E1B17F82F9C4}" type="presOf" srcId="{F6389536-22FE-4C59-A175-CD9C4AC79D58}" destId="{5B873C67-4107-45B7-9672-2159D0879066}" srcOrd="0" destOrd="1" presId="urn:microsoft.com/office/officeart/2018/2/layout/IconLabelDescriptionList"/>
    <dgm:cxn modelId="{E8C1D7B0-F454-46CD-AE11-A38E325CE3A4}" type="presOf" srcId="{437F4ACF-1B21-4111-B924-7856C9632827}" destId="{31EBA596-E665-449E-B4EC-8FDA346C12A6}" srcOrd="0" destOrd="0" presId="urn:microsoft.com/office/officeart/2018/2/layout/IconLabelDescriptionList"/>
    <dgm:cxn modelId="{5E0397B6-90AD-4927-A37F-7F3F19B3CCD2}" type="presOf" srcId="{96C162A5-14FA-431E-A3DA-241CCA8D4646}" destId="{EBF5A6EC-1738-4C75-B10B-0B6A2FC0E25D}" srcOrd="0" destOrd="0" presId="urn:microsoft.com/office/officeart/2018/2/layout/IconLabelDescriptionList"/>
    <dgm:cxn modelId="{A7B76EC2-71BE-4902-B732-C73A287F6534}" type="presOf" srcId="{E1530682-2535-4418-AB5B-4166BAFE9479}" destId="{93AB9AAD-B680-49DE-893B-0C52A796AF4C}" srcOrd="0" destOrd="0" presId="urn:microsoft.com/office/officeart/2018/2/layout/IconLabelDescriptionList"/>
    <dgm:cxn modelId="{A8002CCB-6813-4852-93BA-CDF7152F1738}" srcId="{E1530682-2535-4418-AB5B-4166BAFE9479}" destId="{1F4D5192-E449-41D8-8A77-4263E68A4201}" srcOrd="2" destOrd="0" parTransId="{46AA85E5-EDC7-4C90-92D8-D4AACEEDDD49}" sibTransId="{23FAD35C-8207-4ADC-B93B-F36C85B46C65}"/>
    <dgm:cxn modelId="{77A9D9CF-4D58-4DCB-A69F-1514FB977705}" srcId="{0A9536E2-9F53-42BC-8A05-BBCEBCC9FFE1}" destId="{E1530682-2535-4418-AB5B-4166BAFE9479}" srcOrd="1" destOrd="0" parTransId="{6D7FC000-574E-4FDA-A5F0-B862303B903D}" sibTransId="{09EDB2D2-79DC-4FE1-A2B9-157CCC04DAEE}"/>
    <dgm:cxn modelId="{652098DD-CF7A-4D9E-B081-64C46249CE75}" srcId="{E1530682-2535-4418-AB5B-4166BAFE9479}" destId="{FE6505FF-7454-448C-AC9E-F526519F379A}" srcOrd="4" destOrd="0" parTransId="{909B232C-9735-4CA5-8CCA-B6DAFF974745}" sibTransId="{829992E9-98B6-4C5C-A390-26549A713921}"/>
    <dgm:cxn modelId="{01643CE2-1189-4125-83A1-7D752F83080A}" type="presOf" srcId="{0A9536E2-9F53-42BC-8A05-BBCEBCC9FFE1}" destId="{11B4DDBA-0410-42C4-AF06-0D3CC1A86060}" srcOrd="0" destOrd="0" presId="urn:microsoft.com/office/officeart/2018/2/layout/IconLabelDescriptionList"/>
    <dgm:cxn modelId="{D4A8ADE2-4355-40D1-A32B-33D19C22282E}" srcId="{0A9536E2-9F53-42BC-8A05-BBCEBCC9FFE1}" destId="{437F4ACF-1B21-4111-B924-7856C9632827}" srcOrd="0" destOrd="0" parTransId="{AD16BC9A-2F35-410D-AF49-0797AF8C89C7}" sibTransId="{8FFAD606-F207-4A0A-985B-08FC7AE230D0}"/>
    <dgm:cxn modelId="{3F617AE7-B1A3-4699-B68B-F94C7A90BCF1}" srcId="{E1530682-2535-4418-AB5B-4166BAFE9479}" destId="{4B78C8BC-CF39-4571-AF9F-BFCB5F977AB3}" srcOrd="1" destOrd="0" parTransId="{E0D8648F-2BAA-4738-A8C4-723C44398D3A}" sibTransId="{D18C2FBA-7A97-42B5-BA58-7373738B1EA2}"/>
    <dgm:cxn modelId="{7EA4D8EA-1128-4932-8AB8-5B7A32482933}" srcId="{437F4ACF-1B21-4111-B924-7856C9632827}" destId="{18AD1E93-D160-4148-BDBE-0A28E4A6DA8A}" srcOrd="0" destOrd="0" parTransId="{FD0019FA-3693-47E1-BB72-FBAFB1F37003}" sibTransId="{EC77B16E-ACDA-4CC5-9704-BD837238FD26}"/>
    <dgm:cxn modelId="{8ACFD56A-1404-4D37-A6F5-6BDB3166E464}" type="presParOf" srcId="{11B4DDBA-0410-42C4-AF06-0D3CC1A86060}" destId="{D1863E55-C021-4BB3-881E-F1CC52ABD55B}" srcOrd="0" destOrd="0" presId="urn:microsoft.com/office/officeart/2018/2/layout/IconLabelDescriptionList"/>
    <dgm:cxn modelId="{F67F3DA4-3135-4136-8519-AC4EEF03EC14}" type="presParOf" srcId="{D1863E55-C021-4BB3-881E-F1CC52ABD55B}" destId="{30127D86-B608-4453-99F0-FB74AA7B0940}" srcOrd="0" destOrd="0" presId="urn:microsoft.com/office/officeart/2018/2/layout/IconLabelDescriptionList"/>
    <dgm:cxn modelId="{E96BB945-F58C-4EC6-8111-88CCF46DFB4A}" type="presParOf" srcId="{D1863E55-C021-4BB3-881E-F1CC52ABD55B}" destId="{32AC1E9D-C2B5-4024-8D24-0FE35846BDFD}" srcOrd="1" destOrd="0" presId="urn:microsoft.com/office/officeart/2018/2/layout/IconLabelDescriptionList"/>
    <dgm:cxn modelId="{04577583-A782-4B82-88F1-C3E78629A571}" type="presParOf" srcId="{D1863E55-C021-4BB3-881E-F1CC52ABD55B}" destId="{31EBA596-E665-449E-B4EC-8FDA346C12A6}" srcOrd="2" destOrd="0" presId="urn:microsoft.com/office/officeart/2018/2/layout/IconLabelDescriptionList"/>
    <dgm:cxn modelId="{6CFE00A3-DC9A-4AE3-8B2E-181EC7C3ADC6}" type="presParOf" srcId="{D1863E55-C021-4BB3-881E-F1CC52ABD55B}" destId="{816BD5DD-E2D2-4FAB-B79C-FC27F1652600}" srcOrd="3" destOrd="0" presId="urn:microsoft.com/office/officeart/2018/2/layout/IconLabelDescriptionList"/>
    <dgm:cxn modelId="{9B2F2E5F-7DC9-40D0-96C2-D195CDB9B2FC}" type="presParOf" srcId="{D1863E55-C021-4BB3-881E-F1CC52ABD55B}" destId="{5B873C67-4107-45B7-9672-2159D0879066}" srcOrd="4" destOrd="0" presId="urn:microsoft.com/office/officeart/2018/2/layout/IconLabelDescriptionList"/>
    <dgm:cxn modelId="{61DED633-82CB-4E69-9C0B-5C8D860DB5F4}" type="presParOf" srcId="{11B4DDBA-0410-42C4-AF06-0D3CC1A86060}" destId="{5CA777CC-085B-4D4B-BFEA-7845B801B4E0}" srcOrd="1" destOrd="0" presId="urn:microsoft.com/office/officeart/2018/2/layout/IconLabelDescriptionList"/>
    <dgm:cxn modelId="{D36B0E7C-A244-49CD-A00C-62B9BD6FC10A}" type="presParOf" srcId="{11B4DDBA-0410-42C4-AF06-0D3CC1A86060}" destId="{F7F3F18F-D96E-4C39-BF6E-146854DE3B68}" srcOrd="2" destOrd="0" presId="urn:microsoft.com/office/officeart/2018/2/layout/IconLabelDescriptionList"/>
    <dgm:cxn modelId="{5ACDD3D3-A0B5-4754-B1DD-63349F61D10A}" type="presParOf" srcId="{F7F3F18F-D96E-4C39-BF6E-146854DE3B68}" destId="{BA25D123-900C-41D2-9F1D-64DAF0249A12}" srcOrd="0" destOrd="0" presId="urn:microsoft.com/office/officeart/2018/2/layout/IconLabelDescriptionList"/>
    <dgm:cxn modelId="{27093F77-5E31-499F-8C33-7F72DC93F7A1}" type="presParOf" srcId="{F7F3F18F-D96E-4C39-BF6E-146854DE3B68}" destId="{D7C9B335-3300-45A8-BD83-9A2D00B3918E}" srcOrd="1" destOrd="0" presId="urn:microsoft.com/office/officeart/2018/2/layout/IconLabelDescriptionList"/>
    <dgm:cxn modelId="{5128029E-3380-4241-9F4E-2317F1412A24}" type="presParOf" srcId="{F7F3F18F-D96E-4C39-BF6E-146854DE3B68}" destId="{93AB9AAD-B680-49DE-893B-0C52A796AF4C}" srcOrd="2" destOrd="0" presId="urn:microsoft.com/office/officeart/2018/2/layout/IconLabelDescriptionList"/>
    <dgm:cxn modelId="{6262299D-DC50-49D7-A170-E1CCD03C7FD0}" type="presParOf" srcId="{F7F3F18F-D96E-4C39-BF6E-146854DE3B68}" destId="{87E809A9-F924-4755-B562-63E365B1ED12}" srcOrd="3" destOrd="0" presId="urn:microsoft.com/office/officeart/2018/2/layout/IconLabelDescriptionList"/>
    <dgm:cxn modelId="{E9F27B32-B9E7-4F15-B0F7-6ED4D987EDD7}" type="presParOf" srcId="{F7F3F18F-D96E-4C39-BF6E-146854DE3B68}" destId="{EBF5A6EC-1738-4C75-B10B-0B6A2FC0E25D}"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72E686-A1EA-4C0A-AF32-EABD2AEE69B3}"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27FF0882-68E8-48D6-96A0-432CA9C9A210}">
      <dgm:prSet custT="1"/>
      <dgm:spPr/>
      <dgm:t>
        <a:bodyPr/>
        <a:lstStyle/>
        <a:p>
          <a:r>
            <a:rPr lang="en-US" sz="1400" b="1"/>
            <a:t>Use Word Processor and/or pre-existing templates</a:t>
          </a:r>
        </a:p>
      </dgm:t>
    </dgm:pt>
    <dgm:pt modelId="{1388130A-5C09-424E-B4CB-8392EBF0C885}" type="parTrans" cxnId="{DF6D037C-24F7-43EE-BCF0-95E9A14B22B2}">
      <dgm:prSet/>
      <dgm:spPr/>
      <dgm:t>
        <a:bodyPr/>
        <a:lstStyle/>
        <a:p>
          <a:endParaRPr lang="en-US"/>
        </a:p>
      </dgm:t>
    </dgm:pt>
    <dgm:pt modelId="{6D0DCB07-3F9A-4198-A97D-0D485562638D}" type="sibTrans" cxnId="{DF6D037C-24F7-43EE-BCF0-95E9A14B22B2}">
      <dgm:prSet custT="1"/>
      <dgm:spPr/>
      <dgm:t>
        <a:bodyPr/>
        <a:lstStyle/>
        <a:p>
          <a:endParaRPr lang="en-US" sz="600" b="1"/>
        </a:p>
      </dgm:t>
    </dgm:pt>
    <dgm:pt modelId="{DF2AB33D-C01C-459D-92FF-38657682BAA3}">
      <dgm:prSet custT="1"/>
      <dgm:spPr/>
      <dgm:t>
        <a:bodyPr/>
        <a:lstStyle/>
        <a:p>
          <a:r>
            <a:rPr lang="en-US" sz="1400" b="1" dirty="0"/>
            <a:t>Keep the format simple </a:t>
          </a:r>
        </a:p>
      </dgm:t>
    </dgm:pt>
    <dgm:pt modelId="{CA4FA9FB-0A8E-4098-8AA2-3A68CC665F51}" type="parTrans" cxnId="{B59B6409-3A61-4FE0-8C74-6532BEDB891C}">
      <dgm:prSet/>
      <dgm:spPr/>
      <dgm:t>
        <a:bodyPr/>
        <a:lstStyle/>
        <a:p>
          <a:endParaRPr lang="en-US"/>
        </a:p>
      </dgm:t>
    </dgm:pt>
    <dgm:pt modelId="{DE2EEDE2-6B8B-4834-B27E-9AA9762BCA62}" type="sibTrans" cxnId="{B59B6409-3A61-4FE0-8C74-6532BEDB891C}">
      <dgm:prSet custT="1"/>
      <dgm:spPr/>
      <dgm:t>
        <a:bodyPr/>
        <a:lstStyle/>
        <a:p>
          <a:endParaRPr lang="en-US" sz="600" b="1"/>
        </a:p>
      </dgm:t>
    </dgm:pt>
    <dgm:pt modelId="{89725203-DF0E-420B-A185-722B6C7E35D7}">
      <dgm:prSet custT="1"/>
      <dgm:spPr/>
      <dgm:t>
        <a:bodyPr/>
        <a:lstStyle/>
        <a:p>
          <a:r>
            <a:rPr lang="en-US" sz="1400" b="1"/>
            <a:t>Use simple and crisp fond to enhance/facilitate reading (Arial, Tahoma or other clear fonts are preferred)</a:t>
          </a:r>
        </a:p>
      </dgm:t>
    </dgm:pt>
    <dgm:pt modelId="{966DFA9D-53DB-444D-AFA7-BCDF1A0765A1}" type="parTrans" cxnId="{CAD2F772-4C08-411C-A92A-235FD6CFAEC4}">
      <dgm:prSet/>
      <dgm:spPr/>
      <dgm:t>
        <a:bodyPr/>
        <a:lstStyle/>
        <a:p>
          <a:endParaRPr lang="en-US"/>
        </a:p>
      </dgm:t>
    </dgm:pt>
    <dgm:pt modelId="{8104065D-3067-4B5E-ABB4-9D7C9FB04408}" type="sibTrans" cxnId="{CAD2F772-4C08-411C-A92A-235FD6CFAEC4}">
      <dgm:prSet custT="1"/>
      <dgm:spPr/>
      <dgm:t>
        <a:bodyPr/>
        <a:lstStyle/>
        <a:p>
          <a:endParaRPr lang="en-US" sz="600" b="1"/>
        </a:p>
      </dgm:t>
    </dgm:pt>
    <dgm:pt modelId="{B9BB09D7-2C28-4FF5-A861-450F115BDE17}">
      <dgm:prSet custT="1"/>
      <dgm:spPr/>
      <dgm:t>
        <a:bodyPr/>
        <a:lstStyle/>
        <a:p>
          <a:r>
            <a:rPr lang="en-US" sz="1400" b="1"/>
            <a:t>Keep color scheme back (black font on white or crème paper with little if any color) </a:t>
          </a:r>
        </a:p>
      </dgm:t>
    </dgm:pt>
    <dgm:pt modelId="{03E3CBE2-258F-486A-88EB-6FD5BA777FB1}" type="parTrans" cxnId="{DDA0D918-5224-4A2A-926F-813044F1D11F}">
      <dgm:prSet/>
      <dgm:spPr/>
      <dgm:t>
        <a:bodyPr/>
        <a:lstStyle/>
        <a:p>
          <a:endParaRPr lang="en-US"/>
        </a:p>
      </dgm:t>
    </dgm:pt>
    <dgm:pt modelId="{42784DE6-47AB-4DA9-AC49-7F93F4CB8C7A}" type="sibTrans" cxnId="{DDA0D918-5224-4A2A-926F-813044F1D11F}">
      <dgm:prSet custT="1"/>
      <dgm:spPr/>
      <dgm:t>
        <a:bodyPr/>
        <a:lstStyle/>
        <a:p>
          <a:endParaRPr lang="en-US" sz="600" b="1"/>
        </a:p>
      </dgm:t>
    </dgm:pt>
    <dgm:pt modelId="{5212755D-335C-4CD0-8B0B-E8E8DDF9C7A8}">
      <dgm:prSet custT="1"/>
      <dgm:spPr/>
      <dgm:t>
        <a:bodyPr/>
        <a:lstStyle/>
        <a:p>
          <a:r>
            <a:rPr lang="en-US" sz="1400" b="1"/>
            <a:t>Use bold headings to divide section</a:t>
          </a:r>
        </a:p>
      </dgm:t>
    </dgm:pt>
    <dgm:pt modelId="{925528A3-E001-4B69-A672-3693F4E7DD1B}" type="parTrans" cxnId="{2C66808C-B349-48FC-B5D3-D3BA499E05E0}">
      <dgm:prSet/>
      <dgm:spPr/>
      <dgm:t>
        <a:bodyPr/>
        <a:lstStyle/>
        <a:p>
          <a:endParaRPr lang="en-US"/>
        </a:p>
      </dgm:t>
    </dgm:pt>
    <dgm:pt modelId="{8D02711E-0244-4818-B6CD-6F8DB59D829E}" type="sibTrans" cxnId="{2C66808C-B349-48FC-B5D3-D3BA499E05E0}">
      <dgm:prSet custT="1"/>
      <dgm:spPr/>
      <dgm:t>
        <a:bodyPr/>
        <a:lstStyle/>
        <a:p>
          <a:endParaRPr lang="en-US" sz="600" b="1"/>
        </a:p>
      </dgm:t>
    </dgm:pt>
    <dgm:pt modelId="{4F8C05D2-D207-4071-BF2B-A131047B7CE6}">
      <dgm:prSet custT="1"/>
      <dgm:spPr/>
      <dgm:t>
        <a:bodyPr/>
        <a:lstStyle/>
        <a:p>
          <a:r>
            <a:rPr lang="en-US" sz="1400" b="1"/>
            <a:t>Make sure sections are clearly discernable (separated) </a:t>
          </a:r>
        </a:p>
      </dgm:t>
    </dgm:pt>
    <dgm:pt modelId="{42737C93-5F63-4566-9353-5AEDF641C714}" type="parTrans" cxnId="{FAC9BBD5-B73D-483A-A96C-D20BE3308D48}">
      <dgm:prSet/>
      <dgm:spPr/>
      <dgm:t>
        <a:bodyPr/>
        <a:lstStyle/>
        <a:p>
          <a:endParaRPr lang="en-US"/>
        </a:p>
      </dgm:t>
    </dgm:pt>
    <dgm:pt modelId="{69461CE1-5D15-40F8-8713-655E741BFE96}" type="sibTrans" cxnId="{FAC9BBD5-B73D-483A-A96C-D20BE3308D48}">
      <dgm:prSet custT="1"/>
      <dgm:spPr/>
      <dgm:t>
        <a:bodyPr/>
        <a:lstStyle/>
        <a:p>
          <a:endParaRPr lang="en-US" sz="600" b="1"/>
        </a:p>
      </dgm:t>
    </dgm:pt>
    <dgm:pt modelId="{2331B90B-D866-4546-8661-3C0C6D43F38F}">
      <dgm:prSet custT="1"/>
      <dgm:spPr/>
      <dgm:t>
        <a:bodyPr/>
        <a:lstStyle/>
        <a:p>
          <a:r>
            <a:rPr lang="en-US" sz="1400" b="1"/>
            <a:t>Keep the CV short but not incomplete (there is not limit to a CV’s length but for young people with very little working experience one (or one and a half page) is usually enough (recommended length) </a:t>
          </a:r>
        </a:p>
      </dgm:t>
    </dgm:pt>
    <dgm:pt modelId="{65FCCCB2-BC82-45EB-B9C4-AF491197335E}" type="parTrans" cxnId="{F58E5F0A-D696-4861-8421-A0568BD5FFF3}">
      <dgm:prSet/>
      <dgm:spPr/>
      <dgm:t>
        <a:bodyPr/>
        <a:lstStyle/>
        <a:p>
          <a:endParaRPr lang="en-US"/>
        </a:p>
      </dgm:t>
    </dgm:pt>
    <dgm:pt modelId="{953C4396-A468-40C3-A1FA-DAD5F238193F}" type="sibTrans" cxnId="{F58E5F0A-D696-4861-8421-A0568BD5FFF3}">
      <dgm:prSet custT="1"/>
      <dgm:spPr/>
      <dgm:t>
        <a:bodyPr/>
        <a:lstStyle/>
        <a:p>
          <a:endParaRPr lang="en-US" sz="600" b="1"/>
        </a:p>
      </dgm:t>
    </dgm:pt>
    <dgm:pt modelId="{E22A7DE8-416C-4960-B316-CE14B47C2F32}">
      <dgm:prSet custT="1"/>
      <dgm:spPr/>
      <dgm:t>
        <a:bodyPr/>
        <a:lstStyle/>
        <a:p>
          <a:r>
            <a:rPr lang="en-US" sz="1400" b="1"/>
            <a:t>Long CV tend to be boring, repetitive, with several mistakes and easily disregarded by employers, hiring managers, recruiters and headhunters</a:t>
          </a:r>
        </a:p>
      </dgm:t>
    </dgm:pt>
    <dgm:pt modelId="{81ED79EE-118A-48F2-9D94-8597A435C83D}" type="parTrans" cxnId="{CB8A149F-F0F8-418A-858C-845BEFC87A4C}">
      <dgm:prSet/>
      <dgm:spPr/>
      <dgm:t>
        <a:bodyPr/>
        <a:lstStyle/>
        <a:p>
          <a:endParaRPr lang="en-US"/>
        </a:p>
      </dgm:t>
    </dgm:pt>
    <dgm:pt modelId="{1DF8D279-5DB2-4091-84E4-B1EF6A6F6DC1}" type="sibTrans" cxnId="{CB8A149F-F0F8-418A-858C-845BEFC87A4C}">
      <dgm:prSet/>
      <dgm:spPr/>
      <dgm:t>
        <a:bodyPr/>
        <a:lstStyle/>
        <a:p>
          <a:endParaRPr lang="en-US"/>
        </a:p>
      </dgm:t>
    </dgm:pt>
    <dgm:pt modelId="{0604CDB4-3B4D-4917-8779-231118FF1FCE}" type="pres">
      <dgm:prSet presAssocID="{0B72E686-A1EA-4C0A-AF32-EABD2AEE69B3}" presName="Name0" presStyleCnt="0">
        <dgm:presLayoutVars>
          <dgm:dir/>
          <dgm:resizeHandles val="exact"/>
        </dgm:presLayoutVars>
      </dgm:prSet>
      <dgm:spPr/>
    </dgm:pt>
    <dgm:pt modelId="{33924E8A-4B61-4631-AA6A-AC5C92F32665}" type="pres">
      <dgm:prSet presAssocID="{27FF0882-68E8-48D6-96A0-432CA9C9A210}" presName="node" presStyleLbl="node1" presStyleIdx="0" presStyleCnt="8">
        <dgm:presLayoutVars>
          <dgm:bulletEnabled val="1"/>
        </dgm:presLayoutVars>
      </dgm:prSet>
      <dgm:spPr/>
    </dgm:pt>
    <dgm:pt modelId="{A5780857-9DB3-4082-B485-67A2137F5199}" type="pres">
      <dgm:prSet presAssocID="{6D0DCB07-3F9A-4198-A97D-0D485562638D}" presName="sibTrans" presStyleLbl="sibTrans1D1" presStyleIdx="0" presStyleCnt="7"/>
      <dgm:spPr/>
    </dgm:pt>
    <dgm:pt modelId="{1ED7D9B4-257C-4ED4-A808-C115E0CFF444}" type="pres">
      <dgm:prSet presAssocID="{6D0DCB07-3F9A-4198-A97D-0D485562638D}" presName="connectorText" presStyleLbl="sibTrans1D1" presStyleIdx="0" presStyleCnt="7"/>
      <dgm:spPr/>
    </dgm:pt>
    <dgm:pt modelId="{6B5FA26D-C83A-441F-A5CC-F24129D80726}" type="pres">
      <dgm:prSet presAssocID="{DF2AB33D-C01C-459D-92FF-38657682BAA3}" presName="node" presStyleLbl="node1" presStyleIdx="1" presStyleCnt="8">
        <dgm:presLayoutVars>
          <dgm:bulletEnabled val="1"/>
        </dgm:presLayoutVars>
      </dgm:prSet>
      <dgm:spPr/>
    </dgm:pt>
    <dgm:pt modelId="{B6CF2FC7-98AA-4558-935F-2AF8731D8C73}" type="pres">
      <dgm:prSet presAssocID="{DE2EEDE2-6B8B-4834-B27E-9AA9762BCA62}" presName="sibTrans" presStyleLbl="sibTrans1D1" presStyleIdx="1" presStyleCnt="7"/>
      <dgm:spPr/>
    </dgm:pt>
    <dgm:pt modelId="{6F257C92-7256-46FB-9032-2B06341E8DE8}" type="pres">
      <dgm:prSet presAssocID="{DE2EEDE2-6B8B-4834-B27E-9AA9762BCA62}" presName="connectorText" presStyleLbl="sibTrans1D1" presStyleIdx="1" presStyleCnt="7"/>
      <dgm:spPr/>
    </dgm:pt>
    <dgm:pt modelId="{843785E1-EB4C-44E7-9450-AB79D6EE478C}" type="pres">
      <dgm:prSet presAssocID="{89725203-DF0E-420B-A185-722B6C7E35D7}" presName="node" presStyleLbl="node1" presStyleIdx="2" presStyleCnt="8">
        <dgm:presLayoutVars>
          <dgm:bulletEnabled val="1"/>
        </dgm:presLayoutVars>
      </dgm:prSet>
      <dgm:spPr/>
    </dgm:pt>
    <dgm:pt modelId="{51ED2B80-95DD-4A05-9E14-D056E3F09E51}" type="pres">
      <dgm:prSet presAssocID="{8104065D-3067-4B5E-ABB4-9D7C9FB04408}" presName="sibTrans" presStyleLbl="sibTrans1D1" presStyleIdx="2" presStyleCnt="7"/>
      <dgm:spPr/>
    </dgm:pt>
    <dgm:pt modelId="{F7EDA915-22BF-4375-85AD-B8E9D14C6A22}" type="pres">
      <dgm:prSet presAssocID="{8104065D-3067-4B5E-ABB4-9D7C9FB04408}" presName="connectorText" presStyleLbl="sibTrans1D1" presStyleIdx="2" presStyleCnt="7"/>
      <dgm:spPr/>
    </dgm:pt>
    <dgm:pt modelId="{8CEDB55D-3E16-464B-9301-DD2A5B324FA9}" type="pres">
      <dgm:prSet presAssocID="{B9BB09D7-2C28-4FF5-A861-450F115BDE17}" presName="node" presStyleLbl="node1" presStyleIdx="3" presStyleCnt="8">
        <dgm:presLayoutVars>
          <dgm:bulletEnabled val="1"/>
        </dgm:presLayoutVars>
      </dgm:prSet>
      <dgm:spPr/>
    </dgm:pt>
    <dgm:pt modelId="{54D2EF21-55BB-4BE5-AB7D-A66C5775924B}" type="pres">
      <dgm:prSet presAssocID="{42784DE6-47AB-4DA9-AC49-7F93F4CB8C7A}" presName="sibTrans" presStyleLbl="sibTrans1D1" presStyleIdx="3" presStyleCnt="7"/>
      <dgm:spPr/>
    </dgm:pt>
    <dgm:pt modelId="{4AA30AEB-6A8E-4259-B30A-4C2BB3D63B3D}" type="pres">
      <dgm:prSet presAssocID="{42784DE6-47AB-4DA9-AC49-7F93F4CB8C7A}" presName="connectorText" presStyleLbl="sibTrans1D1" presStyleIdx="3" presStyleCnt="7"/>
      <dgm:spPr/>
    </dgm:pt>
    <dgm:pt modelId="{83EC3691-0038-49A1-8548-93F2C2ABBA19}" type="pres">
      <dgm:prSet presAssocID="{5212755D-335C-4CD0-8B0B-E8E8DDF9C7A8}" presName="node" presStyleLbl="node1" presStyleIdx="4" presStyleCnt="8">
        <dgm:presLayoutVars>
          <dgm:bulletEnabled val="1"/>
        </dgm:presLayoutVars>
      </dgm:prSet>
      <dgm:spPr/>
    </dgm:pt>
    <dgm:pt modelId="{87A88F45-13D0-4392-9C6F-2D866B887B62}" type="pres">
      <dgm:prSet presAssocID="{8D02711E-0244-4818-B6CD-6F8DB59D829E}" presName="sibTrans" presStyleLbl="sibTrans1D1" presStyleIdx="4" presStyleCnt="7"/>
      <dgm:spPr/>
    </dgm:pt>
    <dgm:pt modelId="{813F8048-6F8D-4634-B0D1-C0BD13B2F7B7}" type="pres">
      <dgm:prSet presAssocID="{8D02711E-0244-4818-B6CD-6F8DB59D829E}" presName="connectorText" presStyleLbl="sibTrans1D1" presStyleIdx="4" presStyleCnt="7"/>
      <dgm:spPr/>
    </dgm:pt>
    <dgm:pt modelId="{47E2B347-C996-49D8-8F0D-0435897DE9D9}" type="pres">
      <dgm:prSet presAssocID="{4F8C05D2-D207-4071-BF2B-A131047B7CE6}" presName="node" presStyleLbl="node1" presStyleIdx="5" presStyleCnt="8">
        <dgm:presLayoutVars>
          <dgm:bulletEnabled val="1"/>
        </dgm:presLayoutVars>
      </dgm:prSet>
      <dgm:spPr/>
    </dgm:pt>
    <dgm:pt modelId="{40A0B97E-A75C-4258-94BF-DF10A7DB5EC8}" type="pres">
      <dgm:prSet presAssocID="{69461CE1-5D15-40F8-8713-655E741BFE96}" presName="sibTrans" presStyleLbl="sibTrans1D1" presStyleIdx="5" presStyleCnt="7"/>
      <dgm:spPr/>
    </dgm:pt>
    <dgm:pt modelId="{6EED638F-0F98-4177-B72E-6C8E1F387D1F}" type="pres">
      <dgm:prSet presAssocID="{69461CE1-5D15-40F8-8713-655E741BFE96}" presName="connectorText" presStyleLbl="sibTrans1D1" presStyleIdx="5" presStyleCnt="7"/>
      <dgm:spPr/>
    </dgm:pt>
    <dgm:pt modelId="{7DEB361D-B861-4D8F-B4FA-9FF63912C3F4}" type="pres">
      <dgm:prSet presAssocID="{2331B90B-D866-4546-8661-3C0C6D43F38F}" presName="node" presStyleLbl="node1" presStyleIdx="6" presStyleCnt="8">
        <dgm:presLayoutVars>
          <dgm:bulletEnabled val="1"/>
        </dgm:presLayoutVars>
      </dgm:prSet>
      <dgm:spPr/>
    </dgm:pt>
    <dgm:pt modelId="{2D99D61C-A4EA-48E3-8CA0-E2DD05115804}" type="pres">
      <dgm:prSet presAssocID="{953C4396-A468-40C3-A1FA-DAD5F238193F}" presName="sibTrans" presStyleLbl="sibTrans1D1" presStyleIdx="6" presStyleCnt="7"/>
      <dgm:spPr/>
    </dgm:pt>
    <dgm:pt modelId="{0B84CAA3-8CC3-4E35-870A-F66427ED8E96}" type="pres">
      <dgm:prSet presAssocID="{953C4396-A468-40C3-A1FA-DAD5F238193F}" presName="connectorText" presStyleLbl="sibTrans1D1" presStyleIdx="6" presStyleCnt="7"/>
      <dgm:spPr/>
    </dgm:pt>
    <dgm:pt modelId="{CDDC9151-68AF-4B87-9FA7-2285545C88FA}" type="pres">
      <dgm:prSet presAssocID="{E22A7DE8-416C-4960-B316-CE14B47C2F32}" presName="node" presStyleLbl="node1" presStyleIdx="7" presStyleCnt="8">
        <dgm:presLayoutVars>
          <dgm:bulletEnabled val="1"/>
        </dgm:presLayoutVars>
      </dgm:prSet>
      <dgm:spPr/>
    </dgm:pt>
  </dgm:ptLst>
  <dgm:cxnLst>
    <dgm:cxn modelId="{B59B6409-3A61-4FE0-8C74-6532BEDB891C}" srcId="{0B72E686-A1EA-4C0A-AF32-EABD2AEE69B3}" destId="{DF2AB33D-C01C-459D-92FF-38657682BAA3}" srcOrd="1" destOrd="0" parTransId="{CA4FA9FB-0A8E-4098-8AA2-3A68CC665F51}" sibTransId="{DE2EEDE2-6B8B-4834-B27E-9AA9762BCA62}"/>
    <dgm:cxn modelId="{5C0E5809-D020-44EF-AAA9-37DE98AF7264}" type="presOf" srcId="{8D02711E-0244-4818-B6CD-6F8DB59D829E}" destId="{813F8048-6F8D-4634-B0D1-C0BD13B2F7B7}" srcOrd="1" destOrd="0" presId="urn:microsoft.com/office/officeart/2016/7/layout/RepeatingBendingProcessNew"/>
    <dgm:cxn modelId="{F58E5F0A-D696-4861-8421-A0568BD5FFF3}" srcId="{0B72E686-A1EA-4C0A-AF32-EABD2AEE69B3}" destId="{2331B90B-D866-4546-8661-3C0C6D43F38F}" srcOrd="6" destOrd="0" parTransId="{65FCCCB2-BC82-45EB-B9C4-AF491197335E}" sibTransId="{953C4396-A468-40C3-A1FA-DAD5F238193F}"/>
    <dgm:cxn modelId="{DDA0D918-5224-4A2A-926F-813044F1D11F}" srcId="{0B72E686-A1EA-4C0A-AF32-EABD2AEE69B3}" destId="{B9BB09D7-2C28-4FF5-A861-450F115BDE17}" srcOrd="3" destOrd="0" parTransId="{03E3CBE2-258F-486A-88EB-6FD5BA777FB1}" sibTransId="{42784DE6-47AB-4DA9-AC49-7F93F4CB8C7A}"/>
    <dgm:cxn modelId="{78583F1B-047B-4432-8BB7-3DB4F577DE8E}" type="presOf" srcId="{42784DE6-47AB-4DA9-AC49-7F93F4CB8C7A}" destId="{4AA30AEB-6A8E-4259-B30A-4C2BB3D63B3D}" srcOrd="1" destOrd="0" presId="urn:microsoft.com/office/officeart/2016/7/layout/RepeatingBendingProcessNew"/>
    <dgm:cxn modelId="{638B0529-5769-4296-BE33-01E2183FF298}" type="presOf" srcId="{6D0DCB07-3F9A-4198-A97D-0D485562638D}" destId="{A5780857-9DB3-4082-B485-67A2137F5199}" srcOrd="0" destOrd="0" presId="urn:microsoft.com/office/officeart/2016/7/layout/RepeatingBendingProcessNew"/>
    <dgm:cxn modelId="{E5452132-DD72-422B-99F0-7F65F2FCFEDE}" type="presOf" srcId="{2331B90B-D866-4546-8661-3C0C6D43F38F}" destId="{7DEB361D-B861-4D8F-B4FA-9FF63912C3F4}" srcOrd="0" destOrd="0" presId="urn:microsoft.com/office/officeart/2016/7/layout/RepeatingBendingProcessNew"/>
    <dgm:cxn modelId="{14CA4F39-D325-4E38-9853-AFEB3C5D1A6C}" type="presOf" srcId="{8104065D-3067-4B5E-ABB4-9D7C9FB04408}" destId="{F7EDA915-22BF-4375-85AD-B8E9D14C6A22}" srcOrd="1" destOrd="0" presId="urn:microsoft.com/office/officeart/2016/7/layout/RepeatingBendingProcessNew"/>
    <dgm:cxn modelId="{57067A62-C270-4A7E-A8B7-09DD6209ABCE}" type="presOf" srcId="{DE2EEDE2-6B8B-4834-B27E-9AA9762BCA62}" destId="{6F257C92-7256-46FB-9032-2B06341E8DE8}" srcOrd="1" destOrd="0" presId="urn:microsoft.com/office/officeart/2016/7/layout/RepeatingBendingProcessNew"/>
    <dgm:cxn modelId="{09C2CE51-7622-4DC5-B089-DF0AFA8298EA}" type="presOf" srcId="{0B72E686-A1EA-4C0A-AF32-EABD2AEE69B3}" destId="{0604CDB4-3B4D-4917-8779-231118FF1FCE}" srcOrd="0" destOrd="0" presId="urn:microsoft.com/office/officeart/2016/7/layout/RepeatingBendingProcessNew"/>
    <dgm:cxn modelId="{CAD2F772-4C08-411C-A92A-235FD6CFAEC4}" srcId="{0B72E686-A1EA-4C0A-AF32-EABD2AEE69B3}" destId="{89725203-DF0E-420B-A185-722B6C7E35D7}" srcOrd="2" destOrd="0" parTransId="{966DFA9D-53DB-444D-AFA7-BCDF1A0765A1}" sibTransId="{8104065D-3067-4B5E-ABB4-9D7C9FB04408}"/>
    <dgm:cxn modelId="{2D7D2954-F936-4DEE-8041-E6DBC6168B2B}" type="presOf" srcId="{69461CE1-5D15-40F8-8713-655E741BFE96}" destId="{40A0B97E-A75C-4258-94BF-DF10A7DB5EC8}" srcOrd="0" destOrd="0" presId="urn:microsoft.com/office/officeart/2016/7/layout/RepeatingBendingProcessNew"/>
    <dgm:cxn modelId="{EC5D7D56-B376-4194-BCDF-45CEB9BC016E}" type="presOf" srcId="{8104065D-3067-4B5E-ABB4-9D7C9FB04408}" destId="{51ED2B80-95DD-4A05-9E14-D056E3F09E51}" srcOrd="0" destOrd="0" presId="urn:microsoft.com/office/officeart/2016/7/layout/RepeatingBendingProcessNew"/>
    <dgm:cxn modelId="{4D6F8556-1E8A-4910-B1ED-BEEDEDE053B8}" type="presOf" srcId="{B9BB09D7-2C28-4FF5-A861-450F115BDE17}" destId="{8CEDB55D-3E16-464B-9301-DD2A5B324FA9}" srcOrd="0" destOrd="0" presId="urn:microsoft.com/office/officeart/2016/7/layout/RepeatingBendingProcessNew"/>
    <dgm:cxn modelId="{DF6D037C-24F7-43EE-BCF0-95E9A14B22B2}" srcId="{0B72E686-A1EA-4C0A-AF32-EABD2AEE69B3}" destId="{27FF0882-68E8-48D6-96A0-432CA9C9A210}" srcOrd="0" destOrd="0" parTransId="{1388130A-5C09-424E-B4CB-8392EBF0C885}" sibTransId="{6D0DCB07-3F9A-4198-A97D-0D485562638D}"/>
    <dgm:cxn modelId="{E0E7267D-41B3-4DC8-BDCB-45B5808FAC8D}" type="presOf" srcId="{6D0DCB07-3F9A-4198-A97D-0D485562638D}" destId="{1ED7D9B4-257C-4ED4-A808-C115E0CFF444}" srcOrd="1" destOrd="0" presId="urn:microsoft.com/office/officeart/2016/7/layout/RepeatingBendingProcessNew"/>
    <dgm:cxn modelId="{EA777885-1218-430E-B4F8-3247AE4B4EC9}" type="presOf" srcId="{8D02711E-0244-4818-B6CD-6F8DB59D829E}" destId="{87A88F45-13D0-4392-9C6F-2D866B887B62}" srcOrd="0" destOrd="0" presId="urn:microsoft.com/office/officeart/2016/7/layout/RepeatingBendingProcessNew"/>
    <dgm:cxn modelId="{7251BF87-B07B-406C-96D3-A1B362C04BF1}" type="presOf" srcId="{42784DE6-47AB-4DA9-AC49-7F93F4CB8C7A}" destId="{54D2EF21-55BB-4BE5-AB7D-A66C5775924B}" srcOrd="0" destOrd="0" presId="urn:microsoft.com/office/officeart/2016/7/layout/RepeatingBendingProcessNew"/>
    <dgm:cxn modelId="{E4B2C087-49E2-4ABC-BF5E-60B2406DBECC}" type="presOf" srcId="{69461CE1-5D15-40F8-8713-655E741BFE96}" destId="{6EED638F-0F98-4177-B72E-6C8E1F387D1F}" srcOrd="1" destOrd="0" presId="urn:microsoft.com/office/officeart/2016/7/layout/RepeatingBendingProcessNew"/>
    <dgm:cxn modelId="{2C66808C-B349-48FC-B5D3-D3BA499E05E0}" srcId="{0B72E686-A1EA-4C0A-AF32-EABD2AEE69B3}" destId="{5212755D-335C-4CD0-8B0B-E8E8DDF9C7A8}" srcOrd="4" destOrd="0" parTransId="{925528A3-E001-4B69-A672-3693F4E7DD1B}" sibTransId="{8D02711E-0244-4818-B6CD-6F8DB59D829E}"/>
    <dgm:cxn modelId="{1B612C93-62E3-437A-88BE-D5361C163D79}" type="presOf" srcId="{27FF0882-68E8-48D6-96A0-432CA9C9A210}" destId="{33924E8A-4B61-4631-AA6A-AC5C92F32665}" srcOrd="0" destOrd="0" presId="urn:microsoft.com/office/officeart/2016/7/layout/RepeatingBendingProcessNew"/>
    <dgm:cxn modelId="{0E235B99-8AC3-49DE-B778-85FBB4401792}" type="presOf" srcId="{DE2EEDE2-6B8B-4834-B27E-9AA9762BCA62}" destId="{B6CF2FC7-98AA-4558-935F-2AF8731D8C73}" srcOrd="0" destOrd="0" presId="urn:microsoft.com/office/officeart/2016/7/layout/RepeatingBendingProcessNew"/>
    <dgm:cxn modelId="{CB8A149F-F0F8-418A-858C-845BEFC87A4C}" srcId="{0B72E686-A1EA-4C0A-AF32-EABD2AEE69B3}" destId="{E22A7DE8-416C-4960-B316-CE14B47C2F32}" srcOrd="7" destOrd="0" parTransId="{81ED79EE-118A-48F2-9D94-8597A435C83D}" sibTransId="{1DF8D279-5DB2-4091-84E4-B1EF6A6F6DC1}"/>
    <dgm:cxn modelId="{E6DB78B7-DD4A-459E-9759-B5BA9FC8240B}" type="presOf" srcId="{953C4396-A468-40C3-A1FA-DAD5F238193F}" destId="{0B84CAA3-8CC3-4E35-870A-F66427ED8E96}" srcOrd="1" destOrd="0" presId="urn:microsoft.com/office/officeart/2016/7/layout/RepeatingBendingProcessNew"/>
    <dgm:cxn modelId="{C856A3C7-2D89-4A8B-97B8-0E968B225EFD}" type="presOf" srcId="{5212755D-335C-4CD0-8B0B-E8E8DDF9C7A8}" destId="{83EC3691-0038-49A1-8548-93F2C2ABBA19}" srcOrd="0" destOrd="0" presId="urn:microsoft.com/office/officeart/2016/7/layout/RepeatingBendingProcessNew"/>
    <dgm:cxn modelId="{460FD3C9-4C6A-4247-AE40-48CA59106EF5}" type="presOf" srcId="{953C4396-A468-40C3-A1FA-DAD5F238193F}" destId="{2D99D61C-A4EA-48E3-8CA0-E2DD05115804}" srcOrd="0" destOrd="0" presId="urn:microsoft.com/office/officeart/2016/7/layout/RepeatingBendingProcessNew"/>
    <dgm:cxn modelId="{72FB37CB-6538-4B53-B79E-487620D70E7D}" type="presOf" srcId="{E22A7DE8-416C-4960-B316-CE14B47C2F32}" destId="{CDDC9151-68AF-4B87-9FA7-2285545C88FA}" srcOrd="0" destOrd="0" presId="urn:microsoft.com/office/officeart/2016/7/layout/RepeatingBendingProcessNew"/>
    <dgm:cxn modelId="{FAC9BBD5-B73D-483A-A96C-D20BE3308D48}" srcId="{0B72E686-A1EA-4C0A-AF32-EABD2AEE69B3}" destId="{4F8C05D2-D207-4071-BF2B-A131047B7CE6}" srcOrd="5" destOrd="0" parTransId="{42737C93-5F63-4566-9353-5AEDF641C714}" sibTransId="{69461CE1-5D15-40F8-8713-655E741BFE96}"/>
    <dgm:cxn modelId="{8FD641E3-BAFB-499C-A9BF-8680F983B0C0}" type="presOf" srcId="{DF2AB33D-C01C-459D-92FF-38657682BAA3}" destId="{6B5FA26D-C83A-441F-A5CC-F24129D80726}" srcOrd="0" destOrd="0" presId="urn:microsoft.com/office/officeart/2016/7/layout/RepeatingBendingProcessNew"/>
    <dgm:cxn modelId="{C7FC00E5-F0ED-4777-8E59-054E8D49C7AE}" type="presOf" srcId="{4F8C05D2-D207-4071-BF2B-A131047B7CE6}" destId="{47E2B347-C996-49D8-8F0D-0435897DE9D9}" srcOrd="0" destOrd="0" presId="urn:microsoft.com/office/officeart/2016/7/layout/RepeatingBendingProcessNew"/>
    <dgm:cxn modelId="{047D6AF7-F1F7-4A30-9A73-0B712BC7FD59}" type="presOf" srcId="{89725203-DF0E-420B-A185-722B6C7E35D7}" destId="{843785E1-EB4C-44E7-9450-AB79D6EE478C}" srcOrd="0" destOrd="0" presId="urn:microsoft.com/office/officeart/2016/7/layout/RepeatingBendingProcessNew"/>
    <dgm:cxn modelId="{7FF6868E-B7D2-4577-82A8-2184BE294341}" type="presParOf" srcId="{0604CDB4-3B4D-4917-8779-231118FF1FCE}" destId="{33924E8A-4B61-4631-AA6A-AC5C92F32665}" srcOrd="0" destOrd="0" presId="urn:microsoft.com/office/officeart/2016/7/layout/RepeatingBendingProcessNew"/>
    <dgm:cxn modelId="{3B768E78-B6B7-45C2-889E-735057DDFBAA}" type="presParOf" srcId="{0604CDB4-3B4D-4917-8779-231118FF1FCE}" destId="{A5780857-9DB3-4082-B485-67A2137F5199}" srcOrd="1" destOrd="0" presId="urn:microsoft.com/office/officeart/2016/7/layout/RepeatingBendingProcessNew"/>
    <dgm:cxn modelId="{D6C956CE-BF0E-46E9-9F1F-D777806A8FF0}" type="presParOf" srcId="{A5780857-9DB3-4082-B485-67A2137F5199}" destId="{1ED7D9B4-257C-4ED4-A808-C115E0CFF444}" srcOrd="0" destOrd="0" presId="urn:microsoft.com/office/officeart/2016/7/layout/RepeatingBendingProcessNew"/>
    <dgm:cxn modelId="{219CD555-3A29-4B91-9FFC-8775310DD9B7}" type="presParOf" srcId="{0604CDB4-3B4D-4917-8779-231118FF1FCE}" destId="{6B5FA26D-C83A-441F-A5CC-F24129D80726}" srcOrd="2" destOrd="0" presId="urn:microsoft.com/office/officeart/2016/7/layout/RepeatingBendingProcessNew"/>
    <dgm:cxn modelId="{17452083-73B6-4818-8488-09F275C1D2DD}" type="presParOf" srcId="{0604CDB4-3B4D-4917-8779-231118FF1FCE}" destId="{B6CF2FC7-98AA-4558-935F-2AF8731D8C73}" srcOrd="3" destOrd="0" presId="urn:microsoft.com/office/officeart/2016/7/layout/RepeatingBendingProcessNew"/>
    <dgm:cxn modelId="{F89AD088-D4B1-44C3-86E0-B8738ADC8097}" type="presParOf" srcId="{B6CF2FC7-98AA-4558-935F-2AF8731D8C73}" destId="{6F257C92-7256-46FB-9032-2B06341E8DE8}" srcOrd="0" destOrd="0" presId="urn:microsoft.com/office/officeart/2016/7/layout/RepeatingBendingProcessNew"/>
    <dgm:cxn modelId="{DCB0075A-65B2-4D2A-9AC5-73B44E357D7A}" type="presParOf" srcId="{0604CDB4-3B4D-4917-8779-231118FF1FCE}" destId="{843785E1-EB4C-44E7-9450-AB79D6EE478C}" srcOrd="4" destOrd="0" presId="urn:microsoft.com/office/officeart/2016/7/layout/RepeatingBendingProcessNew"/>
    <dgm:cxn modelId="{031A8E6C-36EB-474B-AA53-111838E29A53}" type="presParOf" srcId="{0604CDB4-3B4D-4917-8779-231118FF1FCE}" destId="{51ED2B80-95DD-4A05-9E14-D056E3F09E51}" srcOrd="5" destOrd="0" presId="urn:microsoft.com/office/officeart/2016/7/layout/RepeatingBendingProcessNew"/>
    <dgm:cxn modelId="{1A2CFD1B-A98F-4F56-826D-F25ED030155D}" type="presParOf" srcId="{51ED2B80-95DD-4A05-9E14-D056E3F09E51}" destId="{F7EDA915-22BF-4375-85AD-B8E9D14C6A22}" srcOrd="0" destOrd="0" presId="urn:microsoft.com/office/officeart/2016/7/layout/RepeatingBendingProcessNew"/>
    <dgm:cxn modelId="{5AED3A53-2A17-4BF1-8E0F-28DDAEF9796C}" type="presParOf" srcId="{0604CDB4-3B4D-4917-8779-231118FF1FCE}" destId="{8CEDB55D-3E16-464B-9301-DD2A5B324FA9}" srcOrd="6" destOrd="0" presId="urn:microsoft.com/office/officeart/2016/7/layout/RepeatingBendingProcessNew"/>
    <dgm:cxn modelId="{3A148F66-1C92-4397-819E-2899A652089A}" type="presParOf" srcId="{0604CDB4-3B4D-4917-8779-231118FF1FCE}" destId="{54D2EF21-55BB-4BE5-AB7D-A66C5775924B}" srcOrd="7" destOrd="0" presId="urn:microsoft.com/office/officeart/2016/7/layout/RepeatingBendingProcessNew"/>
    <dgm:cxn modelId="{0AE77756-A721-4F36-94EB-535DA6666DBD}" type="presParOf" srcId="{54D2EF21-55BB-4BE5-AB7D-A66C5775924B}" destId="{4AA30AEB-6A8E-4259-B30A-4C2BB3D63B3D}" srcOrd="0" destOrd="0" presId="urn:microsoft.com/office/officeart/2016/7/layout/RepeatingBendingProcessNew"/>
    <dgm:cxn modelId="{293F9E93-90A6-4A0F-BF6A-9CD2212F6CB4}" type="presParOf" srcId="{0604CDB4-3B4D-4917-8779-231118FF1FCE}" destId="{83EC3691-0038-49A1-8548-93F2C2ABBA19}" srcOrd="8" destOrd="0" presId="urn:microsoft.com/office/officeart/2016/7/layout/RepeatingBendingProcessNew"/>
    <dgm:cxn modelId="{629EA587-97EE-4F8B-8D56-7A3E4BFD8A83}" type="presParOf" srcId="{0604CDB4-3B4D-4917-8779-231118FF1FCE}" destId="{87A88F45-13D0-4392-9C6F-2D866B887B62}" srcOrd="9" destOrd="0" presId="urn:microsoft.com/office/officeart/2016/7/layout/RepeatingBendingProcessNew"/>
    <dgm:cxn modelId="{72BE9DB3-159C-4AB6-98CD-13F27ECF1AC0}" type="presParOf" srcId="{87A88F45-13D0-4392-9C6F-2D866B887B62}" destId="{813F8048-6F8D-4634-B0D1-C0BD13B2F7B7}" srcOrd="0" destOrd="0" presId="urn:microsoft.com/office/officeart/2016/7/layout/RepeatingBendingProcessNew"/>
    <dgm:cxn modelId="{2A892F0D-CDA7-49CA-BCE2-7E8E8FFDA1AE}" type="presParOf" srcId="{0604CDB4-3B4D-4917-8779-231118FF1FCE}" destId="{47E2B347-C996-49D8-8F0D-0435897DE9D9}" srcOrd="10" destOrd="0" presId="urn:microsoft.com/office/officeart/2016/7/layout/RepeatingBendingProcessNew"/>
    <dgm:cxn modelId="{31D8AEC0-C6B5-42B4-86F5-4E6AB4E1F03A}" type="presParOf" srcId="{0604CDB4-3B4D-4917-8779-231118FF1FCE}" destId="{40A0B97E-A75C-4258-94BF-DF10A7DB5EC8}" srcOrd="11" destOrd="0" presId="urn:microsoft.com/office/officeart/2016/7/layout/RepeatingBendingProcessNew"/>
    <dgm:cxn modelId="{9BD0A849-946C-4B16-A42C-3563614A7440}" type="presParOf" srcId="{40A0B97E-A75C-4258-94BF-DF10A7DB5EC8}" destId="{6EED638F-0F98-4177-B72E-6C8E1F387D1F}" srcOrd="0" destOrd="0" presId="urn:microsoft.com/office/officeart/2016/7/layout/RepeatingBendingProcessNew"/>
    <dgm:cxn modelId="{3FAA6CE2-97A4-4093-8028-86BFF2F8EAFB}" type="presParOf" srcId="{0604CDB4-3B4D-4917-8779-231118FF1FCE}" destId="{7DEB361D-B861-4D8F-B4FA-9FF63912C3F4}" srcOrd="12" destOrd="0" presId="urn:microsoft.com/office/officeart/2016/7/layout/RepeatingBendingProcessNew"/>
    <dgm:cxn modelId="{5438FB08-E29C-4B61-B11B-F4DB1F817B09}" type="presParOf" srcId="{0604CDB4-3B4D-4917-8779-231118FF1FCE}" destId="{2D99D61C-A4EA-48E3-8CA0-E2DD05115804}" srcOrd="13" destOrd="0" presId="urn:microsoft.com/office/officeart/2016/7/layout/RepeatingBendingProcessNew"/>
    <dgm:cxn modelId="{51DD3199-6F01-4E52-9A2E-5D3A10D8EB58}" type="presParOf" srcId="{2D99D61C-A4EA-48E3-8CA0-E2DD05115804}" destId="{0B84CAA3-8CC3-4E35-870A-F66427ED8E96}" srcOrd="0" destOrd="0" presId="urn:microsoft.com/office/officeart/2016/7/layout/RepeatingBendingProcessNew"/>
    <dgm:cxn modelId="{8CBDDF52-BF15-4A2A-B172-2EAEC0D63064}" type="presParOf" srcId="{0604CDB4-3B4D-4917-8779-231118FF1FCE}" destId="{CDDC9151-68AF-4B87-9FA7-2285545C88FA}"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9F0E52-9EE7-4C88-A0DF-FCCCB9B2455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885802E-46A4-4A62-940D-F2096104224A}">
      <dgm:prSet custT="1"/>
      <dgm:spPr/>
      <dgm:t>
        <a:bodyPr/>
        <a:lstStyle/>
        <a:p>
          <a:r>
            <a:rPr lang="en-US" sz="2000" b="1"/>
            <a:t>First and last name and contact information (at the top section of your CV) </a:t>
          </a:r>
        </a:p>
      </dgm:t>
    </dgm:pt>
    <dgm:pt modelId="{D8E23F54-FD36-450A-B720-8CA502324F9E}" type="parTrans" cxnId="{F4B5DF56-D96B-4B9D-9CFB-571A3BE616E7}">
      <dgm:prSet/>
      <dgm:spPr/>
      <dgm:t>
        <a:bodyPr/>
        <a:lstStyle/>
        <a:p>
          <a:endParaRPr lang="en-US"/>
        </a:p>
      </dgm:t>
    </dgm:pt>
    <dgm:pt modelId="{E5B4A036-0C51-4080-A505-1F1E528C4CCC}" type="sibTrans" cxnId="{F4B5DF56-D96B-4B9D-9CFB-571A3BE616E7}">
      <dgm:prSet/>
      <dgm:spPr/>
      <dgm:t>
        <a:bodyPr/>
        <a:lstStyle/>
        <a:p>
          <a:endParaRPr lang="en-US"/>
        </a:p>
      </dgm:t>
    </dgm:pt>
    <dgm:pt modelId="{BC4641A3-2C66-4E97-9C0E-BA0A71EA9663}">
      <dgm:prSet custT="1"/>
      <dgm:spPr/>
      <dgm:t>
        <a:bodyPr/>
        <a:lstStyle/>
        <a:p>
          <a:r>
            <a:rPr lang="en-US" sz="2000" b="1"/>
            <a:t>Professional profile section (right after your personal information) </a:t>
          </a:r>
        </a:p>
      </dgm:t>
    </dgm:pt>
    <dgm:pt modelId="{C3E37A3F-ED81-4E6B-8B5D-F4EE5AD6792B}" type="parTrans" cxnId="{3FAB18E0-4B01-4822-87A1-2B65F78E211C}">
      <dgm:prSet/>
      <dgm:spPr/>
      <dgm:t>
        <a:bodyPr/>
        <a:lstStyle/>
        <a:p>
          <a:endParaRPr lang="en-US"/>
        </a:p>
      </dgm:t>
    </dgm:pt>
    <dgm:pt modelId="{BDC64BB6-4202-45FD-B845-EF1382EC4D94}" type="sibTrans" cxnId="{3FAB18E0-4B01-4822-87A1-2B65F78E211C}">
      <dgm:prSet/>
      <dgm:spPr/>
      <dgm:t>
        <a:bodyPr/>
        <a:lstStyle/>
        <a:p>
          <a:endParaRPr lang="en-US"/>
        </a:p>
      </dgm:t>
    </dgm:pt>
    <dgm:pt modelId="{99559010-2968-4D03-AA59-1DDC00165088}">
      <dgm:prSet custT="1"/>
      <dgm:spPr/>
      <dgm:t>
        <a:bodyPr/>
        <a:lstStyle/>
        <a:p>
          <a:r>
            <a:rPr lang="en-US" sz="2000" b="1"/>
            <a:t>Core skills </a:t>
          </a:r>
        </a:p>
      </dgm:t>
    </dgm:pt>
    <dgm:pt modelId="{5323B503-051F-4C26-9A10-9BCF55B300F5}" type="parTrans" cxnId="{530EAF87-56F1-4C30-952F-08195BED7135}">
      <dgm:prSet/>
      <dgm:spPr/>
      <dgm:t>
        <a:bodyPr/>
        <a:lstStyle/>
        <a:p>
          <a:endParaRPr lang="en-US"/>
        </a:p>
      </dgm:t>
    </dgm:pt>
    <dgm:pt modelId="{B59356EC-49C2-487D-9378-22AF1F1916E9}" type="sibTrans" cxnId="{530EAF87-56F1-4C30-952F-08195BED7135}">
      <dgm:prSet/>
      <dgm:spPr/>
      <dgm:t>
        <a:bodyPr/>
        <a:lstStyle/>
        <a:p>
          <a:endParaRPr lang="en-US"/>
        </a:p>
      </dgm:t>
    </dgm:pt>
    <dgm:pt modelId="{E01CF762-29DC-4A07-83DC-E1406CD1E27B}">
      <dgm:prSet custT="1"/>
      <dgm:spPr/>
      <dgm:t>
        <a:bodyPr/>
        <a:lstStyle/>
        <a:p>
          <a:r>
            <a:rPr lang="en-US" sz="2000" b="1"/>
            <a:t>Work experience (reverse chronological order) </a:t>
          </a:r>
        </a:p>
      </dgm:t>
    </dgm:pt>
    <dgm:pt modelId="{00AEDC91-8816-469E-86F2-8899346ACE38}" type="parTrans" cxnId="{3B5B80A0-0FA7-4297-9656-A213FE93A230}">
      <dgm:prSet/>
      <dgm:spPr/>
      <dgm:t>
        <a:bodyPr/>
        <a:lstStyle/>
        <a:p>
          <a:endParaRPr lang="en-US"/>
        </a:p>
      </dgm:t>
    </dgm:pt>
    <dgm:pt modelId="{C6EC5DB7-0252-40B5-9B18-ED4422B1B44B}" type="sibTrans" cxnId="{3B5B80A0-0FA7-4297-9656-A213FE93A230}">
      <dgm:prSet/>
      <dgm:spPr/>
      <dgm:t>
        <a:bodyPr/>
        <a:lstStyle/>
        <a:p>
          <a:endParaRPr lang="en-US"/>
        </a:p>
      </dgm:t>
    </dgm:pt>
    <dgm:pt modelId="{58FB8AD7-0C6A-4E46-B315-C22E56FB1519}">
      <dgm:prSet custT="1"/>
      <dgm:spPr/>
      <dgm:t>
        <a:bodyPr/>
        <a:lstStyle/>
        <a:p>
          <a:r>
            <a:rPr lang="en-US" sz="2000" b="1"/>
            <a:t>Education &amp; Qualifications (near the bottom of your CV </a:t>
          </a:r>
        </a:p>
      </dgm:t>
    </dgm:pt>
    <dgm:pt modelId="{55AC1BA7-A349-41C0-BE06-59C7E099ACA5}" type="parTrans" cxnId="{E9B3AA37-01C9-4C2F-ACCD-530664AF90D1}">
      <dgm:prSet/>
      <dgm:spPr/>
      <dgm:t>
        <a:bodyPr/>
        <a:lstStyle/>
        <a:p>
          <a:endParaRPr lang="en-US"/>
        </a:p>
      </dgm:t>
    </dgm:pt>
    <dgm:pt modelId="{DADDE4EE-DD13-439F-A173-A53C25C986BF}" type="sibTrans" cxnId="{E9B3AA37-01C9-4C2F-ACCD-530664AF90D1}">
      <dgm:prSet/>
      <dgm:spPr/>
      <dgm:t>
        <a:bodyPr/>
        <a:lstStyle/>
        <a:p>
          <a:endParaRPr lang="en-US"/>
        </a:p>
      </dgm:t>
    </dgm:pt>
    <dgm:pt modelId="{5F38AD90-F984-4EEB-B7D4-B58F79A83254}">
      <dgm:prSet custT="1"/>
      <dgm:spPr/>
      <dgm:t>
        <a:bodyPr/>
        <a:lstStyle/>
        <a:p>
          <a:r>
            <a:rPr lang="en-US" sz="2000" b="1"/>
            <a:t>Hobbies can be an optional part of your CV (at the bottom or very end of your CV) and should be used only when you think it can add value to candidacy </a:t>
          </a:r>
        </a:p>
      </dgm:t>
    </dgm:pt>
    <dgm:pt modelId="{CC38FE00-E754-44A0-8448-0DB9ADF3826A}" type="parTrans" cxnId="{D1F8DF4A-6364-4643-A900-A02DF662E9C7}">
      <dgm:prSet/>
      <dgm:spPr/>
      <dgm:t>
        <a:bodyPr/>
        <a:lstStyle/>
        <a:p>
          <a:endParaRPr lang="en-US"/>
        </a:p>
      </dgm:t>
    </dgm:pt>
    <dgm:pt modelId="{ACE587A0-A0C0-49C5-8B68-4F4EF764CDE3}" type="sibTrans" cxnId="{D1F8DF4A-6364-4643-A900-A02DF662E9C7}">
      <dgm:prSet/>
      <dgm:spPr/>
      <dgm:t>
        <a:bodyPr/>
        <a:lstStyle/>
        <a:p>
          <a:endParaRPr lang="en-US"/>
        </a:p>
      </dgm:t>
    </dgm:pt>
    <dgm:pt modelId="{498E8508-CEB7-4DB0-90F6-B17EF6F1D72C}" type="pres">
      <dgm:prSet presAssocID="{5B9F0E52-9EE7-4C88-A0DF-FCCCB9B2455D}" presName="linear" presStyleCnt="0">
        <dgm:presLayoutVars>
          <dgm:animLvl val="lvl"/>
          <dgm:resizeHandles val="exact"/>
        </dgm:presLayoutVars>
      </dgm:prSet>
      <dgm:spPr/>
    </dgm:pt>
    <dgm:pt modelId="{395BF1B7-AA1C-4482-9836-37B5F121C218}" type="pres">
      <dgm:prSet presAssocID="{0885802E-46A4-4A62-940D-F2096104224A}" presName="parentText" presStyleLbl="node1" presStyleIdx="0" presStyleCnt="6">
        <dgm:presLayoutVars>
          <dgm:chMax val="0"/>
          <dgm:bulletEnabled val="1"/>
        </dgm:presLayoutVars>
      </dgm:prSet>
      <dgm:spPr/>
    </dgm:pt>
    <dgm:pt modelId="{F600CF8F-056E-44E7-8BB0-2748A24AAB8F}" type="pres">
      <dgm:prSet presAssocID="{E5B4A036-0C51-4080-A505-1F1E528C4CCC}" presName="spacer" presStyleCnt="0"/>
      <dgm:spPr/>
    </dgm:pt>
    <dgm:pt modelId="{A0568BF5-95D9-4891-BA86-851FF98BE96A}" type="pres">
      <dgm:prSet presAssocID="{BC4641A3-2C66-4E97-9C0E-BA0A71EA9663}" presName="parentText" presStyleLbl="node1" presStyleIdx="1" presStyleCnt="6">
        <dgm:presLayoutVars>
          <dgm:chMax val="0"/>
          <dgm:bulletEnabled val="1"/>
        </dgm:presLayoutVars>
      </dgm:prSet>
      <dgm:spPr/>
    </dgm:pt>
    <dgm:pt modelId="{CD17D1AC-C5EB-44C8-9353-9403EF5E8764}" type="pres">
      <dgm:prSet presAssocID="{BDC64BB6-4202-45FD-B845-EF1382EC4D94}" presName="spacer" presStyleCnt="0"/>
      <dgm:spPr/>
    </dgm:pt>
    <dgm:pt modelId="{2BD4CEE5-95FC-4B40-AEC4-F44CFA167309}" type="pres">
      <dgm:prSet presAssocID="{99559010-2968-4D03-AA59-1DDC00165088}" presName="parentText" presStyleLbl="node1" presStyleIdx="2" presStyleCnt="6">
        <dgm:presLayoutVars>
          <dgm:chMax val="0"/>
          <dgm:bulletEnabled val="1"/>
        </dgm:presLayoutVars>
      </dgm:prSet>
      <dgm:spPr/>
    </dgm:pt>
    <dgm:pt modelId="{A86D1799-A946-40A1-AF5D-6BA999868B26}" type="pres">
      <dgm:prSet presAssocID="{B59356EC-49C2-487D-9378-22AF1F1916E9}" presName="spacer" presStyleCnt="0"/>
      <dgm:spPr/>
    </dgm:pt>
    <dgm:pt modelId="{8C31E09F-D0B0-4ED3-B70A-2045CF4F0DB0}" type="pres">
      <dgm:prSet presAssocID="{E01CF762-29DC-4A07-83DC-E1406CD1E27B}" presName="parentText" presStyleLbl="node1" presStyleIdx="3" presStyleCnt="6">
        <dgm:presLayoutVars>
          <dgm:chMax val="0"/>
          <dgm:bulletEnabled val="1"/>
        </dgm:presLayoutVars>
      </dgm:prSet>
      <dgm:spPr/>
    </dgm:pt>
    <dgm:pt modelId="{26F86BE1-B4AA-4431-BF8D-04E4A669231D}" type="pres">
      <dgm:prSet presAssocID="{C6EC5DB7-0252-40B5-9B18-ED4422B1B44B}" presName="spacer" presStyleCnt="0"/>
      <dgm:spPr/>
    </dgm:pt>
    <dgm:pt modelId="{4002413C-E9D0-4EE7-A72E-03E98C0E9F7B}" type="pres">
      <dgm:prSet presAssocID="{58FB8AD7-0C6A-4E46-B315-C22E56FB1519}" presName="parentText" presStyleLbl="node1" presStyleIdx="4" presStyleCnt="6">
        <dgm:presLayoutVars>
          <dgm:chMax val="0"/>
          <dgm:bulletEnabled val="1"/>
        </dgm:presLayoutVars>
      </dgm:prSet>
      <dgm:spPr/>
    </dgm:pt>
    <dgm:pt modelId="{56BA974B-2021-41E3-A0AA-980621CBD74A}" type="pres">
      <dgm:prSet presAssocID="{DADDE4EE-DD13-439F-A173-A53C25C986BF}" presName="spacer" presStyleCnt="0"/>
      <dgm:spPr/>
    </dgm:pt>
    <dgm:pt modelId="{FECE34AC-9A17-4E91-8D89-D6B2EAF439D4}" type="pres">
      <dgm:prSet presAssocID="{5F38AD90-F984-4EEB-B7D4-B58F79A83254}" presName="parentText" presStyleLbl="node1" presStyleIdx="5" presStyleCnt="6">
        <dgm:presLayoutVars>
          <dgm:chMax val="0"/>
          <dgm:bulletEnabled val="1"/>
        </dgm:presLayoutVars>
      </dgm:prSet>
      <dgm:spPr/>
    </dgm:pt>
  </dgm:ptLst>
  <dgm:cxnLst>
    <dgm:cxn modelId="{18EF740A-1C60-44F9-BD4C-A72EFADFD1C4}" type="presOf" srcId="{E01CF762-29DC-4A07-83DC-E1406CD1E27B}" destId="{8C31E09F-D0B0-4ED3-B70A-2045CF4F0DB0}" srcOrd="0" destOrd="0" presId="urn:microsoft.com/office/officeart/2005/8/layout/vList2"/>
    <dgm:cxn modelId="{8E28502E-A357-4101-8378-6B3615BF03C9}" type="presOf" srcId="{BC4641A3-2C66-4E97-9C0E-BA0A71EA9663}" destId="{A0568BF5-95D9-4891-BA86-851FF98BE96A}" srcOrd="0" destOrd="0" presId="urn:microsoft.com/office/officeart/2005/8/layout/vList2"/>
    <dgm:cxn modelId="{12AD872F-DE0B-488D-BA5D-05563D5E5B25}" type="presOf" srcId="{99559010-2968-4D03-AA59-1DDC00165088}" destId="{2BD4CEE5-95FC-4B40-AEC4-F44CFA167309}" srcOrd="0" destOrd="0" presId="urn:microsoft.com/office/officeart/2005/8/layout/vList2"/>
    <dgm:cxn modelId="{E9B3AA37-01C9-4C2F-ACCD-530664AF90D1}" srcId="{5B9F0E52-9EE7-4C88-A0DF-FCCCB9B2455D}" destId="{58FB8AD7-0C6A-4E46-B315-C22E56FB1519}" srcOrd="4" destOrd="0" parTransId="{55AC1BA7-A349-41C0-BE06-59C7E099ACA5}" sibTransId="{DADDE4EE-DD13-439F-A173-A53C25C986BF}"/>
    <dgm:cxn modelId="{1D7BDB63-61A8-4BDB-9F02-682BA9F1698E}" type="presOf" srcId="{5B9F0E52-9EE7-4C88-A0DF-FCCCB9B2455D}" destId="{498E8508-CEB7-4DB0-90F6-B17EF6F1D72C}" srcOrd="0" destOrd="0" presId="urn:microsoft.com/office/officeart/2005/8/layout/vList2"/>
    <dgm:cxn modelId="{D1F8DF4A-6364-4643-A900-A02DF662E9C7}" srcId="{5B9F0E52-9EE7-4C88-A0DF-FCCCB9B2455D}" destId="{5F38AD90-F984-4EEB-B7D4-B58F79A83254}" srcOrd="5" destOrd="0" parTransId="{CC38FE00-E754-44A0-8448-0DB9ADF3826A}" sibTransId="{ACE587A0-A0C0-49C5-8B68-4F4EF764CDE3}"/>
    <dgm:cxn modelId="{F4B5DF56-D96B-4B9D-9CFB-571A3BE616E7}" srcId="{5B9F0E52-9EE7-4C88-A0DF-FCCCB9B2455D}" destId="{0885802E-46A4-4A62-940D-F2096104224A}" srcOrd="0" destOrd="0" parTransId="{D8E23F54-FD36-450A-B720-8CA502324F9E}" sibTransId="{E5B4A036-0C51-4080-A505-1F1E528C4CCC}"/>
    <dgm:cxn modelId="{530EAF87-56F1-4C30-952F-08195BED7135}" srcId="{5B9F0E52-9EE7-4C88-A0DF-FCCCB9B2455D}" destId="{99559010-2968-4D03-AA59-1DDC00165088}" srcOrd="2" destOrd="0" parTransId="{5323B503-051F-4C26-9A10-9BCF55B300F5}" sibTransId="{B59356EC-49C2-487D-9378-22AF1F1916E9}"/>
    <dgm:cxn modelId="{7A74769B-4CF2-4C89-8985-C2825059E04E}" type="presOf" srcId="{5F38AD90-F984-4EEB-B7D4-B58F79A83254}" destId="{FECE34AC-9A17-4E91-8D89-D6B2EAF439D4}" srcOrd="0" destOrd="0" presId="urn:microsoft.com/office/officeart/2005/8/layout/vList2"/>
    <dgm:cxn modelId="{3B5B80A0-0FA7-4297-9656-A213FE93A230}" srcId="{5B9F0E52-9EE7-4C88-A0DF-FCCCB9B2455D}" destId="{E01CF762-29DC-4A07-83DC-E1406CD1E27B}" srcOrd="3" destOrd="0" parTransId="{00AEDC91-8816-469E-86F2-8899346ACE38}" sibTransId="{C6EC5DB7-0252-40B5-9B18-ED4422B1B44B}"/>
    <dgm:cxn modelId="{1017FDCF-73FC-4CCD-9ED7-222EDC7CEF71}" type="presOf" srcId="{58FB8AD7-0C6A-4E46-B315-C22E56FB1519}" destId="{4002413C-E9D0-4EE7-A72E-03E98C0E9F7B}" srcOrd="0" destOrd="0" presId="urn:microsoft.com/office/officeart/2005/8/layout/vList2"/>
    <dgm:cxn modelId="{CDAE62D6-EE52-4077-A7FE-DCB2E4443305}" type="presOf" srcId="{0885802E-46A4-4A62-940D-F2096104224A}" destId="{395BF1B7-AA1C-4482-9836-37B5F121C218}" srcOrd="0" destOrd="0" presId="urn:microsoft.com/office/officeart/2005/8/layout/vList2"/>
    <dgm:cxn modelId="{3FAB18E0-4B01-4822-87A1-2B65F78E211C}" srcId="{5B9F0E52-9EE7-4C88-A0DF-FCCCB9B2455D}" destId="{BC4641A3-2C66-4E97-9C0E-BA0A71EA9663}" srcOrd="1" destOrd="0" parTransId="{C3E37A3F-ED81-4E6B-8B5D-F4EE5AD6792B}" sibTransId="{BDC64BB6-4202-45FD-B845-EF1382EC4D94}"/>
    <dgm:cxn modelId="{B256427C-86B9-4816-91B0-813002DDBC0F}" type="presParOf" srcId="{498E8508-CEB7-4DB0-90F6-B17EF6F1D72C}" destId="{395BF1B7-AA1C-4482-9836-37B5F121C218}" srcOrd="0" destOrd="0" presId="urn:microsoft.com/office/officeart/2005/8/layout/vList2"/>
    <dgm:cxn modelId="{F4E1EB68-D1B5-4A8C-B034-874F2E2D891C}" type="presParOf" srcId="{498E8508-CEB7-4DB0-90F6-B17EF6F1D72C}" destId="{F600CF8F-056E-44E7-8BB0-2748A24AAB8F}" srcOrd="1" destOrd="0" presId="urn:microsoft.com/office/officeart/2005/8/layout/vList2"/>
    <dgm:cxn modelId="{F8D77FF7-B289-4887-BF4E-6151DB0FF353}" type="presParOf" srcId="{498E8508-CEB7-4DB0-90F6-B17EF6F1D72C}" destId="{A0568BF5-95D9-4891-BA86-851FF98BE96A}" srcOrd="2" destOrd="0" presId="urn:microsoft.com/office/officeart/2005/8/layout/vList2"/>
    <dgm:cxn modelId="{97AFD792-D3AC-4B75-ACE5-BB7BE6481F82}" type="presParOf" srcId="{498E8508-CEB7-4DB0-90F6-B17EF6F1D72C}" destId="{CD17D1AC-C5EB-44C8-9353-9403EF5E8764}" srcOrd="3" destOrd="0" presId="urn:microsoft.com/office/officeart/2005/8/layout/vList2"/>
    <dgm:cxn modelId="{693A4CC0-8E30-4BED-8038-0EF3EB678D13}" type="presParOf" srcId="{498E8508-CEB7-4DB0-90F6-B17EF6F1D72C}" destId="{2BD4CEE5-95FC-4B40-AEC4-F44CFA167309}" srcOrd="4" destOrd="0" presId="urn:microsoft.com/office/officeart/2005/8/layout/vList2"/>
    <dgm:cxn modelId="{38E8CFEE-D40D-47AF-9A2C-C3B1E2A8F8B5}" type="presParOf" srcId="{498E8508-CEB7-4DB0-90F6-B17EF6F1D72C}" destId="{A86D1799-A946-40A1-AF5D-6BA999868B26}" srcOrd="5" destOrd="0" presId="urn:microsoft.com/office/officeart/2005/8/layout/vList2"/>
    <dgm:cxn modelId="{2ACC376A-03ED-477B-8298-C9C097663ED6}" type="presParOf" srcId="{498E8508-CEB7-4DB0-90F6-B17EF6F1D72C}" destId="{8C31E09F-D0B0-4ED3-B70A-2045CF4F0DB0}" srcOrd="6" destOrd="0" presId="urn:microsoft.com/office/officeart/2005/8/layout/vList2"/>
    <dgm:cxn modelId="{297821C8-81CD-46E1-8213-1E79982B0D55}" type="presParOf" srcId="{498E8508-CEB7-4DB0-90F6-B17EF6F1D72C}" destId="{26F86BE1-B4AA-4431-BF8D-04E4A669231D}" srcOrd="7" destOrd="0" presId="urn:microsoft.com/office/officeart/2005/8/layout/vList2"/>
    <dgm:cxn modelId="{DDD3D321-AA59-41D3-BA08-BEE00199EC18}" type="presParOf" srcId="{498E8508-CEB7-4DB0-90F6-B17EF6F1D72C}" destId="{4002413C-E9D0-4EE7-A72E-03E98C0E9F7B}" srcOrd="8" destOrd="0" presId="urn:microsoft.com/office/officeart/2005/8/layout/vList2"/>
    <dgm:cxn modelId="{52DB3A35-329B-4A0B-9FA6-297024D2564C}" type="presParOf" srcId="{498E8508-CEB7-4DB0-90F6-B17EF6F1D72C}" destId="{56BA974B-2021-41E3-A0AA-980621CBD74A}" srcOrd="9" destOrd="0" presId="urn:microsoft.com/office/officeart/2005/8/layout/vList2"/>
    <dgm:cxn modelId="{B88D6A02-A7B9-4815-AB6A-AEC3F6E073CA}" type="presParOf" srcId="{498E8508-CEB7-4DB0-90F6-B17EF6F1D72C}" destId="{FECE34AC-9A17-4E91-8D89-D6B2EAF439D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FEE91B-B178-48C9-8160-45E08587ECF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E9C85182-D8C8-4717-9895-023C218BB2D8}">
      <dgm:prSet/>
      <dgm:spPr/>
      <dgm:t>
        <a:bodyPr/>
        <a:lstStyle/>
        <a:p>
          <a:r>
            <a:rPr lang="en-US" b="1" dirty="0"/>
            <a:t>Your personal contact inform should contain the following: </a:t>
          </a:r>
        </a:p>
      </dgm:t>
    </dgm:pt>
    <dgm:pt modelId="{457F6E33-F2D7-401B-BFDE-8781D0C475C7}" type="parTrans" cxnId="{F29661E9-8338-4577-9DEA-A384C61F6526}">
      <dgm:prSet/>
      <dgm:spPr/>
      <dgm:t>
        <a:bodyPr/>
        <a:lstStyle/>
        <a:p>
          <a:endParaRPr lang="en-US"/>
        </a:p>
      </dgm:t>
    </dgm:pt>
    <dgm:pt modelId="{446B21D3-B2A1-4F10-B8F0-2C5634ECE532}" type="sibTrans" cxnId="{F29661E9-8338-4577-9DEA-A384C61F6526}">
      <dgm:prSet/>
      <dgm:spPr/>
      <dgm:t>
        <a:bodyPr/>
        <a:lstStyle/>
        <a:p>
          <a:endParaRPr lang="en-US"/>
        </a:p>
      </dgm:t>
    </dgm:pt>
    <dgm:pt modelId="{1E223414-14A9-480F-AD25-D0B697C6D01E}">
      <dgm:prSet/>
      <dgm:spPr/>
      <dgm:t>
        <a:bodyPr/>
        <a:lstStyle/>
        <a:p>
          <a:r>
            <a:rPr lang="en-US" b="1" dirty="0"/>
            <a:t>First and last name</a:t>
          </a:r>
        </a:p>
      </dgm:t>
    </dgm:pt>
    <dgm:pt modelId="{95C73002-617A-4769-A84D-69C67E29F812}" type="parTrans" cxnId="{7F32671F-FDA6-40F8-91A7-1B1ADFF9AAB1}">
      <dgm:prSet/>
      <dgm:spPr/>
      <dgm:t>
        <a:bodyPr/>
        <a:lstStyle/>
        <a:p>
          <a:endParaRPr lang="en-US"/>
        </a:p>
      </dgm:t>
    </dgm:pt>
    <dgm:pt modelId="{9347D098-4E00-4D29-B178-99066E325FCD}" type="sibTrans" cxnId="{7F32671F-FDA6-40F8-91A7-1B1ADFF9AAB1}">
      <dgm:prSet/>
      <dgm:spPr/>
      <dgm:t>
        <a:bodyPr/>
        <a:lstStyle/>
        <a:p>
          <a:endParaRPr lang="en-US"/>
        </a:p>
      </dgm:t>
    </dgm:pt>
    <dgm:pt modelId="{8D8B8B9F-CB34-477A-B2FB-B1B5F8C7626D}">
      <dgm:prSet/>
      <dgm:spPr/>
      <dgm:t>
        <a:bodyPr/>
        <a:lstStyle/>
        <a:p>
          <a:r>
            <a:rPr lang="en-US" b="1"/>
            <a:t>A title (preferred and highly recommended) </a:t>
          </a:r>
        </a:p>
      </dgm:t>
    </dgm:pt>
    <dgm:pt modelId="{395CD2EE-264F-4527-81F9-35FB32DC6BAB}" type="parTrans" cxnId="{B1FEED9A-4D62-442E-A0B8-69630884473B}">
      <dgm:prSet/>
      <dgm:spPr/>
      <dgm:t>
        <a:bodyPr/>
        <a:lstStyle/>
        <a:p>
          <a:endParaRPr lang="en-US"/>
        </a:p>
      </dgm:t>
    </dgm:pt>
    <dgm:pt modelId="{EEFF8AB8-AA6E-4B95-8034-B55BA3DC6634}" type="sibTrans" cxnId="{B1FEED9A-4D62-442E-A0B8-69630884473B}">
      <dgm:prSet/>
      <dgm:spPr/>
      <dgm:t>
        <a:bodyPr/>
        <a:lstStyle/>
        <a:p>
          <a:endParaRPr lang="en-US"/>
        </a:p>
      </dgm:t>
    </dgm:pt>
    <dgm:pt modelId="{3A41F141-6A4F-4657-9E67-74F5EFCC75F8}">
      <dgm:prSet/>
      <dgm:spPr/>
      <dgm:t>
        <a:bodyPr/>
        <a:lstStyle/>
        <a:p>
          <a:r>
            <a:rPr lang="en-US" b="1"/>
            <a:t>Your location (city and or country) </a:t>
          </a:r>
        </a:p>
      </dgm:t>
    </dgm:pt>
    <dgm:pt modelId="{F66CCC5D-02E8-443F-B184-B8EFF0DFBF21}" type="parTrans" cxnId="{A6DED962-1DD2-40C2-A2F5-3FAFFD89210A}">
      <dgm:prSet/>
      <dgm:spPr/>
      <dgm:t>
        <a:bodyPr/>
        <a:lstStyle/>
        <a:p>
          <a:endParaRPr lang="en-US"/>
        </a:p>
      </dgm:t>
    </dgm:pt>
    <dgm:pt modelId="{1D1E4F19-3284-44E9-8FBD-FE9B17B99A23}" type="sibTrans" cxnId="{A6DED962-1DD2-40C2-A2F5-3FAFFD89210A}">
      <dgm:prSet/>
      <dgm:spPr/>
      <dgm:t>
        <a:bodyPr/>
        <a:lstStyle/>
        <a:p>
          <a:endParaRPr lang="en-US"/>
        </a:p>
      </dgm:t>
    </dgm:pt>
    <dgm:pt modelId="{772AFF7C-F13A-4BE9-A93E-4917BC66E269}">
      <dgm:prSet/>
      <dgm:spPr/>
      <dgm:t>
        <a:bodyPr/>
        <a:lstStyle/>
        <a:p>
          <a:r>
            <a:rPr lang="en-US" b="1" dirty="0"/>
            <a:t>Your phone number and your email address (email addresses should be and look professional; NO nicknames) </a:t>
          </a:r>
        </a:p>
      </dgm:t>
    </dgm:pt>
    <dgm:pt modelId="{462F278F-3965-4AC2-879E-C6F973A27304}" type="parTrans" cxnId="{91E3BF11-6257-4C2D-BF60-471FF535385E}">
      <dgm:prSet/>
      <dgm:spPr/>
      <dgm:t>
        <a:bodyPr/>
        <a:lstStyle/>
        <a:p>
          <a:endParaRPr lang="en-US"/>
        </a:p>
      </dgm:t>
    </dgm:pt>
    <dgm:pt modelId="{0D4CD989-4923-4264-8628-1BACDD4273EF}" type="sibTrans" cxnId="{91E3BF11-6257-4C2D-BF60-471FF535385E}">
      <dgm:prSet/>
      <dgm:spPr/>
      <dgm:t>
        <a:bodyPr/>
        <a:lstStyle/>
        <a:p>
          <a:endParaRPr lang="en-US"/>
        </a:p>
      </dgm:t>
    </dgm:pt>
    <dgm:pt modelId="{4FC759AA-1F11-47B9-BE58-15DD2C4B84F5}">
      <dgm:prSet/>
      <dgm:spPr/>
      <dgm:t>
        <a:bodyPr/>
        <a:lstStyle/>
        <a:p>
          <a:r>
            <a:rPr lang="en-US" b="1" dirty="0"/>
            <a:t>What not to include: </a:t>
          </a:r>
        </a:p>
      </dgm:t>
    </dgm:pt>
    <dgm:pt modelId="{11CC70A5-D95B-498A-B600-09F2122137EF}" type="parTrans" cxnId="{75BA8C4D-CA06-4C0B-AB78-A0A66425962C}">
      <dgm:prSet/>
      <dgm:spPr/>
      <dgm:t>
        <a:bodyPr/>
        <a:lstStyle/>
        <a:p>
          <a:endParaRPr lang="en-US"/>
        </a:p>
      </dgm:t>
    </dgm:pt>
    <dgm:pt modelId="{A10F7A87-701D-4535-9636-51C165EA68F7}" type="sibTrans" cxnId="{75BA8C4D-CA06-4C0B-AB78-A0A66425962C}">
      <dgm:prSet/>
      <dgm:spPr/>
      <dgm:t>
        <a:bodyPr/>
        <a:lstStyle/>
        <a:p>
          <a:endParaRPr lang="en-US"/>
        </a:p>
      </dgm:t>
    </dgm:pt>
    <dgm:pt modelId="{458A27B8-ACA4-4B01-B585-0E88FB7166FA}">
      <dgm:prSet/>
      <dgm:spPr/>
      <dgm:t>
        <a:bodyPr/>
        <a:lstStyle/>
        <a:p>
          <a:r>
            <a:rPr lang="en-US" b="1" dirty="0"/>
            <a:t>Full address (not always required, can be asked if the employer is interested in you) </a:t>
          </a:r>
        </a:p>
      </dgm:t>
    </dgm:pt>
    <dgm:pt modelId="{108749E2-C494-41E9-A588-919A2C169D14}" type="parTrans" cxnId="{806B3C52-CF04-48D7-89F8-1B0A8041523C}">
      <dgm:prSet/>
      <dgm:spPr/>
      <dgm:t>
        <a:bodyPr/>
        <a:lstStyle/>
        <a:p>
          <a:endParaRPr lang="en-US"/>
        </a:p>
      </dgm:t>
    </dgm:pt>
    <dgm:pt modelId="{9838CFE1-F70B-4281-8FBB-8A6F84693C01}" type="sibTrans" cxnId="{806B3C52-CF04-48D7-89F8-1B0A8041523C}">
      <dgm:prSet/>
      <dgm:spPr/>
      <dgm:t>
        <a:bodyPr/>
        <a:lstStyle/>
        <a:p>
          <a:endParaRPr lang="en-US"/>
        </a:p>
      </dgm:t>
    </dgm:pt>
    <dgm:pt modelId="{8FDCDE69-D00D-48C8-92CA-DF3F4353FFD5}">
      <dgm:prSet/>
      <dgm:spPr/>
      <dgm:t>
        <a:bodyPr/>
        <a:lstStyle/>
        <a:p>
          <a:r>
            <a:rPr lang="en-US" b="1"/>
            <a:t>Date of birth </a:t>
          </a:r>
        </a:p>
      </dgm:t>
    </dgm:pt>
    <dgm:pt modelId="{2437249D-AB42-43CB-9413-56BE8DAF56AB}" type="parTrans" cxnId="{53ED5ECB-2FAD-49A8-9023-03CA324D7984}">
      <dgm:prSet/>
      <dgm:spPr/>
      <dgm:t>
        <a:bodyPr/>
        <a:lstStyle/>
        <a:p>
          <a:endParaRPr lang="en-US"/>
        </a:p>
      </dgm:t>
    </dgm:pt>
    <dgm:pt modelId="{A1F04919-A5FC-4F4E-B02E-62429A368C29}" type="sibTrans" cxnId="{53ED5ECB-2FAD-49A8-9023-03CA324D7984}">
      <dgm:prSet/>
      <dgm:spPr/>
      <dgm:t>
        <a:bodyPr/>
        <a:lstStyle/>
        <a:p>
          <a:endParaRPr lang="en-US"/>
        </a:p>
      </dgm:t>
    </dgm:pt>
    <dgm:pt modelId="{225850BB-D201-4D04-836C-D8C23E1A3E55}">
      <dgm:prSet/>
      <dgm:spPr/>
      <dgm:t>
        <a:bodyPr/>
        <a:lstStyle/>
        <a:p>
          <a:r>
            <a:rPr lang="en-US" b="1" dirty="0"/>
            <a:t>Marital status (with possible exception military status for male candidates where applicable)</a:t>
          </a:r>
        </a:p>
      </dgm:t>
    </dgm:pt>
    <dgm:pt modelId="{DAB03BA0-3B29-481E-97CF-D00557E8D045}" type="parTrans" cxnId="{876260CC-9D5C-495C-B28B-FD1F0B62292C}">
      <dgm:prSet/>
      <dgm:spPr/>
      <dgm:t>
        <a:bodyPr/>
        <a:lstStyle/>
        <a:p>
          <a:endParaRPr lang="en-US"/>
        </a:p>
      </dgm:t>
    </dgm:pt>
    <dgm:pt modelId="{35A9FE14-9B9D-473C-BC6B-FED0F4956E68}" type="sibTrans" cxnId="{876260CC-9D5C-495C-B28B-FD1F0B62292C}">
      <dgm:prSet/>
      <dgm:spPr/>
      <dgm:t>
        <a:bodyPr/>
        <a:lstStyle/>
        <a:p>
          <a:endParaRPr lang="en-US"/>
        </a:p>
      </dgm:t>
    </dgm:pt>
    <dgm:pt modelId="{09803595-429E-4E99-9767-455C8D45BBB7}">
      <dgm:prSet/>
      <dgm:spPr/>
      <dgm:t>
        <a:bodyPr/>
        <a:lstStyle/>
        <a:p>
          <a:r>
            <a:rPr lang="en-US" b="1" dirty="0"/>
            <a:t>A phone of yourself</a:t>
          </a:r>
        </a:p>
      </dgm:t>
    </dgm:pt>
    <dgm:pt modelId="{771D579F-E936-40D9-8D7B-B61B6EB54F61}" type="parTrans" cxnId="{16A9EE3E-3484-4CB4-B7DE-A126D4DDC819}">
      <dgm:prSet/>
      <dgm:spPr/>
      <dgm:t>
        <a:bodyPr/>
        <a:lstStyle/>
        <a:p>
          <a:endParaRPr lang="en-US"/>
        </a:p>
      </dgm:t>
    </dgm:pt>
    <dgm:pt modelId="{0501E053-CBB8-4DE5-AA2B-9E056259FBF5}" type="sibTrans" cxnId="{16A9EE3E-3484-4CB4-B7DE-A126D4DDC819}">
      <dgm:prSet/>
      <dgm:spPr/>
      <dgm:t>
        <a:bodyPr/>
        <a:lstStyle/>
        <a:p>
          <a:endParaRPr lang="en-US"/>
        </a:p>
      </dgm:t>
    </dgm:pt>
    <dgm:pt modelId="{B4C6847B-59BD-4561-AC90-25802015D1EC}" type="pres">
      <dgm:prSet presAssocID="{0CFEE91B-B178-48C9-8160-45E08587ECF0}" presName="diagram" presStyleCnt="0">
        <dgm:presLayoutVars>
          <dgm:dir/>
          <dgm:resizeHandles val="exact"/>
        </dgm:presLayoutVars>
      </dgm:prSet>
      <dgm:spPr/>
    </dgm:pt>
    <dgm:pt modelId="{07CE6B82-5EED-478A-B9A7-AC5A44A07E8D}" type="pres">
      <dgm:prSet presAssocID="{E9C85182-D8C8-4717-9895-023C218BB2D8}" presName="node" presStyleLbl="node1" presStyleIdx="0" presStyleCnt="2">
        <dgm:presLayoutVars>
          <dgm:bulletEnabled val="1"/>
        </dgm:presLayoutVars>
      </dgm:prSet>
      <dgm:spPr/>
    </dgm:pt>
    <dgm:pt modelId="{1EFA6A5B-73F3-4DDD-9C6F-F5900A851EE6}" type="pres">
      <dgm:prSet presAssocID="{446B21D3-B2A1-4F10-B8F0-2C5634ECE532}" presName="sibTrans" presStyleCnt="0"/>
      <dgm:spPr/>
    </dgm:pt>
    <dgm:pt modelId="{CCF9BF2B-F00A-43FE-B5E1-1BD90116F3C9}" type="pres">
      <dgm:prSet presAssocID="{4FC759AA-1F11-47B9-BE58-15DD2C4B84F5}" presName="node" presStyleLbl="node1" presStyleIdx="1" presStyleCnt="2">
        <dgm:presLayoutVars>
          <dgm:bulletEnabled val="1"/>
        </dgm:presLayoutVars>
      </dgm:prSet>
      <dgm:spPr/>
    </dgm:pt>
  </dgm:ptLst>
  <dgm:cxnLst>
    <dgm:cxn modelId="{13A42309-1632-4BC5-A5C2-2CC85C32EF6C}" type="presOf" srcId="{772AFF7C-F13A-4BE9-A93E-4917BC66E269}" destId="{07CE6B82-5EED-478A-B9A7-AC5A44A07E8D}" srcOrd="0" destOrd="4" presId="urn:microsoft.com/office/officeart/2005/8/layout/default"/>
    <dgm:cxn modelId="{91E3BF11-6257-4C2D-BF60-471FF535385E}" srcId="{E9C85182-D8C8-4717-9895-023C218BB2D8}" destId="{772AFF7C-F13A-4BE9-A93E-4917BC66E269}" srcOrd="3" destOrd="0" parTransId="{462F278F-3965-4AC2-879E-C6F973A27304}" sibTransId="{0D4CD989-4923-4264-8628-1BACDD4273EF}"/>
    <dgm:cxn modelId="{F503CE13-9B3B-4413-8ED0-A1B7B88F3054}" type="presOf" srcId="{458A27B8-ACA4-4B01-B585-0E88FB7166FA}" destId="{CCF9BF2B-F00A-43FE-B5E1-1BD90116F3C9}" srcOrd="0" destOrd="1" presId="urn:microsoft.com/office/officeart/2005/8/layout/default"/>
    <dgm:cxn modelId="{FD14461D-D062-433F-852D-15B55E55CF1F}" type="presOf" srcId="{4FC759AA-1F11-47B9-BE58-15DD2C4B84F5}" destId="{CCF9BF2B-F00A-43FE-B5E1-1BD90116F3C9}" srcOrd="0" destOrd="0" presId="urn:microsoft.com/office/officeart/2005/8/layout/default"/>
    <dgm:cxn modelId="{7F32671F-FDA6-40F8-91A7-1B1ADFF9AAB1}" srcId="{E9C85182-D8C8-4717-9895-023C218BB2D8}" destId="{1E223414-14A9-480F-AD25-D0B697C6D01E}" srcOrd="0" destOrd="0" parTransId="{95C73002-617A-4769-A84D-69C67E29F812}" sibTransId="{9347D098-4E00-4D29-B178-99066E325FCD}"/>
    <dgm:cxn modelId="{3F985E26-3384-4482-A7AA-73B69C34FEE0}" type="presOf" srcId="{8FDCDE69-D00D-48C8-92CA-DF3F4353FFD5}" destId="{CCF9BF2B-F00A-43FE-B5E1-1BD90116F3C9}" srcOrd="0" destOrd="2" presId="urn:microsoft.com/office/officeart/2005/8/layout/default"/>
    <dgm:cxn modelId="{F27DD234-D9D0-4C4C-9D0D-3160C1226F54}" type="presOf" srcId="{E9C85182-D8C8-4717-9895-023C218BB2D8}" destId="{07CE6B82-5EED-478A-B9A7-AC5A44A07E8D}" srcOrd="0" destOrd="0" presId="urn:microsoft.com/office/officeart/2005/8/layout/default"/>
    <dgm:cxn modelId="{16A9EE3E-3484-4CB4-B7DE-A126D4DDC819}" srcId="{4FC759AA-1F11-47B9-BE58-15DD2C4B84F5}" destId="{09803595-429E-4E99-9767-455C8D45BBB7}" srcOrd="3" destOrd="0" parTransId="{771D579F-E936-40D9-8D7B-B61B6EB54F61}" sibTransId="{0501E053-CBB8-4DE5-AA2B-9E056259FBF5}"/>
    <dgm:cxn modelId="{A6DED962-1DD2-40C2-A2F5-3FAFFD89210A}" srcId="{E9C85182-D8C8-4717-9895-023C218BB2D8}" destId="{3A41F141-6A4F-4657-9E67-74F5EFCC75F8}" srcOrd="2" destOrd="0" parTransId="{F66CCC5D-02E8-443F-B184-B8EFF0DFBF21}" sibTransId="{1D1E4F19-3284-44E9-8FBD-FE9B17B99A23}"/>
    <dgm:cxn modelId="{1FEA2464-B88F-4778-8FD8-99FC3BDE3F56}" type="presOf" srcId="{0CFEE91B-B178-48C9-8160-45E08587ECF0}" destId="{B4C6847B-59BD-4561-AC90-25802015D1EC}" srcOrd="0" destOrd="0" presId="urn:microsoft.com/office/officeart/2005/8/layout/default"/>
    <dgm:cxn modelId="{05FEE444-B569-4025-B686-D3F053CDE6D2}" type="presOf" srcId="{1E223414-14A9-480F-AD25-D0B697C6D01E}" destId="{07CE6B82-5EED-478A-B9A7-AC5A44A07E8D}" srcOrd="0" destOrd="1" presId="urn:microsoft.com/office/officeart/2005/8/layout/default"/>
    <dgm:cxn modelId="{75BA8C4D-CA06-4C0B-AB78-A0A66425962C}" srcId="{0CFEE91B-B178-48C9-8160-45E08587ECF0}" destId="{4FC759AA-1F11-47B9-BE58-15DD2C4B84F5}" srcOrd="1" destOrd="0" parTransId="{11CC70A5-D95B-498A-B600-09F2122137EF}" sibTransId="{A10F7A87-701D-4535-9636-51C165EA68F7}"/>
    <dgm:cxn modelId="{6E0E1570-AEB2-46D6-9EB3-2BA7B681022A}" type="presOf" srcId="{8D8B8B9F-CB34-477A-B2FB-B1B5F8C7626D}" destId="{07CE6B82-5EED-478A-B9A7-AC5A44A07E8D}" srcOrd="0" destOrd="2" presId="urn:microsoft.com/office/officeart/2005/8/layout/default"/>
    <dgm:cxn modelId="{806B3C52-CF04-48D7-89F8-1B0A8041523C}" srcId="{4FC759AA-1F11-47B9-BE58-15DD2C4B84F5}" destId="{458A27B8-ACA4-4B01-B585-0E88FB7166FA}" srcOrd="0" destOrd="0" parTransId="{108749E2-C494-41E9-A588-919A2C169D14}" sibTransId="{9838CFE1-F70B-4281-8FBB-8A6F84693C01}"/>
    <dgm:cxn modelId="{06F7387E-1848-4116-822D-EBD77BAC06F7}" type="presOf" srcId="{09803595-429E-4E99-9767-455C8D45BBB7}" destId="{CCF9BF2B-F00A-43FE-B5E1-1BD90116F3C9}" srcOrd="0" destOrd="4" presId="urn:microsoft.com/office/officeart/2005/8/layout/default"/>
    <dgm:cxn modelId="{9D37B596-BA79-4BDD-9EDE-42FC50F40092}" type="presOf" srcId="{3A41F141-6A4F-4657-9E67-74F5EFCC75F8}" destId="{07CE6B82-5EED-478A-B9A7-AC5A44A07E8D}" srcOrd="0" destOrd="3" presId="urn:microsoft.com/office/officeart/2005/8/layout/default"/>
    <dgm:cxn modelId="{B1FEED9A-4D62-442E-A0B8-69630884473B}" srcId="{E9C85182-D8C8-4717-9895-023C218BB2D8}" destId="{8D8B8B9F-CB34-477A-B2FB-B1B5F8C7626D}" srcOrd="1" destOrd="0" parTransId="{395CD2EE-264F-4527-81F9-35FB32DC6BAB}" sibTransId="{EEFF8AB8-AA6E-4B95-8034-B55BA3DC6634}"/>
    <dgm:cxn modelId="{282BF3AE-5DF8-4854-9142-5E3DCBBA2799}" type="presOf" srcId="{225850BB-D201-4D04-836C-D8C23E1A3E55}" destId="{CCF9BF2B-F00A-43FE-B5E1-1BD90116F3C9}" srcOrd="0" destOrd="3" presId="urn:microsoft.com/office/officeart/2005/8/layout/default"/>
    <dgm:cxn modelId="{53ED5ECB-2FAD-49A8-9023-03CA324D7984}" srcId="{4FC759AA-1F11-47B9-BE58-15DD2C4B84F5}" destId="{8FDCDE69-D00D-48C8-92CA-DF3F4353FFD5}" srcOrd="1" destOrd="0" parTransId="{2437249D-AB42-43CB-9413-56BE8DAF56AB}" sibTransId="{A1F04919-A5FC-4F4E-B02E-62429A368C29}"/>
    <dgm:cxn modelId="{876260CC-9D5C-495C-B28B-FD1F0B62292C}" srcId="{4FC759AA-1F11-47B9-BE58-15DD2C4B84F5}" destId="{225850BB-D201-4D04-836C-D8C23E1A3E55}" srcOrd="2" destOrd="0" parTransId="{DAB03BA0-3B29-481E-97CF-D00557E8D045}" sibTransId="{35A9FE14-9B9D-473C-BC6B-FED0F4956E68}"/>
    <dgm:cxn modelId="{F29661E9-8338-4577-9DEA-A384C61F6526}" srcId="{0CFEE91B-B178-48C9-8160-45E08587ECF0}" destId="{E9C85182-D8C8-4717-9895-023C218BB2D8}" srcOrd="0" destOrd="0" parTransId="{457F6E33-F2D7-401B-BFDE-8781D0C475C7}" sibTransId="{446B21D3-B2A1-4F10-B8F0-2C5634ECE532}"/>
    <dgm:cxn modelId="{9B62BF75-EC8C-44BA-AB96-4E1BE348D3AD}" type="presParOf" srcId="{B4C6847B-59BD-4561-AC90-25802015D1EC}" destId="{07CE6B82-5EED-478A-B9A7-AC5A44A07E8D}" srcOrd="0" destOrd="0" presId="urn:microsoft.com/office/officeart/2005/8/layout/default"/>
    <dgm:cxn modelId="{04E4E7BD-3D30-4AC6-B2D3-E418735D829A}" type="presParOf" srcId="{B4C6847B-59BD-4561-AC90-25802015D1EC}" destId="{1EFA6A5B-73F3-4DDD-9C6F-F5900A851EE6}" srcOrd="1" destOrd="0" presId="urn:microsoft.com/office/officeart/2005/8/layout/default"/>
    <dgm:cxn modelId="{DE3BDFC2-3750-47A4-AB45-C3CC27DDDBD6}" type="presParOf" srcId="{B4C6847B-59BD-4561-AC90-25802015D1EC}" destId="{CCF9BF2B-F00A-43FE-B5E1-1BD90116F3C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2A9661-BF23-4626-B175-ACAA1DF22ACB}"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2254FF7C-0DD9-498C-9863-B18984AE380C}">
      <dgm:prSet/>
      <dgm:spPr/>
      <dgm:t>
        <a:bodyPr/>
        <a:lstStyle/>
        <a:p>
          <a:r>
            <a:rPr lang="en-US" dirty="0"/>
            <a:t>This is the first proper contact section of your CV. It is an introduction paragraph providing a summary of your: </a:t>
          </a:r>
        </a:p>
      </dgm:t>
    </dgm:pt>
    <dgm:pt modelId="{A7FC19D9-0DD4-492D-8404-988B959EBAD3}" type="parTrans" cxnId="{8544926A-9AAC-4FE9-A375-60C2497FD197}">
      <dgm:prSet/>
      <dgm:spPr/>
      <dgm:t>
        <a:bodyPr/>
        <a:lstStyle/>
        <a:p>
          <a:endParaRPr lang="en-US"/>
        </a:p>
      </dgm:t>
    </dgm:pt>
    <dgm:pt modelId="{AA8B9C44-9710-4796-BCB8-C793FE3A506E}" type="sibTrans" cxnId="{8544926A-9AAC-4FE9-A375-60C2497FD197}">
      <dgm:prSet/>
      <dgm:spPr/>
      <dgm:t>
        <a:bodyPr/>
        <a:lstStyle/>
        <a:p>
          <a:endParaRPr lang="en-US"/>
        </a:p>
      </dgm:t>
    </dgm:pt>
    <dgm:pt modelId="{5FEA3760-DC65-429F-A3D0-ADE0635355B0}">
      <dgm:prSet/>
      <dgm:spPr/>
      <dgm:t>
        <a:bodyPr/>
        <a:lstStyle/>
        <a:p>
          <a:r>
            <a:rPr lang="en-US"/>
            <a:t>Skills </a:t>
          </a:r>
        </a:p>
      </dgm:t>
    </dgm:pt>
    <dgm:pt modelId="{B8C04A03-CEF5-477E-A739-30ECF5AD12AA}" type="parTrans" cxnId="{D81882F7-D1B5-43F3-A4CF-6B16C7F96AFB}">
      <dgm:prSet/>
      <dgm:spPr/>
      <dgm:t>
        <a:bodyPr/>
        <a:lstStyle/>
        <a:p>
          <a:endParaRPr lang="en-US"/>
        </a:p>
      </dgm:t>
    </dgm:pt>
    <dgm:pt modelId="{919D7F4D-3865-46B0-97B6-2289E38375C3}" type="sibTrans" cxnId="{D81882F7-D1B5-43F3-A4CF-6B16C7F96AFB}">
      <dgm:prSet/>
      <dgm:spPr/>
      <dgm:t>
        <a:bodyPr/>
        <a:lstStyle/>
        <a:p>
          <a:endParaRPr lang="en-US"/>
        </a:p>
      </dgm:t>
    </dgm:pt>
    <dgm:pt modelId="{2089D9EF-C901-443B-9C27-F70FE19BE754}">
      <dgm:prSet/>
      <dgm:spPr/>
      <dgm:t>
        <a:bodyPr/>
        <a:lstStyle/>
        <a:p>
          <a:r>
            <a:rPr lang="en-US"/>
            <a:t>Experience</a:t>
          </a:r>
        </a:p>
      </dgm:t>
    </dgm:pt>
    <dgm:pt modelId="{23D40682-6E54-4585-850F-9154C1A23392}" type="parTrans" cxnId="{FEEDC928-48B2-41A5-BEC6-C680A62B2A13}">
      <dgm:prSet/>
      <dgm:spPr/>
      <dgm:t>
        <a:bodyPr/>
        <a:lstStyle/>
        <a:p>
          <a:endParaRPr lang="en-US"/>
        </a:p>
      </dgm:t>
    </dgm:pt>
    <dgm:pt modelId="{5BD4994A-1117-4B52-A085-55126FA25793}" type="sibTrans" cxnId="{FEEDC928-48B2-41A5-BEC6-C680A62B2A13}">
      <dgm:prSet/>
      <dgm:spPr/>
      <dgm:t>
        <a:bodyPr/>
        <a:lstStyle/>
        <a:p>
          <a:endParaRPr lang="en-US"/>
        </a:p>
      </dgm:t>
    </dgm:pt>
    <dgm:pt modelId="{AC86C435-7FCE-4F4F-992D-212E4B0EE830}">
      <dgm:prSet/>
      <dgm:spPr/>
      <dgm:t>
        <a:bodyPr/>
        <a:lstStyle/>
        <a:p>
          <a:r>
            <a:rPr lang="en-US"/>
            <a:t>Knowledge</a:t>
          </a:r>
        </a:p>
      </dgm:t>
    </dgm:pt>
    <dgm:pt modelId="{3A43BB0A-72EC-4677-8A08-68BDE40CE762}" type="parTrans" cxnId="{C1A28DDB-4113-4C82-8797-74A75F32430C}">
      <dgm:prSet/>
      <dgm:spPr/>
      <dgm:t>
        <a:bodyPr/>
        <a:lstStyle/>
        <a:p>
          <a:endParaRPr lang="en-US"/>
        </a:p>
      </dgm:t>
    </dgm:pt>
    <dgm:pt modelId="{75343C26-8F4E-483B-9F5B-0A0CA4E928CB}" type="sibTrans" cxnId="{C1A28DDB-4113-4C82-8797-74A75F32430C}">
      <dgm:prSet/>
      <dgm:spPr/>
      <dgm:t>
        <a:bodyPr/>
        <a:lstStyle/>
        <a:p>
          <a:endParaRPr lang="en-US"/>
        </a:p>
      </dgm:t>
    </dgm:pt>
    <dgm:pt modelId="{EE07122F-0E71-4E3F-92C2-5DAE50012501}">
      <dgm:prSet/>
      <dgm:spPr/>
      <dgm:t>
        <a:bodyPr/>
        <a:lstStyle/>
        <a:p>
          <a:r>
            <a:rPr lang="en-US"/>
            <a:t>Its purpose is to: </a:t>
          </a:r>
        </a:p>
      </dgm:t>
    </dgm:pt>
    <dgm:pt modelId="{86AF3CA1-F7C8-4D6A-8141-B93E833C7E68}" type="parTrans" cxnId="{937247F5-1510-4D30-AC5A-CB2513C3FC8F}">
      <dgm:prSet/>
      <dgm:spPr/>
      <dgm:t>
        <a:bodyPr/>
        <a:lstStyle/>
        <a:p>
          <a:endParaRPr lang="en-US"/>
        </a:p>
      </dgm:t>
    </dgm:pt>
    <dgm:pt modelId="{FE154266-38B2-45A5-99ED-A1772B6DC2CE}" type="sibTrans" cxnId="{937247F5-1510-4D30-AC5A-CB2513C3FC8F}">
      <dgm:prSet/>
      <dgm:spPr/>
      <dgm:t>
        <a:bodyPr/>
        <a:lstStyle/>
        <a:p>
          <a:endParaRPr lang="en-US"/>
        </a:p>
      </dgm:t>
    </dgm:pt>
    <dgm:pt modelId="{6E63F701-E286-4824-ADF0-AE623A4E57F5}">
      <dgm:prSet/>
      <dgm:spPr/>
      <dgm:t>
        <a:bodyPr/>
        <a:lstStyle/>
        <a:p>
          <a:r>
            <a:rPr lang="en-US"/>
            <a:t>Excite the recruiters into reading the whole CV</a:t>
          </a:r>
        </a:p>
      </dgm:t>
    </dgm:pt>
    <dgm:pt modelId="{4F2ED6B9-1175-47DE-9E64-434E2292A3EF}" type="parTrans" cxnId="{2BA85933-0DFB-452E-8CBE-775A98256712}">
      <dgm:prSet/>
      <dgm:spPr/>
      <dgm:t>
        <a:bodyPr/>
        <a:lstStyle/>
        <a:p>
          <a:endParaRPr lang="en-US"/>
        </a:p>
      </dgm:t>
    </dgm:pt>
    <dgm:pt modelId="{4F64FE77-EFE1-402D-B6E1-F41DCC542093}" type="sibTrans" cxnId="{2BA85933-0DFB-452E-8CBE-775A98256712}">
      <dgm:prSet/>
      <dgm:spPr/>
      <dgm:t>
        <a:bodyPr/>
        <a:lstStyle/>
        <a:p>
          <a:endParaRPr lang="en-US"/>
        </a:p>
      </dgm:t>
    </dgm:pt>
    <dgm:pt modelId="{7A8FD55D-5F06-423C-8ABD-A87B73335DAB}">
      <dgm:prSet/>
      <dgm:spPr/>
      <dgm:t>
        <a:bodyPr/>
        <a:lstStyle/>
        <a:p>
          <a:r>
            <a:rPr lang="en-US"/>
            <a:t>Provide an overview of your accomplishments and the benefits you deliver for an employer</a:t>
          </a:r>
        </a:p>
      </dgm:t>
    </dgm:pt>
    <dgm:pt modelId="{80932891-56D2-474A-AAD6-45D86C306CEF}" type="parTrans" cxnId="{6B004C80-76C9-4A14-BC17-DCC6C9B5CDB0}">
      <dgm:prSet/>
      <dgm:spPr/>
      <dgm:t>
        <a:bodyPr/>
        <a:lstStyle/>
        <a:p>
          <a:endParaRPr lang="en-US"/>
        </a:p>
      </dgm:t>
    </dgm:pt>
    <dgm:pt modelId="{84564309-4B17-4FBB-BA30-3AD3AA0F79A0}" type="sibTrans" cxnId="{6B004C80-76C9-4A14-BC17-DCC6C9B5CDB0}">
      <dgm:prSet/>
      <dgm:spPr/>
      <dgm:t>
        <a:bodyPr/>
        <a:lstStyle/>
        <a:p>
          <a:endParaRPr lang="en-US"/>
        </a:p>
      </dgm:t>
    </dgm:pt>
    <dgm:pt modelId="{69CFAC70-A566-4679-958B-1D6C6572BF77}" type="pres">
      <dgm:prSet presAssocID="{222A9661-BF23-4626-B175-ACAA1DF22ACB}" presName="diagram" presStyleCnt="0">
        <dgm:presLayoutVars>
          <dgm:dir/>
          <dgm:resizeHandles val="exact"/>
        </dgm:presLayoutVars>
      </dgm:prSet>
      <dgm:spPr/>
    </dgm:pt>
    <dgm:pt modelId="{D5E02255-3861-478B-B772-C71CEC3CDF5E}" type="pres">
      <dgm:prSet presAssocID="{2254FF7C-0DD9-498C-9863-B18984AE380C}" presName="node" presStyleLbl="node1" presStyleIdx="0" presStyleCnt="2">
        <dgm:presLayoutVars>
          <dgm:bulletEnabled val="1"/>
        </dgm:presLayoutVars>
      </dgm:prSet>
      <dgm:spPr/>
    </dgm:pt>
    <dgm:pt modelId="{6CCD79C4-04E4-44DE-B7F5-5F63C2390A2A}" type="pres">
      <dgm:prSet presAssocID="{AA8B9C44-9710-4796-BCB8-C793FE3A506E}" presName="sibTrans" presStyleCnt="0"/>
      <dgm:spPr/>
    </dgm:pt>
    <dgm:pt modelId="{E34BBF3C-27A5-4CF2-8B47-0F8A68CB5B18}" type="pres">
      <dgm:prSet presAssocID="{EE07122F-0E71-4E3F-92C2-5DAE50012501}" presName="node" presStyleLbl="node1" presStyleIdx="1" presStyleCnt="2">
        <dgm:presLayoutVars>
          <dgm:bulletEnabled val="1"/>
        </dgm:presLayoutVars>
      </dgm:prSet>
      <dgm:spPr/>
    </dgm:pt>
  </dgm:ptLst>
  <dgm:cxnLst>
    <dgm:cxn modelId="{19844B04-BB17-4CF7-95E8-97E785B2BAD0}" type="presOf" srcId="{5FEA3760-DC65-429F-A3D0-ADE0635355B0}" destId="{D5E02255-3861-478B-B772-C71CEC3CDF5E}" srcOrd="0" destOrd="1" presId="urn:microsoft.com/office/officeart/2005/8/layout/default"/>
    <dgm:cxn modelId="{33511816-E81B-45C7-9E56-30525494CC61}" type="presOf" srcId="{2254FF7C-0DD9-498C-9863-B18984AE380C}" destId="{D5E02255-3861-478B-B772-C71CEC3CDF5E}" srcOrd="0" destOrd="0" presId="urn:microsoft.com/office/officeart/2005/8/layout/default"/>
    <dgm:cxn modelId="{D1076F1D-67DE-4412-897E-17FE9B1930E5}" type="presOf" srcId="{7A8FD55D-5F06-423C-8ABD-A87B73335DAB}" destId="{E34BBF3C-27A5-4CF2-8B47-0F8A68CB5B18}" srcOrd="0" destOrd="2" presId="urn:microsoft.com/office/officeart/2005/8/layout/default"/>
    <dgm:cxn modelId="{FEEDC928-48B2-41A5-BEC6-C680A62B2A13}" srcId="{2254FF7C-0DD9-498C-9863-B18984AE380C}" destId="{2089D9EF-C901-443B-9C27-F70FE19BE754}" srcOrd="1" destOrd="0" parTransId="{23D40682-6E54-4585-850F-9154C1A23392}" sibTransId="{5BD4994A-1117-4B52-A085-55126FA25793}"/>
    <dgm:cxn modelId="{2BA85933-0DFB-452E-8CBE-775A98256712}" srcId="{EE07122F-0E71-4E3F-92C2-5DAE50012501}" destId="{6E63F701-E286-4824-ADF0-AE623A4E57F5}" srcOrd="0" destOrd="0" parTransId="{4F2ED6B9-1175-47DE-9E64-434E2292A3EF}" sibTransId="{4F64FE77-EFE1-402D-B6E1-F41DCC542093}"/>
    <dgm:cxn modelId="{8544926A-9AAC-4FE9-A375-60C2497FD197}" srcId="{222A9661-BF23-4626-B175-ACAA1DF22ACB}" destId="{2254FF7C-0DD9-498C-9863-B18984AE380C}" srcOrd="0" destOrd="0" parTransId="{A7FC19D9-0DD4-492D-8404-988B959EBAD3}" sibTransId="{AA8B9C44-9710-4796-BCB8-C793FE3A506E}"/>
    <dgm:cxn modelId="{2C86614D-87DE-412E-AC9D-C65498DDD500}" type="presOf" srcId="{2089D9EF-C901-443B-9C27-F70FE19BE754}" destId="{D5E02255-3861-478B-B772-C71CEC3CDF5E}" srcOrd="0" destOrd="2" presId="urn:microsoft.com/office/officeart/2005/8/layout/default"/>
    <dgm:cxn modelId="{6B004C80-76C9-4A14-BC17-DCC6C9B5CDB0}" srcId="{EE07122F-0E71-4E3F-92C2-5DAE50012501}" destId="{7A8FD55D-5F06-423C-8ABD-A87B73335DAB}" srcOrd="1" destOrd="0" parTransId="{80932891-56D2-474A-AAD6-45D86C306CEF}" sibTransId="{84564309-4B17-4FBB-BA30-3AD3AA0F79A0}"/>
    <dgm:cxn modelId="{CF275688-25D5-43E9-A310-28DEA355E64D}" type="presOf" srcId="{6E63F701-E286-4824-ADF0-AE623A4E57F5}" destId="{E34BBF3C-27A5-4CF2-8B47-0F8A68CB5B18}" srcOrd="0" destOrd="1" presId="urn:microsoft.com/office/officeart/2005/8/layout/default"/>
    <dgm:cxn modelId="{D11864AA-11A5-40DB-B70D-2F5B9FD53A8E}" type="presOf" srcId="{222A9661-BF23-4626-B175-ACAA1DF22ACB}" destId="{69CFAC70-A566-4679-958B-1D6C6572BF77}" srcOrd="0" destOrd="0" presId="urn:microsoft.com/office/officeart/2005/8/layout/default"/>
    <dgm:cxn modelId="{7A1F27AB-086C-4768-A4F1-CAD5BB786506}" type="presOf" srcId="{EE07122F-0E71-4E3F-92C2-5DAE50012501}" destId="{E34BBF3C-27A5-4CF2-8B47-0F8A68CB5B18}" srcOrd="0" destOrd="0" presId="urn:microsoft.com/office/officeart/2005/8/layout/default"/>
    <dgm:cxn modelId="{F36485B5-062C-47CF-B736-BDC65C370568}" type="presOf" srcId="{AC86C435-7FCE-4F4F-992D-212E4B0EE830}" destId="{D5E02255-3861-478B-B772-C71CEC3CDF5E}" srcOrd="0" destOrd="3" presId="urn:microsoft.com/office/officeart/2005/8/layout/default"/>
    <dgm:cxn modelId="{C1A28DDB-4113-4C82-8797-74A75F32430C}" srcId="{2254FF7C-0DD9-498C-9863-B18984AE380C}" destId="{AC86C435-7FCE-4F4F-992D-212E4B0EE830}" srcOrd="2" destOrd="0" parTransId="{3A43BB0A-72EC-4677-8A08-68BDE40CE762}" sibTransId="{75343C26-8F4E-483B-9F5B-0A0CA4E928CB}"/>
    <dgm:cxn modelId="{937247F5-1510-4D30-AC5A-CB2513C3FC8F}" srcId="{222A9661-BF23-4626-B175-ACAA1DF22ACB}" destId="{EE07122F-0E71-4E3F-92C2-5DAE50012501}" srcOrd="1" destOrd="0" parTransId="{86AF3CA1-F7C8-4D6A-8141-B93E833C7E68}" sibTransId="{FE154266-38B2-45A5-99ED-A1772B6DC2CE}"/>
    <dgm:cxn modelId="{D81882F7-D1B5-43F3-A4CF-6B16C7F96AFB}" srcId="{2254FF7C-0DD9-498C-9863-B18984AE380C}" destId="{5FEA3760-DC65-429F-A3D0-ADE0635355B0}" srcOrd="0" destOrd="0" parTransId="{B8C04A03-CEF5-477E-A739-30ECF5AD12AA}" sibTransId="{919D7F4D-3865-46B0-97B6-2289E38375C3}"/>
    <dgm:cxn modelId="{A8912C0D-1093-4669-9FF2-E4895C8952CE}" type="presParOf" srcId="{69CFAC70-A566-4679-958B-1D6C6572BF77}" destId="{D5E02255-3861-478B-B772-C71CEC3CDF5E}" srcOrd="0" destOrd="0" presId="urn:microsoft.com/office/officeart/2005/8/layout/default"/>
    <dgm:cxn modelId="{E0B44EB0-9D79-4DA5-8A99-A03E648482BE}" type="presParOf" srcId="{69CFAC70-A566-4679-958B-1D6C6572BF77}" destId="{6CCD79C4-04E4-44DE-B7F5-5F63C2390A2A}" srcOrd="1" destOrd="0" presId="urn:microsoft.com/office/officeart/2005/8/layout/default"/>
    <dgm:cxn modelId="{51D384AA-65C5-40F4-AEF1-3138ECEDEE8F}" type="presParOf" srcId="{69CFAC70-A566-4679-958B-1D6C6572BF77}" destId="{E34BBF3C-27A5-4CF2-8B47-0F8A68CB5B1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FC602-7D00-46E8-84E9-EEA366C0F432}" type="doc">
      <dgm:prSet loTypeId="urn:microsoft.com/office/officeart/2005/8/layout/default" loCatId="list" qsTypeId="urn:microsoft.com/office/officeart/2005/8/quickstyle/simple4" qsCatId="simple" csTypeId="urn:microsoft.com/office/officeart/2005/8/colors/accent3_2" csCatId="accent3"/>
      <dgm:spPr/>
      <dgm:t>
        <a:bodyPr/>
        <a:lstStyle/>
        <a:p>
          <a:endParaRPr lang="en-US"/>
        </a:p>
      </dgm:t>
    </dgm:pt>
    <dgm:pt modelId="{46A58213-FEE3-41A8-9264-9C8636E4F83A}">
      <dgm:prSet/>
      <dgm:spPr/>
      <dgm:t>
        <a:bodyPr/>
        <a:lstStyle/>
        <a:p>
          <a:r>
            <a:rPr lang="en-US"/>
            <a:t>They should </a:t>
          </a:r>
        </a:p>
      </dgm:t>
    </dgm:pt>
    <dgm:pt modelId="{55CF37D5-E253-4A90-BDB5-3405A5BF49AE}" type="parTrans" cxnId="{E321684C-437A-47D1-A857-9AD2993703B3}">
      <dgm:prSet/>
      <dgm:spPr/>
      <dgm:t>
        <a:bodyPr/>
        <a:lstStyle/>
        <a:p>
          <a:endParaRPr lang="en-US"/>
        </a:p>
      </dgm:t>
    </dgm:pt>
    <dgm:pt modelId="{70B2CA60-DBE5-4D3A-A82F-B2F2B53F0DAE}" type="sibTrans" cxnId="{E321684C-437A-47D1-A857-9AD2993703B3}">
      <dgm:prSet/>
      <dgm:spPr/>
      <dgm:t>
        <a:bodyPr/>
        <a:lstStyle/>
        <a:p>
          <a:endParaRPr lang="en-US"/>
        </a:p>
      </dgm:t>
    </dgm:pt>
    <dgm:pt modelId="{4179B05A-C97C-4A1C-8615-1A591A969E45}">
      <dgm:prSet/>
      <dgm:spPr/>
      <dgm:t>
        <a:bodyPr/>
        <a:lstStyle/>
        <a:p>
          <a:r>
            <a:rPr lang="en-US" dirty="0"/>
            <a:t>appear in bullet form</a:t>
          </a:r>
        </a:p>
      </dgm:t>
    </dgm:pt>
    <dgm:pt modelId="{F3CF4C13-291B-457F-ACA6-CC4D1F500E70}" type="parTrans" cxnId="{E97AC8B4-8FDC-433D-AB95-6B04F5F94D4E}">
      <dgm:prSet/>
      <dgm:spPr/>
      <dgm:t>
        <a:bodyPr/>
        <a:lstStyle/>
        <a:p>
          <a:endParaRPr lang="en-US"/>
        </a:p>
      </dgm:t>
    </dgm:pt>
    <dgm:pt modelId="{C50829AB-94B1-42BB-B12A-A53E172783D2}" type="sibTrans" cxnId="{E97AC8B4-8FDC-433D-AB95-6B04F5F94D4E}">
      <dgm:prSet/>
      <dgm:spPr/>
      <dgm:t>
        <a:bodyPr/>
        <a:lstStyle/>
        <a:p>
          <a:endParaRPr lang="en-US"/>
        </a:p>
      </dgm:t>
    </dgm:pt>
    <dgm:pt modelId="{1544C1D8-4F86-4DEF-8F07-CC0200DF5F55}">
      <dgm:prSet/>
      <dgm:spPr/>
      <dgm:t>
        <a:bodyPr/>
        <a:lstStyle/>
        <a:p>
          <a:r>
            <a:rPr lang="en-US"/>
            <a:t>reflect your most valuable attributes </a:t>
          </a:r>
        </a:p>
      </dgm:t>
    </dgm:pt>
    <dgm:pt modelId="{7704EA56-BE94-470E-8C5F-9076C87AE5C9}" type="parTrans" cxnId="{F157BB78-21CB-4F38-AB9B-73AD0E48BC41}">
      <dgm:prSet/>
      <dgm:spPr/>
      <dgm:t>
        <a:bodyPr/>
        <a:lstStyle/>
        <a:p>
          <a:endParaRPr lang="en-US"/>
        </a:p>
      </dgm:t>
    </dgm:pt>
    <dgm:pt modelId="{D3A9C544-DE04-4413-BEDE-E0460A4C7460}" type="sibTrans" cxnId="{F157BB78-21CB-4F38-AB9B-73AD0E48BC41}">
      <dgm:prSet/>
      <dgm:spPr/>
      <dgm:t>
        <a:bodyPr/>
        <a:lstStyle/>
        <a:p>
          <a:endParaRPr lang="en-US"/>
        </a:p>
      </dgm:t>
    </dgm:pt>
    <dgm:pt modelId="{9B760B30-9A7F-41D8-8198-7693CCE1F61C}">
      <dgm:prSet/>
      <dgm:spPr/>
      <dgm:t>
        <a:bodyPr/>
        <a:lstStyle/>
        <a:p>
          <a:r>
            <a:rPr lang="en-US"/>
            <a:t>be stuck in bullet form (three columns with four to five attributes each) </a:t>
          </a:r>
        </a:p>
      </dgm:t>
    </dgm:pt>
    <dgm:pt modelId="{34803417-EDD6-4A51-B585-289E28D487E2}" type="parTrans" cxnId="{86373C3D-B6A0-457C-AC37-08BE0095B5A1}">
      <dgm:prSet/>
      <dgm:spPr/>
      <dgm:t>
        <a:bodyPr/>
        <a:lstStyle/>
        <a:p>
          <a:endParaRPr lang="en-US"/>
        </a:p>
      </dgm:t>
    </dgm:pt>
    <dgm:pt modelId="{73672A0E-D31B-472D-A061-CF643C6EDF0D}" type="sibTrans" cxnId="{86373C3D-B6A0-457C-AC37-08BE0095B5A1}">
      <dgm:prSet/>
      <dgm:spPr/>
      <dgm:t>
        <a:bodyPr/>
        <a:lstStyle/>
        <a:p>
          <a:endParaRPr lang="en-US"/>
        </a:p>
      </dgm:t>
    </dgm:pt>
    <dgm:pt modelId="{CF64A070-F33E-4C71-BC4E-82BC26AD6152}">
      <dgm:prSet/>
      <dgm:spPr/>
      <dgm:t>
        <a:bodyPr/>
        <a:lstStyle/>
        <a:p>
          <a:r>
            <a:rPr lang="en-US"/>
            <a:t>not exceed three words</a:t>
          </a:r>
        </a:p>
      </dgm:t>
    </dgm:pt>
    <dgm:pt modelId="{09095353-7496-4EBF-95E8-DC09CAAF1BDD}" type="parTrans" cxnId="{B017A996-892F-4CC1-BD27-6CE9973D89CE}">
      <dgm:prSet/>
      <dgm:spPr/>
      <dgm:t>
        <a:bodyPr/>
        <a:lstStyle/>
        <a:p>
          <a:endParaRPr lang="en-US"/>
        </a:p>
      </dgm:t>
    </dgm:pt>
    <dgm:pt modelId="{287E6DEB-E0CD-40EC-B4D2-C4A7179851B7}" type="sibTrans" cxnId="{B017A996-892F-4CC1-BD27-6CE9973D89CE}">
      <dgm:prSet/>
      <dgm:spPr/>
      <dgm:t>
        <a:bodyPr/>
        <a:lstStyle/>
        <a:p>
          <a:endParaRPr lang="en-US"/>
        </a:p>
      </dgm:t>
    </dgm:pt>
    <dgm:pt modelId="{8537FE90-AFFD-4C82-A937-A5A46467BC15}">
      <dgm:prSet/>
      <dgm:spPr/>
      <dgm:t>
        <a:bodyPr/>
        <a:lstStyle/>
        <a:p>
          <a:r>
            <a:rPr lang="en-US"/>
            <a:t>focus on the following: role-specific skills, qualifications, market/industry knowledge, languages, IT skills  </a:t>
          </a:r>
        </a:p>
      </dgm:t>
    </dgm:pt>
    <dgm:pt modelId="{697C1076-1678-4F23-BE2F-9C01B25875A2}" type="parTrans" cxnId="{9D952A11-CBFB-4A70-9FE2-697C0D1A37D9}">
      <dgm:prSet/>
      <dgm:spPr/>
      <dgm:t>
        <a:bodyPr/>
        <a:lstStyle/>
        <a:p>
          <a:endParaRPr lang="en-US"/>
        </a:p>
      </dgm:t>
    </dgm:pt>
    <dgm:pt modelId="{7E033731-7A49-4A03-BFB0-1F8F3A1002C2}" type="sibTrans" cxnId="{9D952A11-CBFB-4A70-9FE2-697C0D1A37D9}">
      <dgm:prSet/>
      <dgm:spPr/>
      <dgm:t>
        <a:bodyPr/>
        <a:lstStyle/>
        <a:p>
          <a:endParaRPr lang="en-US"/>
        </a:p>
      </dgm:t>
    </dgm:pt>
    <dgm:pt modelId="{4E1367C8-4AD0-4050-B553-35BBCE314EEB}" type="pres">
      <dgm:prSet presAssocID="{1A5FC602-7D00-46E8-84E9-EEA366C0F432}" presName="diagram" presStyleCnt="0">
        <dgm:presLayoutVars>
          <dgm:dir/>
          <dgm:resizeHandles val="exact"/>
        </dgm:presLayoutVars>
      </dgm:prSet>
      <dgm:spPr/>
    </dgm:pt>
    <dgm:pt modelId="{5EBF4037-DE04-423B-8B85-1B12108FBB1E}" type="pres">
      <dgm:prSet presAssocID="{46A58213-FEE3-41A8-9264-9C8636E4F83A}" presName="node" presStyleLbl="node1" presStyleIdx="0" presStyleCnt="1">
        <dgm:presLayoutVars>
          <dgm:bulletEnabled val="1"/>
        </dgm:presLayoutVars>
      </dgm:prSet>
      <dgm:spPr/>
    </dgm:pt>
  </dgm:ptLst>
  <dgm:cxnLst>
    <dgm:cxn modelId="{9D952A11-CBFB-4A70-9FE2-697C0D1A37D9}" srcId="{46A58213-FEE3-41A8-9264-9C8636E4F83A}" destId="{8537FE90-AFFD-4C82-A937-A5A46467BC15}" srcOrd="4" destOrd="0" parTransId="{697C1076-1678-4F23-BE2F-9C01B25875A2}" sibTransId="{7E033731-7A49-4A03-BFB0-1F8F3A1002C2}"/>
    <dgm:cxn modelId="{2CA9E92F-9579-4B12-A459-65D16847661A}" type="presOf" srcId="{8537FE90-AFFD-4C82-A937-A5A46467BC15}" destId="{5EBF4037-DE04-423B-8B85-1B12108FBB1E}" srcOrd="0" destOrd="5" presId="urn:microsoft.com/office/officeart/2005/8/layout/default"/>
    <dgm:cxn modelId="{86373C3D-B6A0-457C-AC37-08BE0095B5A1}" srcId="{46A58213-FEE3-41A8-9264-9C8636E4F83A}" destId="{9B760B30-9A7F-41D8-8198-7693CCE1F61C}" srcOrd="2" destOrd="0" parTransId="{34803417-EDD6-4A51-B585-289E28D487E2}" sibTransId="{73672A0E-D31B-472D-A061-CF643C6EDF0D}"/>
    <dgm:cxn modelId="{E321684C-437A-47D1-A857-9AD2993703B3}" srcId="{1A5FC602-7D00-46E8-84E9-EEA366C0F432}" destId="{46A58213-FEE3-41A8-9264-9C8636E4F83A}" srcOrd="0" destOrd="0" parTransId="{55CF37D5-E253-4A90-BDB5-3405A5BF49AE}" sibTransId="{70B2CA60-DBE5-4D3A-A82F-B2F2B53F0DAE}"/>
    <dgm:cxn modelId="{7491B774-1A5A-48EB-BB8D-309417C4A77C}" type="presOf" srcId="{1544C1D8-4F86-4DEF-8F07-CC0200DF5F55}" destId="{5EBF4037-DE04-423B-8B85-1B12108FBB1E}" srcOrd="0" destOrd="2" presId="urn:microsoft.com/office/officeart/2005/8/layout/default"/>
    <dgm:cxn modelId="{AEB9E474-883E-4543-BFD0-718D1A65EA7D}" type="presOf" srcId="{46A58213-FEE3-41A8-9264-9C8636E4F83A}" destId="{5EBF4037-DE04-423B-8B85-1B12108FBB1E}" srcOrd="0" destOrd="0" presId="urn:microsoft.com/office/officeart/2005/8/layout/default"/>
    <dgm:cxn modelId="{F157BB78-21CB-4F38-AB9B-73AD0E48BC41}" srcId="{46A58213-FEE3-41A8-9264-9C8636E4F83A}" destId="{1544C1D8-4F86-4DEF-8F07-CC0200DF5F55}" srcOrd="1" destOrd="0" parTransId="{7704EA56-BE94-470E-8C5F-9076C87AE5C9}" sibTransId="{D3A9C544-DE04-4413-BEDE-E0460A4C7460}"/>
    <dgm:cxn modelId="{4C183579-6458-411C-BD31-33F6DFBEE250}" type="presOf" srcId="{4179B05A-C97C-4A1C-8615-1A591A969E45}" destId="{5EBF4037-DE04-423B-8B85-1B12108FBB1E}" srcOrd="0" destOrd="1" presId="urn:microsoft.com/office/officeart/2005/8/layout/default"/>
    <dgm:cxn modelId="{FE7BD892-C017-435D-B7E9-B4D15606B742}" type="presOf" srcId="{1A5FC602-7D00-46E8-84E9-EEA366C0F432}" destId="{4E1367C8-4AD0-4050-B553-35BBCE314EEB}" srcOrd="0" destOrd="0" presId="urn:microsoft.com/office/officeart/2005/8/layout/default"/>
    <dgm:cxn modelId="{B017A996-892F-4CC1-BD27-6CE9973D89CE}" srcId="{46A58213-FEE3-41A8-9264-9C8636E4F83A}" destId="{CF64A070-F33E-4C71-BC4E-82BC26AD6152}" srcOrd="3" destOrd="0" parTransId="{09095353-7496-4EBF-95E8-DC09CAAF1BDD}" sibTransId="{287E6DEB-E0CD-40EC-B4D2-C4A7179851B7}"/>
    <dgm:cxn modelId="{E97AC8B4-8FDC-433D-AB95-6B04F5F94D4E}" srcId="{46A58213-FEE3-41A8-9264-9C8636E4F83A}" destId="{4179B05A-C97C-4A1C-8615-1A591A969E45}" srcOrd="0" destOrd="0" parTransId="{F3CF4C13-291B-457F-ACA6-CC4D1F500E70}" sibTransId="{C50829AB-94B1-42BB-B12A-A53E172783D2}"/>
    <dgm:cxn modelId="{61AA01EB-1816-4094-ABFF-A79DC72FC5E0}" type="presOf" srcId="{CF64A070-F33E-4C71-BC4E-82BC26AD6152}" destId="{5EBF4037-DE04-423B-8B85-1B12108FBB1E}" srcOrd="0" destOrd="4" presId="urn:microsoft.com/office/officeart/2005/8/layout/default"/>
    <dgm:cxn modelId="{CF99B3F8-3483-464C-BD9D-94F6F8DBD5F2}" type="presOf" srcId="{9B760B30-9A7F-41D8-8198-7693CCE1F61C}" destId="{5EBF4037-DE04-423B-8B85-1B12108FBB1E}" srcOrd="0" destOrd="3" presId="urn:microsoft.com/office/officeart/2005/8/layout/default"/>
    <dgm:cxn modelId="{FECA9EE3-8BD4-4671-9A0C-F1CFCCCB37E5}" type="presParOf" srcId="{4E1367C8-4AD0-4050-B553-35BBCE314EEB}" destId="{5EBF4037-DE04-423B-8B85-1B12108FBB1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95C691-BAD6-4A26-9961-27A21B73317C}"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5F17C07F-A0CA-4FF7-B006-3AAAEC150172}">
      <dgm:prSet custT="1"/>
      <dgm:spPr/>
      <dgm:t>
        <a:bodyPr/>
        <a:lstStyle/>
        <a:p>
          <a:r>
            <a:rPr lang="en-US" sz="1600" b="1"/>
            <a:t>list it in reverse chronological order (latest to oldest) </a:t>
          </a:r>
        </a:p>
      </dgm:t>
    </dgm:pt>
    <dgm:pt modelId="{74091151-4A12-4490-8B2A-C3663A58F851}" type="parTrans" cxnId="{D2F9A9FB-86A7-472D-914F-C317CD44C58A}">
      <dgm:prSet/>
      <dgm:spPr/>
      <dgm:t>
        <a:bodyPr/>
        <a:lstStyle/>
        <a:p>
          <a:endParaRPr lang="en-US"/>
        </a:p>
      </dgm:t>
    </dgm:pt>
    <dgm:pt modelId="{349F7689-A7CF-462F-8F71-CCE3F2AC033C}" type="sibTrans" cxnId="{D2F9A9FB-86A7-472D-914F-C317CD44C58A}">
      <dgm:prSet custT="1"/>
      <dgm:spPr/>
      <dgm:t>
        <a:bodyPr/>
        <a:lstStyle/>
        <a:p>
          <a:endParaRPr lang="en-US" sz="700" b="1"/>
        </a:p>
      </dgm:t>
    </dgm:pt>
    <dgm:pt modelId="{26046975-0F0F-4D8E-B156-B3C718CFCFFE}">
      <dgm:prSet custT="1"/>
      <dgm:spPr/>
      <dgm:t>
        <a:bodyPr/>
        <a:lstStyle/>
        <a:p>
          <a:r>
            <a:rPr lang="en-US" sz="1600" b="1"/>
            <a:t>Provide more details in your recent work as opposed to the oldest work experience</a:t>
          </a:r>
        </a:p>
      </dgm:t>
    </dgm:pt>
    <dgm:pt modelId="{59A240C9-8F57-4C5D-A542-BB2B76FB9520}" type="parTrans" cxnId="{FD607F8E-3C1F-4E16-82B2-F06D525DFB68}">
      <dgm:prSet/>
      <dgm:spPr/>
      <dgm:t>
        <a:bodyPr/>
        <a:lstStyle/>
        <a:p>
          <a:endParaRPr lang="en-US"/>
        </a:p>
      </dgm:t>
    </dgm:pt>
    <dgm:pt modelId="{C006433E-2D54-4629-B4DF-264A1630A923}" type="sibTrans" cxnId="{FD607F8E-3C1F-4E16-82B2-F06D525DFB68}">
      <dgm:prSet custT="1"/>
      <dgm:spPr/>
      <dgm:t>
        <a:bodyPr/>
        <a:lstStyle/>
        <a:p>
          <a:endParaRPr lang="en-US" sz="700" b="1"/>
        </a:p>
      </dgm:t>
    </dgm:pt>
    <dgm:pt modelId="{6A65145A-F557-48E1-879C-5BCACF963C42}">
      <dgm:prSet custT="1"/>
      <dgm:spPr/>
      <dgm:t>
        <a:bodyPr/>
        <a:lstStyle/>
        <a:p>
          <a:r>
            <a:rPr lang="en-US" sz="1600" b="1"/>
            <a:t>Add voluntary roles, school or university work placements, part-time jobs or other examples where you have worked to support an organization or company</a:t>
          </a:r>
        </a:p>
      </dgm:t>
    </dgm:pt>
    <dgm:pt modelId="{958D1A09-CC45-4367-A160-683BFD659AE0}" type="parTrans" cxnId="{D9092C6A-13A7-478E-9819-28C1847E432A}">
      <dgm:prSet/>
      <dgm:spPr/>
      <dgm:t>
        <a:bodyPr/>
        <a:lstStyle/>
        <a:p>
          <a:endParaRPr lang="en-US"/>
        </a:p>
      </dgm:t>
    </dgm:pt>
    <dgm:pt modelId="{95EE113F-8DF2-4890-989E-6B0308180786}" type="sibTrans" cxnId="{D9092C6A-13A7-478E-9819-28C1847E432A}">
      <dgm:prSet custT="1"/>
      <dgm:spPr/>
      <dgm:t>
        <a:bodyPr/>
        <a:lstStyle/>
        <a:p>
          <a:endParaRPr lang="en-US" sz="700" b="1"/>
        </a:p>
      </dgm:t>
    </dgm:pt>
    <dgm:pt modelId="{7931350E-64F2-484A-B68F-204D65F4C02F}">
      <dgm:prSet custT="1"/>
      <dgm:spPr/>
      <dgm:t>
        <a:bodyPr/>
        <a:lstStyle/>
        <a:p>
          <a:r>
            <a:rPr lang="en-US" sz="1600" b="1"/>
            <a:t>Ensure access and process to information</a:t>
          </a:r>
        </a:p>
      </dgm:t>
    </dgm:pt>
    <dgm:pt modelId="{1E76338A-9920-4F4E-BF98-5AE8036A69BD}" type="parTrans" cxnId="{883DA031-6EBB-486A-9B0D-EDFBCC3975E8}">
      <dgm:prSet/>
      <dgm:spPr/>
      <dgm:t>
        <a:bodyPr/>
        <a:lstStyle/>
        <a:p>
          <a:endParaRPr lang="en-US"/>
        </a:p>
      </dgm:t>
    </dgm:pt>
    <dgm:pt modelId="{C86B88C8-5E7D-4B1C-B9CA-67595A697445}" type="sibTrans" cxnId="{883DA031-6EBB-486A-9B0D-EDFBCC3975E8}">
      <dgm:prSet custT="1"/>
      <dgm:spPr/>
      <dgm:t>
        <a:bodyPr/>
        <a:lstStyle/>
        <a:p>
          <a:endParaRPr lang="en-US" sz="700" b="1"/>
        </a:p>
      </dgm:t>
    </dgm:pt>
    <dgm:pt modelId="{A0C8CFAF-DD97-4F10-A546-698775DD3B69}">
      <dgm:prSet custT="1"/>
      <dgm:spPr/>
      <dgm:t>
        <a:bodyPr/>
        <a:lstStyle/>
        <a:p>
          <a:r>
            <a:rPr lang="en-US" sz="1600" b="1"/>
            <a:t>Head each raw with date, employer’s name, and role followed by an outline of your main responsibilities in the company</a:t>
          </a:r>
        </a:p>
      </dgm:t>
    </dgm:pt>
    <dgm:pt modelId="{C5DC7BEC-C24A-46B2-BF1B-08A1E78D92BC}" type="parTrans" cxnId="{02A69A23-7EF7-4032-BEA3-05DC3BFFD338}">
      <dgm:prSet/>
      <dgm:spPr/>
      <dgm:t>
        <a:bodyPr/>
        <a:lstStyle/>
        <a:p>
          <a:endParaRPr lang="en-US"/>
        </a:p>
      </dgm:t>
    </dgm:pt>
    <dgm:pt modelId="{37FE471C-3024-44C4-9CE2-3CCF4EB0F1AF}" type="sibTrans" cxnId="{02A69A23-7EF7-4032-BEA3-05DC3BFFD338}">
      <dgm:prSet custT="1"/>
      <dgm:spPr/>
      <dgm:t>
        <a:bodyPr/>
        <a:lstStyle/>
        <a:p>
          <a:endParaRPr lang="en-US" sz="700" b="1"/>
        </a:p>
      </dgm:t>
    </dgm:pt>
    <dgm:pt modelId="{4FBAE749-AFD4-4C5B-9D41-5D9694363CBF}">
      <dgm:prSet custT="1"/>
      <dgm:spPr/>
      <dgm:t>
        <a:bodyPr/>
        <a:lstStyle/>
        <a:p>
          <a:r>
            <a:rPr lang="en-US" sz="1600" b="1"/>
            <a:t>State key responsibilities in bullet points </a:t>
          </a:r>
        </a:p>
      </dgm:t>
    </dgm:pt>
    <dgm:pt modelId="{E544FA00-F724-47DC-A28F-1BA551B9F9E0}" type="parTrans" cxnId="{37B206BF-960A-4842-BB1A-D4D52C57F503}">
      <dgm:prSet/>
      <dgm:spPr/>
      <dgm:t>
        <a:bodyPr/>
        <a:lstStyle/>
        <a:p>
          <a:endParaRPr lang="en-US"/>
        </a:p>
      </dgm:t>
    </dgm:pt>
    <dgm:pt modelId="{D26FFFF8-37F3-4231-A00A-F12F4E4B921E}" type="sibTrans" cxnId="{37B206BF-960A-4842-BB1A-D4D52C57F503}">
      <dgm:prSet custT="1"/>
      <dgm:spPr/>
      <dgm:t>
        <a:bodyPr/>
        <a:lstStyle/>
        <a:p>
          <a:endParaRPr lang="en-US" sz="700" b="1"/>
        </a:p>
      </dgm:t>
    </dgm:pt>
    <dgm:pt modelId="{43B9EE9B-9B26-4E4B-8E5E-10806EB56203}">
      <dgm:prSet custT="1"/>
      <dgm:spPr/>
      <dgm:t>
        <a:bodyPr/>
        <a:lstStyle/>
        <a:p>
          <a:r>
            <a:rPr lang="en-US" sz="1600" b="1"/>
            <a:t>Add a list of key achievements or projects you worked on that had a huge impact on your employer</a:t>
          </a:r>
        </a:p>
      </dgm:t>
    </dgm:pt>
    <dgm:pt modelId="{32816073-4D0A-4F7A-B434-4701DF48D0E9}" type="parTrans" cxnId="{6DD061CA-933A-4586-8E0F-1EB4868112F8}">
      <dgm:prSet/>
      <dgm:spPr/>
      <dgm:t>
        <a:bodyPr/>
        <a:lstStyle/>
        <a:p>
          <a:endParaRPr lang="en-US"/>
        </a:p>
      </dgm:t>
    </dgm:pt>
    <dgm:pt modelId="{4762026A-12C9-45AB-840A-6CA36BCA00CD}" type="sibTrans" cxnId="{6DD061CA-933A-4586-8E0F-1EB4868112F8}">
      <dgm:prSet custT="1"/>
      <dgm:spPr/>
      <dgm:t>
        <a:bodyPr/>
        <a:lstStyle/>
        <a:p>
          <a:endParaRPr lang="en-US" sz="700" b="1"/>
        </a:p>
      </dgm:t>
    </dgm:pt>
    <dgm:pt modelId="{66A24208-E825-4250-9244-A55A7E4086D3}">
      <dgm:prSet custT="1"/>
      <dgm:spPr/>
      <dgm:t>
        <a:bodyPr/>
        <a:lstStyle/>
        <a:p>
          <a:r>
            <a:rPr lang="en-US" sz="1600" b="1"/>
            <a:t>Provide facts and figures to quantify the achievements for easier processing of the information and for highlighting your own value as an asset within any given organization</a:t>
          </a:r>
        </a:p>
      </dgm:t>
    </dgm:pt>
    <dgm:pt modelId="{56633497-E879-4F8F-BEDE-F9E708729CA3}" type="parTrans" cxnId="{74F41C8C-703B-4B54-B684-2158F6345627}">
      <dgm:prSet/>
      <dgm:spPr/>
      <dgm:t>
        <a:bodyPr/>
        <a:lstStyle/>
        <a:p>
          <a:endParaRPr lang="en-US"/>
        </a:p>
      </dgm:t>
    </dgm:pt>
    <dgm:pt modelId="{C11C0839-BFBE-4CF7-89A5-ABAD1C3C27BB}" type="sibTrans" cxnId="{74F41C8C-703B-4B54-B684-2158F6345627}">
      <dgm:prSet/>
      <dgm:spPr/>
      <dgm:t>
        <a:bodyPr/>
        <a:lstStyle/>
        <a:p>
          <a:endParaRPr lang="en-US"/>
        </a:p>
      </dgm:t>
    </dgm:pt>
    <dgm:pt modelId="{4AA78DF2-2E23-411C-B858-9B75A23B8F00}" type="pres">
      <dgm:prSet presAssocID="{AF95C691-BAD6-4A26-9961-27A21B73317C}" presName="Name0" presStyleCnt="0">
        <dgm:presLayoutVars>
          <dgm:dir/>
          <dgm:resizeHandles val="exact"/>
        </dgm:presLayoutVars>
      </dgm:prSet>
      <dgm:spPr/>
    </dgm:pt>
    <dgm:pt modelId="{7E0D8F1B-84EA-4E62-A599-AD9DCABD721A}" type="pres">
      <dgm:prSet presAssocID="{5F17C07F-A0CA-4FF7-B006-3AAAEC150172}" presName="node" presStyleLbl="node1" presStyleIdx="0" presStyleCnt="8">
        <dgm:presLayoutVars>
          <dgm:bulletEnabled val="1"/>
        </dgm:presLayoutVars>
      </dgm:prSet>
      <dgm:spPr/>
    </dgm:pt>
    <dgm:pt modelId="{87168164-4D0E-441C-B430-3E68750B340B}" type="pres">
      <dgm:prSet presAssocID="{349F7689-A7CF-462F-8F71-CCE3F2AC033C}" presName="sibTrans" presStyleLbl="sibTrans1D1" presStyleIdx="0" presStyleCnt="7"/>
      <dgm:spPr/>
    </dgm:pt>
    <dgm:pt modelId="{DA7A1357-9E4C-4F2C-AB12-9BC8D7624EB2}" type="pres">
      <dgm:prSet presAssocID="{349F7689-A7CF-462F-8F71-CCE3F2AC033C}" presName="connectorText" presStyleLbl="sibTrans1D1" presStyleIdx="0" presStyleCnt="7"/>
      <dgm:spPr/>
    </dgm:pt>
    <dgm:pt modelId="{D357B8EA-7638-44AE-91F6-D07A12447465}" type="pres">
      <dgm:prSet presAssocID="{26046975-0F0F-4D8E-B156-B3C718CFCFFE}" presName="node" presStyleLbl="node1" presStyleIdx="1" presStyleCnt="8">
        <dgm:presLayoutVars>
          <dgm:bulletEnabled val="1"/>
        </dgm:presLayoutVars>
      </dgm:prSet>
      <dgm:spPr/>
    </dgm:pt>
    <dgm:pt modelId="{F25F61D4-682B-4743-B2EE-8F6763E05B0C}" type="pres">
      <dgm:prSet presAssocID="{C006433E-2D54-4629-B4DF-264A1630A923}" presName="sibTrans" presStyleLbl="sibTrans1D1" presStyleIdx="1" presStyleCnt="7"/>
      <dgm:spPr/>
    </dgm:pt>
    <dgm:pt modelId="{281123F9-D326-4877-9775-A548B43F9BB8}" type="pres">
      <dgm:prSet presAssocID="{C006433E-2D54-4629-B4DF-264A1630A923}" presName="connectorText" presStyleLbl="sibTrans1D1" presStyleIdx="1" presStyleCnt="7"/>
      <dgm:spPr/>
    </dgm:pt>
    <dgm:pt modelId="{1EBF685B-DD86-4FCE-B8A9-E74E26B07E38}" type="pres">
      <dgm:prSet presAssocID="{6A65145A-F557-48E1-879C-5BCACF963C42}" presName="node" presStyleLbl="node1" presStyleIdx="2" presStyleCnt="8">
        <dgm:presLayoutVars>
          <dgm:bulletEnabled val="1"/>
        </dgm:presLayoutVars>
      </dgm:prSet>
      <dgm:spPr/>
    </dgm:pt>
    <dgm:pt modelId="{736AF587-A4F4-472F-AFCB-F681D1BC0527}" type="pres">
      <dgm:prSet presAssocID="{95EE113F-8DF2-4890-989E-6B0308180786}" presName="sibTrans" presStyleLbl="sibTrans1D1" presStyleIdx="2" presStyleCnt="7"/>
      <dgm:spPr/>
    </dgm:pt>
    <dgm:pt modelId="{DF97505C-D965-4B71-8372-F9D924E8E1B3}" type="pres">
      <dgm:prSet presAssocID="{95EE113F-8DF2-4890-989E-6B0308180786}" presName="connectorText" presStyleLbl="sibTrans1D1" presStyleIdx="2" presStyleCnt="7"/>
      <dgm:spPr/>
    </dgm:pt>
    <dgm:pt modelId="{53EBE8B9-E97A-498E-8F16-2F430B694D4E}" type="pres">
      <dgm:prSet presAssocID="{7931350E-64F2-484A-B68F-204D65F4C02F}" presName="node" presStyleLbl="node1" presStyleIdx="3" presStyleCnt="8">
        <dgm:presLayoutVars>
          <dgm:bulletEnabled val="1"/>
        </dgm:presLayoutVars>
      </dgm:prSet>
      <dgm:spPr/>
    </dgm:pt>
    <dgm:pt modelId="{AC8DA6C6-33D8-4278-8B7E-B4B6672ECA84}" type="pres">
      <dgm:prSet presAssocID="{C86B88C8-5E7D-4B1C-B9CA-67595A697445}" presName="sibTrans" presStyleLbl="sibTrans1D1" presStyleIdx="3" presStyleCnt="7"/>
      <dgm:spPr/>
    </dgm:pt>
    <dgm:pt modelId="{30204D24-9F0B-423C-A869-C88C147B471A}" type="pres">
      <dgm:prSet presAssocID="{C86B88C8-5E7D-4B1C-B9CA-67595A697445}" presName="connectorText" presStyleLbl="sibTrans1D1" presStyleIdx="3" presStyleCnt="7"/>
      <dgm:spPr/>
    </dgm:pt>
    <dgm:pt modelId="{E611E6B7-364F-4D49-B45C-D2299D192F15}" type="pres">
      <dgm:prSet presAssocID="{A0C8CFAF-DD97-4F10-A546-698775DD3B69}" presName="node" presStyleLbl="node1" presStyleIdx="4" presStyleCnt="8">
        <dgm:presLayoutVars>
          <dgm:bulletEnabled val="1"/>
        </dgm:presLayoutVars>
      </dgm:prSet>
      <dgm:spPr/>
    </dgm:pt>
    <dgm:pt modelId="{CD0E7D30-156E-4112-980D-1D8B1B50AA5C}" type="pres">
      <dgm:prSet presAssocID="{37FE471C-3024-44C4-9CE2-3CCF4EB0F1AF}" presName="sibTrans" presStyleLbl="sibTrans1D1" presStyleIdx="4" presStyleCnt="7"/>
      <dgm:spPr/>
    </dgm:pt>
    <dgm:pt modelId="{AEA81B38-09BA-4C52-A255-73B6A85E72CB}" type="pres">
      <dgm:prSet presAssocID="{37FE471C-3024-44C4-9CE2-3CCF4EB0F1AF}" presName="connectorText" presStyleLbl="sibTrans1D1" presStyleIdx="4" presStyleCnt="7"/>
      <dgm:spPr/>
    </dgm:pt>
    <dgm:pt modelId="{7FB6BFEB-6E29-488E-B5DA-51707BB59D08}" type="pres">
      <dgm:prSet presAssocID="{4FBAE749-AFD4-4C5B-9D41-5D9694363CBF}" presName="node" presStyleLbl="node1" presStyleIdx="5" presStyleCnt="8">
        <dgm:presLayoutVars>
          <dgm:bulletEnabled val="1"/>
        </dgm:presLayoutVars>
      </dgm:prSet>
      <dgm:spPr/>
    </dgm:pt>
    <dgm:pt modelId="{1BEE7759-D8D0-4F01-99C7-DFCE89913060}" type="pres">
      <dgm:prSet presAssocID="{D26FFFF8-37F3-4231-A00A-F12F4E4B921E}" presName="sibTrans" presStyleLbl="sibTrans1D1" presStyleIdx="5" presStyleCnt="7"/>
      <dgm:spPr/>
    </dgm:pt>
    <dgm:pt modelId="{FE12B3E0-6DD2-4610-BDAE-BACCC0ED3FC0}" type="pres">
      <dgm:prSet presAssocID="{D26FFFF8-37F3-4231-A00A-F12F4E4B921E}" presName="connectorText" presStyleLbl="sibTrans1D1" presStyleIdx="5" presStyleCnt="7"/>
      <dgm:spPr/>
    </dgm:pt>
    <dgm:pt modelId="{01C3F408-F5AE-4197-881A-38C919F2AC4E}" type="pres">
      <dgm:prSet presAssocID="{43B9EE9B-9B26-4E4B-8E5E-10806EB56203}" presName="node" presStyleLbl="node1" presStyleIdx="6" presStyleCnt="8">
        <dgm:presLayoutVars>
          <dgm:bulletEnabled val="1"/>
        </dgm:presLayoutVars>
      </dgm:prSet>
      <dgm:spPr/>
    </dgm:pt>
    <dgm:pt modelId="{3D4A7245-5B3E-4F03-8EFA-CAECFC86A0C0}" type="pres">
      <dgm:prSet presAssocID="{4762026A-12C9-45AB-840A-6CA36BCA00CD}" presName="sibTrans" presStyleLbl="sibTrans1D1" presStyleIdx="6" presStyleCnt="7"/>
      <dgm:spPr/>
    </dgm:pt>
    <dgm:pt modelId="{96597601-1C29-4418-AE7D-A6E6392A2C15}" type="pres">
      <dgm:prSet presAssocID="{4762026A-12C9-45AB-840A-6CA36BCA00CD}" presName="connectorText" presStyleLbl="sibTrans1D1" presStyleIdx="6" presStyleCnt="7"/>
      <dgm:spPr/>
    </dgm:pt>
    <dgm:pt modelId="{7D4EF07F-D6CF-4D01-85E2-052B51FCDD07}" type="pres">
      <dgm:prSet presAssocID="{66A24208-E825-4250-9244-A55A7E4086D3}" presName="node" presStyleLbl="node1" presStyleIdx="7" presStyleCnt="8">
        <dgm:presLayoutVars>
          <dgm:bulletEnabled val="1"/>
        </dgm:presLayoutVars>
      </dgm:prSet>
      <dgm:spPr/>
    </dgm:pt>
  </dgm:ptLst>
  <dgm:cxnLst>
    <dgm:cxn modelId="{9A2B3D06-115D-4BC5-B3D0-963E25280728}" type="presOf" srcId="{6A65145A-F557-48E1-879C-5BCACF963C42}" destId="{1EBF685B-DD86-4FCE-B8A9-E74E26B07E38}" srcOrd="0" destOrd="0" presId="urn:microsoft.com/office/officeart/2016/7/layout/RepeatingBendingProcessNew"/>
    <dgm:cxn modelId="{BE2A8706-1AC6-4DFD-BCB4-9142105EBD3B}" type="presOf" srcId="{349F7689-A7CF-462F-8F71-CCE3F2AC033C}" destId="{87168164-4D0E-441C-B430-3E68750B340B}" srcOrd="0" destOrd="0" presId="urn:microsoft.com/office/officeart/2016/7/layout/RepeatingBendingProcessNew"/>
    <dgm:cxn modelId="{48019D10-C74F-473C-8AD0-370F2DB3CD84}" type="presOf" srcId="{C86B88C8-5E7D-4B1C-B9CA-67595A697445}" destId="{AC8DA6C6-33D8-4278-8B7E-B4B6672ECA84}" srcOrd="0" destOrd="0" presId="urn:microsoft.com/office/officeart/2016/7/layout/RepeatingBendingProcessNew"/>
    <dgm:cxn modelId="{80B0F814-C905-4532-A4DC-101B5E80BFFB}" type="presOf" srcId="{C86B88C8-5E7D-4B1C-B9CA-67595A697445}" destId="{30204D24-9F0B-423C-A869-C88C147B471A}" srcOrd="1" destOrd="0" presId="urn:microsoft.com/office/officeart/2016/7/layout/RepeatingBendingProcessNew"/>
    <dgm:cxn modelId="{02A69A23-7EF7-4032-BEA3-05DC3BFFD338}" srcId="{AF95C691-BAD6-4A26-9961-27A21B73317C}" destId="{A0C8CFAF-DD97-4F10-A546-698775DD3B69}" srcOrd="4" destOrd="0" parTransId="{C5DC7BEC-C24A-46B2-BF1B-08A1E78D92BC}" sibTransId="{37FE471C-3024-44C4-9CE2-3CCF4EB0F1AF}"/>
    <dgm:cxn modelId="{106FB62C-6D91-43C0-A58A-439D8CA8B506}" type="presOf" srcId="{349F7689-A7CF-462F-8F71-CCE3F2AC033C}" destId="{DA7A1357-9E4C-4F2C-AB12-9BC8D7624EB2}" srcOrd="1" destOrd="0" presId="urn:microsoft.com/office/officeart/2016/7/layout/RepeatingBendingProcessNew"/>
    <dgm:cxn modelId="{F4B48B2D-CAC1-419D-9BF6-6F313C084290}" type="presOf" srcId="{4762026A-12C9-45AB-840A-6CA36BCA00CD}" destId="{96597601-1C29-4418-AE7D-A6E6392A2C15}" srcOrd="1" destOrd="0" presId="urn:microsoft.com/office/officeart/2016/7/layout/RepeatingBendingProcessNew"/>
    <dgm:cxn modelId="{883DA031-6EBB-486A-9B0D-EDFBCC3975E8}" srcId="{AF95C691-BAD6-4A26-9961-27A21B73317C}" destId="{7931350E-64F2-484A-B68F-204D65F4C02F}" srcOrd="3" destOrd="0" parTransId="{1E76338A-9920-4F4E-BF98-5AE8036A69BD}" sibTransId="{C86B88C8-5E7D-4B1C-B9CA-67595A697445}"/>
    <dgm:cxn modelId="{774F453F-1B19-4EFC-86CB-6DCF6A826BC7}" type="presOf" srcId="{95EE113F-8DF2-4890-989E-6B0308180786}" destId="{DF97505C-D965-4B71-8372-F9D924E8E1B3}" srcOrd="1" destOrd="0" presId="urn:microsoft.com/office/officeart/2016/7/layout/RepeatingBendingProcessNew"/>
    <dgm:cxn modelId="{770B9160-3B5A-48CE-A79B-C59DA31BA45C}" type="presOf" srcId="{26046975-0F0F-4D8E-B156-B3C718CFCFFE}" destId="{D357B8EA-7638-44AE-91F6-D07A12447465}" srcOrd="0" destOrd="0" presId="urn:microsoft.com/office/officeart/2016/7/layout/RepeatingBendingProcessNew"/>
    <dgm:cxn modelId="{D9092C6A-13A7-478E-9819-28C1847E432A}" srcId="{AF95C691-BAD6-4A26-9961-27A21B73317C}" destId="{6A65145A-F557-48E1-879C-5BCACF963C42}" srcOrd="2" destOrd="0" parTransId="{958D1A09-CC45-4367-A160-683BFD659AE0}" sibTransId="{95EE113F-8DF2-4890-989E-6B0308180786}"/>
    <dgm:cxn modelId="{DF778A6A-38C9-4FBE-A7B7-9188F40DE81E}" type="presOf" srcId="{7931350E-64F2-484A-B68F-204D65F4C02F}" destId="{53EBE8B9-E97A-498E-8F16-2F430B694D4E}" srcOrd="0" destOrd="0" presId="urn:microsoft.com/office/officeart/2016/7/layout/RepeatingBendingProcessNew"/>
    <dgm:cxn modelId="{34B2BA50-4599-4AC7-A0D0-9CDBABA2F1DB}" type="presOf" srcId="{37FE471C-3024-44C4-9CE2-3CCF4EB0F1AF}" destId="{CD0E7D30-156E-4112-980D-1D8B1B50AA5C}" srcOrd="0" destOrd="0" presId="urn:microsoft.com/office/officeart/2016/7/layout/RepeatingBendingProcessNew"/>
    <dgm:cxn modelId="{DFF7E652-5D5D-4CC4-83A7-8666C3B46237}" type="presOf" srcId="{D26FFFF8-37F3-4231-A00A-F12F4E4B921E}" destId="{1BEE7759-D8D0-4F01-99C7-DFCE89913060}" srcOrd="0" destOrd="0" presId="urn:microsoft.com/office/officeart/2016/7/layout/RepeatingBendingProcessNew"/>
    <dgm:cxn modelId="{5C13C973-D4B5-438A-AD83-C18459D9D645}" type="presOf" srcId="{5F17C07F-A0CA-4FF7-B006-3AAAEC150172}" destId="{7E0D8F1B-84EA-4E62-A599-AD9DCABD721A}" srcOrd="0" destOrd="0" presId="urn:microsoft.com/office/officeart/2016/7/layout/RepeatingBendingProcessNew"/>
    <dgm:cxn modelId="{A874E154-1A14-450D-B0BD-F969613A1B56}" type="presOf" srcId="{43B9EE9B-9B26-4E4B-8E5E-10806EB56203}" destId="{01C3F408-F5AE-4197-881A-38C919F2AC4E}" srcOrd="0" destOrd="0" presId="urn:microsoft.com/office/officeart/2016/7/layout/RepeatingBendingProcessNew"/>
    <dgm:cxn modelId="{74F41C8C-703B-4B54-B684-2158F6345627}" srcId="{AF95C691-BAD6-4A26-9961-27A21B73317C}" destId="{66A24208-E825-4250-9244-A55A7E4086D3}" srcOrd="7" destOrd="0" parTransId="{56633497-E879-4F8F-BEDE-F9E708729CA3}" sibTransId="{C11C0839-BFBE-4CF7-89A5-ABAD1C3C27BB}"/>
    <dgm:cxn modelId="{41AF078D-715F-4358-8EE7-3D4B27C184DF}" type="presOf" srcId="{D26FFFF8-37F3-4231-A00A-F12F4E4B921E}" destId="{FE12B3E0-6DD2-4610-BDAE-BACCC0ED3FC0}" srcOrd="1" destOrd="0" presId="urn:microsoft.com/office/officeart/2016/7/layout/RepeatingBendingProcessNew"/>
    <dgm:cxn modelId="{FD607F8E-3C1F-4E16-82B2-F06D525DFB68}" srcId="{AF95C691-BAD6-4A26-9961-27A21B73317C}" destId="{26046975-0F0F-4D8E-B156-B3C718CFCFFE}" srcOrd="1" destOrd="0" parTransId="{59A240C9-8F57-4C5D-A542-BB2B76FB9520}" sibTransId="{C006433E-2D54-4629-B4DF-264A1630A923}"/>
    <dgm:cxn modelId="{10DFDB93-63F4-4171-8C51-862C1B965F65}" type="presOf" srcId="{C006433E-2D54-4629-B4DF-264A1630A923}" destId="{281123F9-D326-4877-9775-A548B43F9BB8}" srcOrd="1" destOrd="0" presId="urn:microsoft.com/office/officeart/2016/7/layout/RepeatingBendingProcessNew"/>
    <dgm:cxn modelId="{A007A99B-44E1-4ABB-A92C-6C0ADB040E1B}" type="presOf" srcId="{66A24208-E825-4250-9244-A55A7E4086D3}" destId="{7D4EF07F-D6CF-4D01-85E2-052B51FCDD07}" srcOrd="0" destOrd="0" presId="urn:microsoft.com/office/officeart/2016/7/layout/RepeatingBendingProcessNew"/>
    <dgm:cxn modelId="{EA2A72A9-BDCB-49DD-9EB2-A263AAA33490}" type="presOf" srcId="{4762026A-12C9-45AB-840A-6CA36BCA00CD}" destId="{3D4A7245-5B3E-4F03-8EFA-CAECFC86A0C0}" srcOrd="0" destOrd="0" presId="urn:microsoft.com/office/officeart/2016/7/layout/RepeatingBendingProcessNew"/>
    <dgm:cxn modelId="{9FD490B2-C762-41C9-96CD-2A8D4037D997}" type="presOf" srcId="{A0C8CFAF-DD97-4F10-A546-698775DD3B69}" destId="{E611E6B7-364F-4D49-B45C-D2299D192F15}" srcOrd="0" destOrd="0" presId="urn:microsoft.com/office/officeart/2016/7/layout/RepeatingBendingProcessNew"/>
    <dgm:cxn modelId="{37B206BF-960A-4842-BB1A-D4D52C57F503}" srcId="{AF95C691-BAD6-4A26-9961-27A21B73317C}" destId="{4FBAE749-AFD4-4C5B-9D41-5D9694363CBF}" srcOrd="5" destOrd="0" parTransId="{E544FA00-F724-47DC-A28F-1BA551B9F9E0}" sibTransId="{D26FFFF8-37F3-4231-A00A-F12F4E4B921E}"/>
    <dgm:cxn modelId="{BC9DC1BF-A2E6-419C-8179-EDF92D2406D5}" type="presOf" srcId="{C006433E-2D54-4629-B4DF-264A1630A923}" destId="{F25F61D4-682B-4743-B2EE-8F6763E05B0C}" srcOrd="0" destOrd="0" presId="urn:microsoft.com/office/officeart/2016/7/layout/RepeatingBendingProcessNew"/>
    <dgm:cxn modelId="{74E6B0C8-A346-4FC5-852A-E376E502B5C0}" type="presOf" srcId="{AF95C691-BAD6-4A26-9961-27A21B73317C}" destId="{4AA78DF2-2E23-411C-B858-9B75A23B8F00}" srcOrd="0" destOrd="0" presId="urn:microsoft.com/office/officeart/2016/7/layout/RepeatingBendingProcessNew"/>
    <dgm:cxn modelId="{6DD061CA-933A-4586-8E0F-1EB4868112F8}" srcId="{AF95C691-BAD6-4A26-9961-27A21B73317C}" destId="{43B9EE9B-9B26-4E4B-8E5E-10806EB56203}" srcOrd="6" destOrd="0" parTransId="{32816073-4D0A-4F7A-B434-4701DF48D0E9}" sibTransId="{4762026A-12C9-45AB-840A-6CA36BCA00CD}"/>
    <dgm:cxn modelId="{7997E0D2-2E53-4EE5-B4B3-544E0D2E7FE7}" type="presOf" srcId="{4FBAE749-AFD4-4C5B-9D41-5D9694363CBF}" destId="{7FB6BFEB-6E29-488E-B5DA-51707BB59D08}" srcOrd="0" destOrd="0" presId="urn:microsoft.com/office/officeart/2016/7/layout/RepeatingBendingProcessNew"/>
    <dgm:cxn modelId="{9AFEE2E2-8395-47F5-9B30-7C17C4E4F0CF}" type="presOf" srcId="{37FE471C-3024-44C4-9CE2-3CCF4EB0F1AF}" destId="{AEA81B38-09BA-4C52-A255-73B6A85E72CB}" srcOrd="1" destOrd="0" presId="urn:microsoft.com/office/officeart/2016/7/layout/RepeatingBendingProcessNew"/>
    <dgm:cxn modelId="{094183FA-BE1C-4253-BD36-15482B80E97A}" type="presOf" srcId="{95EE113F-8DF2-4890-989E-6B0308180786}" destId="{736AF587-A4F4-472F-AFCB-F681D1BC0527}" srcOrd="0" destOrd="0" presId="urn:microsoft.com/office/officeart/2016/7/layout/RepeatingBendingProcessNew"/>
    <dgm:cxn modelId="{D2F9A9FB-86A7-472D-914F-C317CD44C58A}" srcId="{AF95C691-BAD6-4A26-9961-27A21B73317C}" destId="{5F17C07F-A0CA-4FF7-B006-3AAAEC150172}" srcOrd="0" destOrd="0" parTransId="{74091151-4A12-4490-8B2A-C3663A58F851}" sibTransId="{349F7689-A7CF-462F-8F71-CCE3F2AC033C}"/>
    <dgm:cxn modelId="{8A262208-289E-406F-86EC-28A55384CAEA}" type="presParOf" srcId="{4AA78DF2-2E23-411C-B858-9B75A23B8F00}" destId="{7E0D8F1B-84EA-4E62-A599-AD9DCABD721A}" srcOrd="0" destOrd="0" presId="urn:microsoft.com/office/officeart/2016/7/layout/RepeatingBendingProcessNew"/>
    <dgm:cxn modelId="{587EA3C4-77B9-4322-A716-325E45830063}" type="presParOf" srcId="{4AA78DF2-2E23-411C-B858-9B75A23B8F00}" destId="{87168164-4D0E-441C-B430-3E68750B340B}" srcOrd="1" destOrd="0" presId="urn:microsoft.com/office/officeart/2016/7/layout/RepeatingBendingProcessNew"/>
    <dgm:cxn modelId="{7A8EF5B0-FB0F-480C-ADE0-952C126DE075}" type="presParOf" srcId="{87168164-4D0E-441C-B430-3E68750B340B}" destId="{DA7A1357-9E4C-4F2C-AB12-9BC8D7624EB2}" srcOrd="0" destOrd="0" presId="urn:microsoft.com/office/officeart/2016/7/layout/RepeatingBendingProcessNew"/>
    <dgm:cxn modelId="{C89B308A-6965-4274-891E-C724144B6843}" type="presParOf" srcId="{4AA78DF2-2E23-411C-B858-9B75A23B8F00}" destId="{D357B8EA-7638-44AE-91F6-D07A12447465}" srcOrd="2" destOrd="0" presId="urn:microsoft.com/office/officeart/2016/7/layout/RepeatingBendingProcessNew"/>
    <dgm:cxn modelId="{B28EED72-5E9C-47FC-9DC9-F2771FA2A0EE}" type="presParOf" srcId="{4AA78DF2-2E23-411C-B858-9B75A23B8F00}" destId="{F25F61D4-682B-4743-B2EE-8F6763E05B0C}" srcOrd="3" destOrd="0" presId="urn:microsoft.com/office/officeart/2016/7/layout/RepeatingBendingProcessNew"/>
    <dgm:cxn modelId="{337D86B1-18F4-41B6-99CE-E6BB4ECF89BE}" type="presParOf" srcId="{F25F61D4-682B-4743-B2EE-8F6763E05B0C}" destId="{281123F9-D326-4877-9775-A548B43F9BB8}" srcOrd="0" destOrd="0" presId="urn:microsoft.com/office/officeart/2016/7/layout/RepeatingBendingProcessNew"/>
    <dgm:cxn modelId="{F7370E26-0869-46E4-8198-252659F67300}" type="presParOf" srcId="{4AA78DF2-2E23-411C-B858-9B75A23B8F00}" destId="{1EBF685B-DD86-4FCE-B8A9-E74E26B07E38}" srcOrd="4" destOrd="0" presId="urn:microsoft.com/office/officeart/2016/7/layout/RepeatingBendingProcessNew"/>
    <dgm:cxn modelId="{1AD3A400-4DCA-4CB8-B5C4-110CA3CAEFE7}" type="presParOf" srcId="{4AA78DF2-2E23-411C-B858-9B75A23B8F00}" destId="{736AF587-A4F4-472F-AFCB-F681D1BC0527}" srcOrd="5" destOrd="0" presId="urn:microsoft.com/office/officeart/2016/7/layout/RepeatingBendingProcessNew"/>
    <dgm:cxn modelId="{3470DE86-67C4-493C-87F6-30377EC42989}" type="presParOf" srcId="{736AF587-A4F4-472F-AFCB-F681D1BC0527}" destId="{DF97505C-D965-4B71-8372-F9D924E8E1B3}" srcOrd="0" destOrd="0" presId="urn:microsoft.com/office/officeart/2016/7/layout/RepeatingBendingProcessNew"/>
    <dgm:cxn modelId="{A9B3664D-4369-46D1-8ED2-2CD0C960F823}" type="presParOf" srcId="{4AA78DF2-2E23-411C-B858-9B75A23B8F00}" destId="{53EBE8B9-E97A-498E-8F16-2F430B694D4E}" srcOrd="6" destOrd="0" presId="urn:microsoft.com/office/officeart/2016/7/layout/RepeatingBendingProcessNew"/>
    <dgm:cxn modelId="{E8359E1B-587B-4A76-9662-CEC30F1EB54D}" type="presParOf" srcId="{4AA78DF2-2E23-411C-B858-9B75A23B8F00}" destId="{AC8DA6C6-33D8-4278-8B7E-B4B6672ECA84}" srcOrd="7" destOrd="0" presId="urn:microsoft.com/office/officeart/2016/7/layout/RepeatingBendingProcessNew"/>
    <dgm:cxn modelId="{53BB3C89-89B8-460E-8836-F1F4C99D5980}" type="presParOf" srcId="{AC8DA6C6-33D8-4278-8B7E-B4B6672ECA84}" destId="{30204D24-9F0B-423C-A869-C88C147B471A}" srcOrd="0" destOrd="0" presId="urn:microsoft.com/office/officeart/2016/7/layout/RepeatingBendingProcessNew"/>
    <dgm:cxn modelId="{CCF10C1C-A8AD-470E-BB57-050D3CA1CADE}" type="presParOf" srcId="{4AA78DF2-2E23-411C-B858-9B75A23B8F00}" destId="{E611E6B7-364F-4D49-B45C-D2299D192F15}" srcOrd="8" destOrd="0" presId="urn:microsoft.com/office/officeart/2016/7/layout/RepeatingBendingProcessNew"/>
    <dgm:cxn modelId="{9F2448A9-B458-400F-9502-27A7DB23391D}" type="presParOf" srcId="{4AA78DF2-2E23-411C-B858-9B75A23B8F00}" destId="{CD0E7D30-156E-4112-980D-1D8B1B50AA5C}" srcOrd="9" destOrd="0" presId="urn:microsoft.com/office/officeart/2016/7/layout/RepeatingBendingProcessNew"/>
    <dgm:cxn modelId="{8A10E8C6-2261-4875-93CE-A8A3F178FE26}" type="presParOf" srcId="{CD0E7D30-156E-4112-980D-1D8B1B50AA5C}" destId="{AEA81B38-09BA-4C52-A255-73B6A85E72CB}" srcOrd="0" destOrd="0" presId="urn:microsoft.com/office/officeart/2016/7/layout/RepeatingBendingProcessNew"/>
    <dgm:cxn modelId="{F524A981-DCC1-4F7C-A82C-82C109C79224}" type="presParOf" srcId="{4AA78DF2-2E23-411C-B858-9B75A23B8F00}" destId="{7FB6BFEB-6E29-488E-B5DA-51707BB59D08}" srcOrd="10" destOrd="0" presId="urn:microsoft.com/office/officeart/2016/7/layout/RepeatingBendingProcessNew"/>
    <dgm:cxn modelId="{1A301FF2-5DC0-4276-BF26-8A368FCFC632}" type="presParOf" srcId="{4AA78DF2-2E23-411C-B858-9B75A23B8F00}" destId="{1BEE7759-D8D0-4F01-99C7-DFCE89913060}" srcOrd="11" destOrd="0" presId="urn:microsoft.com/office/officeart/2016/7/layout/RepeatingBendingProcessNew"/>
    <dgm:cxn modelId="{3F9E6064-C5C7-4F11-BF35-D597F9D0DA5A}" type="presParOf" srcId="{1BEE7759-D8D0-4F01-99C7-DFCE89913060}" destId="{FE12B3E0-6DD2-4610-BDAE-BACCC0ED3FC0}" srcOrd="0" destOrd="0" presId="urn:microsoft.com/office/officeart/2016/7/layout/RepeatingBendingProcessNew"/>
    <dgm:cxn modelId="{D2E5D553-4FFD-45E0-8804-9A905396104D}" type="presParOf" srcId="{4AA78DF2-2E23-411C-B858-9B75A23B8F00}" destId="{01C3F408-F5AE-4197-881A-38C919F2AC4E}" srcOrd="12" destOrd="0" presId="urn:microsoft.com/office/officeart/2016/7/layout/RepeatingBendingProcessNew"/>
    <dgm:cxn modelId="{8C1B7AD6-6149-4C3B-B20D-69225E2BD05D}" type="presParOf" srcId="{4AA78DF2-2E23-411C-B858-9B75A23B8F00}" destId="{3D4A7245-5B3E-4F03-8EFA-CAECFC86A0C0}" srcOrd="13" destOrd="0" presId="urn:microsoft.com/office/officeart/2016/7/layout/RepeatingBendingProcessNew"/>
    <dgm:cxn modelId="{38BD9656-62CE-4E19-B9C2-75FA9AEFDF75}" type="presParOf" srcId="{3D4A7245-5B3E-4F03-8EFA-CAECFC86A0C0}" destId="{96597601-1C29-4418-AE7D-A6E6392A2C15}" srcOrd="0" destOrd="0" presId="urn:microsoft.com/office/officeart/2016/7/layout/RepeatingBendingProcessNew"/>
    <dgm:cxn modelId="{2F534051-3679-4755-AE19-4EC38C6DCFA0}" type="presParOf" srcId="{4AA78DF2-2E23-411C-B858-9B75A23B8F00}" destId="{7D4EF07F-D6CF-4D01-85E2-052B51FCDD07}"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4504E00-C429-4827-B054-4E3727A868F0}"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201954D4-83E3-4066-BF93-66F494A5798D}">
      <dgm:prSet/>
      <dgm:spPr/>
      <dgm:t>
        <a:bodyPr/>
        <a:lstStyle/>
        <a:p>
          <a:r>
            <a:rPr lang="en-US"/>
            <a:t>At the end of the CV despite their importance</a:t>
          </a:r>
        </a:p>
      </dgm:t>
    </dgm:pt>
    <dgm:pt modelId="{84AA3F47-D615-49C1-BE19-C00C70EC145F}" type="parTrans" cxnId="{2448BBBE-9CDD-4BCC-9234-AB44379C945A}">
      <dgm:prSet/>
      <dgm:spPr/>
      <dgm:t>
        <a:bodyPr/>
        <a:lstStyle/>
        <a:p>
          <a:endParaRPr lang="en-US"/>
        </a:p>
      </dgm:t>
    </dgm:pt>
    <dgm:pt modelId="{A6EF4C7A-A770-4331-8DF3-48C3F3192FAD}" type="sibTrans" cxnId="{2448BBBE-9CDD-4BCC-9234-AB44379C945A}">
      <dgm:prSet/>
      <dgm:spPr/>
      <dgm:t>
        <a:bodyPr/>
        <a:lstStyle/>
        <a:p>
          <a:endParaRPr lang="en-US"/>
        </a:p>
      </dgm:t>
    </dgm:pt>
    <dgm:pt modelId="{4DB42DC4-D5B2-4A27-8C5A-AA4E05040134}">
      <dgm:prSet/>
      <dgm:spPr/>
      <dgm:t>
        <a:bodyPr/>
        <a:lstStyle/>
        <a:p>
          <a:r>
            <a:rPr lang="en-US"/>
            <a:t>Junior candidates without extensive work experience should highlight education more</a:t>
          </a:r>
        </a:p>
      </dgm:t>
    </dgm:pt>
    <dgm:pt modelId="{B6D2A369-4B65-4592-9FBB-5C2A2F94BB33}" type="parTrans" cxnId="{5FE157B9-D4AF-40C1-8C3A-1854ECC464D0}">
      <dgm:prSet/>
      <dgm:spPr/>
      <dgm:t>
        <a:bodyPr/>
        <a:lstStyle/>
        <a:p>
          <a:endParaRPr lang="en-US"/>
        </a:p>
      </dgm:t>
    </dgm:pt>
    <dgm:pt modelId="{D89F72BC-27F6-484F-8D0E-D93B50A658F8}" type="sibTrans" cxnId="{5FE157B9-D4AF-40C1-8C3A-1854ECC464D0}">
      <dgm:prSet/>
      <dgm:spPr/>
      <dgm:t>
        <a:bodyPr/>
        <a:lstStyle/>
        <a:p>
          <a:endParaRPr lang="en-US"/>
        </a:p>
      </dgm:t>
    </dgm:pt>
    <dgm:pt modelId="{FE138AFB-08A6-4469-84A8-D3D0A70F840E}" type="pres">
      <dgm:prSet presAssocID="{C4504E00-C429-4827-B054-4E3727A868F0}" presName="outerComposite" presStyleCnt="0">
        <dgm:presLayoutVars>
          <dgm:chMax val="5"/>
          <dgm:dir/>
          <dgm:resizeHandles val="exact"/>
        </dgm:presLayoutVars>
      </dgm:prSet>
      <dgm:spPr/>
    </dgm:pt>
    <dgm:pt modelId="{9C145A23-E422-47A8-B87B-3745502E88FB}" type="pres">
      <dgm:prSet presAssocID="{C4504E00-C429-4827-B054-4E3727A868F0}" presName="dummyMaxCanvas" presStyleCnt="0">
        <dgm:presLayoutVars/>
      </dgm:prSet>
      <dgm:spPr/>
    </dgm:pt>
    <dgm:pt modelId="{05E5EACE-9222-4AC3-A192-8594E3AC6697}" type="pres">
      <dgm:prSet presAssocID="{C4504E00-C429-4827-B054-4E3727A868F0}" presName="TwoNodes_1" presStyleLbl="node1" presStyleIdx="0" presStyleCnt="2">
        <dgm:presLayoutVars>
          <dgm:bulletEnabled val="1"/>
        </dgm:presLayoutVars>
      </dgm:prSet>
      <dgm:spPr/>
    </dgm:pt>
    <dgm:pt modelId="{58F96B7C-50DD-4ECB-A2A6-66D068B5D08F}" type="pres">
      <dgm:prSet presAssocID="{C4504E00-C429-4827-B054-4E3727A868F0}" presName="TwoNodes_2" presStyleLbl="node1" presStyleIdx="1" presStyleCnt="2">
        <dgm:presLayoutVars>
          <dgm:bulletEnabled val="1"/>
        </dgm:presLayoutVars>
      </dgm:prSet>
      <dgm:spPr/>
    </dgm:pt>
    <dgm:pt modelId="{A250E3FC-8774-4C0C-8994-80FDC2998C18}" type="pres">
      <dgm:prSet presAssocID="{C4504E00-C429-4827-B054-4E3727A868F0}" presName="TwoConn_1-2" presStyleLbl="fgAccFollowNode1" presStyleIdx="0" presStyleCnt="1">
        <dgm:presLayoutVars>
          <dgm:bulletEnabled val="1"/>
        </dgm:presLayoutVars>
      </dgm:prSet>
      <dgm:spPr/>
    </dgm:pt>
    <dgm:pt modelId="{135826CA-F1DD-4D57-B3D2-428BF2383990}" type="pres">
      <dgm:prSet presAssocID="{C4504E00-C429-4827-B054-4E3727A868F0}" presName="TwoNodes_1_text" presStyleLbl="node1" presStyleIdx="1" presStyleCnt="2">
        <dgm:presLayoutVars>
          <dgm:bulletEnabled val="1"/>
        </dgm:presLayoutVars>
      </dgm:prSet>
      <dgm:spPr/>
    </dgm:pt>
    <dgm:pt modelId="{D727D0D0-0575-4743-8067-F837F6F5460A}" type="pres">
      <dgm:prSet presAssocID="{C4504E00-C429-4827-B054-4E3727A868F0}" presName="TwoNodes_2_text" presStyleLbl="node1" presStyleIdx="1" presStyleCnt="2">
        <dgm:presLayoutVars>
          <dgm:bulletEnabled val="1"/>
        </dgm:presLayoutVars>
      </dgm:prSet>
      <dgm:spPr/>
    </dgm:pt>
  </dgm:ptLst>
  <dgm:cxnLst>
    <dgm:cxn modelId="{99F11F27-4448-4195-9D13-E94674B9F43A}" type="presOf" srcId="{201954D4-83E3-4066-BF93-66F494A5798D}" destId="{135826CA-F1DD-4D57-B3D2-428BF2383990}" srcOrd="1" destOrd="0" presId="urn:microsoft.com/office/officeart/2005/8/layout/vProcess5"/>
    <dgm:cxn modelId="{97DBDF48-384F-4170-A1DC-535CB16DEFE8}" type="presOf" srcId="{201954D4-83E3-4066-BF93-66F494A5798D}" destId="{05E5EACE-9222-4AC3-A192-8594E3AC6697}" srcOrd="0" destOrd="0" presId="urn:microsoft.com/office/officeart/2005/8/layout/vProcess5"/>
    <dgm:cxn modelId="{95ED4B56-DF53-43DB-9135-B061F4FECBC0}" type="presOf" srcId="{4DB42DC4-D5B2-4A27-8C5A-AA4E05040134}" destId="{58F96B7C-50DD-4ECB-A2A6-66D068B5D08F}" srcOrd="0" destOrd="0" presId="urn:microsoft.com/office/officeart/2005/8/layout/vProcess5"/>
    <dgm:cxn modelId="{88C66F77-1C56-4376-8619-BB80CDDE98E2}" type="presOf" srcId="{4DB42DC4-D5B2-4A27-8C5A-AA4E05040134}" destId="{D727D0D0-0575-4743-8067-F837F6F5460A}" srcOrd="1" destOrd="0" presId="urn:microsoft.com/office/officeart/2005/8/layout/vProcess5"/>
    <dgm:cxn modelId="{09941188-0B50-4782-B6DD-25BD0F7B186D}" type="presOf" srcId="{C4504E00-C429-4827-B054-4E3727A868F0}" destId="{FE138AFB-08A6-4469-84A8-D3D0A70F840E}" srcOrd="0" destOrd="0" presId="urn:microsoft.com/office/officeart/2005/8/layout/vProcess5"/>
    <dgm:cxn modelId="{32E516B8-143F-4CE0-9096-83D9146684D4}" type="presOf" srcId="{A6EF4C7A-A770-4331-8DF3-48C3F3192FAD}" destId="{A250E3FC-8774-4C0C-8994-80FDC2998C18}" srcOrd="0" destOrd="0" presId="urn:microsoft.com/office/officeart/2005/8/layout/vProcess5"/>
    <dgm:cxn modelId="{5FE157B9-D4AF-40C1-8C3A-1854ECC464D0}" srcId="{C4504E00-C429-4827-B054-4E3727A868F0}" destId="{4DB42DC4-D5B2-4A27-8C5A-AA4E05040134}" srcOrd="1" destOrd="0" parTransId="{B6D2A369-4B65-4592-9FBB-5C2A2F94BB33}" sibTransId="{D89F72BC-27F6-484F-8D0E-D93B50A658F8}"/>
    <dgm:cxn modelId="{2448BBBE-9CDD-4BCC-9234-AB44379C945A}" srcId="{C4504E00-C429-4827-B054-4E3727A868F0}" destId="{201954D4-83E3-4066-BF93-66F494A5798D}" srcOrd="0" destOrd="0" parTransId="{84AA3F47-D615-49C1-BE19-C00C70EC145F}" sibTransId="{A6EF4C7A-A770-4331-8DF3-48C3F3192FAD}"/>
    <dgm:cxn modelId="{038F1CCE-8113-459D-BEC3-17C82223D223}" type="presParOf" srcId="{FE138AFB-08A6-4469-84A8-D3D0A70F840E}" destId="{9C145A23-E422-47A8-B87B-3745502E88FB}" srcOrd="0" destOrd="0" presId="urn:microsoft.com/office/officeart/2005/8/layout/vProcess5"/>
    <dgm:cxn modelId="{4F8D0FF0-6771-4372-9371-28F79AC3183E}" type="presParOf" srcId="{FE138AFB-08A6-4469-84A8-D3D0A70F840E}" destId="{05E5EACE-9222-4AC3-A192-8594E3AC6697}" srcOrd="1" destOrd="0" presId="urn:microsoft.com/office/officeart/2005/8/layout/vProcess5"/>
    <dgm:cxn modelId="{C6CBA8D9-14BE-4B75-8533-2F1E6EB96825}" type="presParOf" srcId="{FE138AFB-08A6-4469-84A8-D3D0A70F840E}" destId="{58F96B7C-50DD-4ECB-A2A6-66D068B5D08F}" srcOrd="2" destOrd="0" presId="urn:microsoft.com/office/officeart/2005/8/layout/vProcess5"/>
    <dgm:cxn modelId="{69401844-AAAD-4E15-B6F0-7CDD867684DA}" type="presParOf" srcId="{FE138AFB-08A6-4469-84A8-D3D0A70F840E}" destId="{A250E3FC-8774-4C0C-8994-80FDC2998C18}" srcOrd="3" destOrd="0" presId="urn:microsoft.com/office/officeart/2005/8/layout/vProcess5"/>
    <dgm:cxn modelId="{FB2448C0-B0F9-4248-BCB3-04C7C13F353E}" type="presParOf" srcId="{FE138AFB-08A6-4469-84A8-D3D0A70F840E}" destId="{135826CA-F1DD-4D57-B3D2-428BF2383990}" srcOrd="4" destOrd="0" presId="urn:microsoft.com/office/officeart/2005/8/layout/vProcess5"/>
    <dgm:cxn modelId="{C23D2C25-FDB4-4507-ACF2-ED5201469403}" type="presParOf" srcId="{FE138AFB-08A6-4469-84A8-D3D0A70F840E}" destId="{D727D0D0-0575-4743-8067-F837F6F5460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4E61A-EE91-462E-93FD-778DCE30E61B}">
      <dsp:nvSpPr>
        <dsp:cNvPr id="0" name=""/>
        <dsp:cNvSpPr/>
      </dsp:nvSpPr>
      <dsp:spPr>
        <a:xfrm>
          <a:off x="1754416" y="419"/>
          <a:ext cx="7017666" cy="5664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Get to know your addressee (employers, hiring managers, recruiters, headhunters, etc.) </a:t>
          </a:r>
        </a:p>
      </dsp:txBody>
      <dsp:txXfrm>
        <a:off x="1754416" y="419"/>
        <a:ext cx="7017666" cy="566438"/>
      </dsp:txXfrm>
    </dsp:sp>
    <dsp:sp modelId="{1B7279CA-00FC-4A66-A918-1755768EAEBB}">
      <dsp:nvSpPr>
        <dsp:cNvPr id="0" name=""/>
        <dsp:cNvSpPr/>
      </dsp:nvSpPr>
      <dsp:spPr>
        <a:xfrm>
          <a:off x="0" y="419"/>
          <a:ext cx="1754416" cy="56643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Get</a:t>
          </a:r>
        </a:p>
      </dsp:txBody>
      <dsp:txXfrm>
        <a:off x="0" y="419"/>
        <a:ext cx="1754416" cy="566438"/>
      </dsp:txXfrm>
    </dsp:sp>
    <dsp:sp modelId="{0A31F173-F273-4131-99EC-B2CA74AF3888}">
      <dsp:nvSpPr>
        <dsp:cNvPr id="0" name=""/>
        <dsp:cNvSpPr/>
      </dsp:nvSpPr>
      <dsp:spPr>
        <a:xfrm>
          <a:off x="1754416" y="600844"/>
          <a:ext cx="7017666" cy="566438"/>
        </a:xfrm>
        <a:prstGeom prst="rect">
          <a:avLst/>
        </a:prstGeom>
        <a:solidFill>
          <a:schemeClr val="accent2">
            <a:tint val="40000"/>
            <a:alpha val="90000"/>
            <a:hueOff val="2531316"/>
            <a:satOff val="151"/>
            <a:lumOff val="197"/>
            <a:alphaOff val="0"/>
          </a:schemeClr>
        </a:solidFill>
        <a:ln w="12700" cap="flat" cmpd="sng" algn="ctr">
          <a:solidFill>
            <a:schemeClr val="accent2">
              <a:tint val="40000"/>
              <a:alpha val="90000"/>
              <a:hueOff val="2531316"/>
              <a:satOff val="151"/>
              <a:lumOff val="1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yourself with the skills required by the employer and the job description </a:t>
          </a:r>
        </a:p>
      </dsp:txBody>
      <dsp:txXfrm>
        <a:off x="1754416" y="600844"/>
        <a:ext cx="7017666" cy="566438"/>
      </dsp:txXfrm>
    </dsp:sp>
    <dsp:sp modelId="{C6469CE4-8259-4A20-BB08-048C4DEF6C06}">
      <dsp:nvSpPr>
        <dsp:cNvPr id="0" name=""/>
        <dsp:cNvSpPr/>
      </dsp:nvSpPr>
      <dsp:spPr>
        <a:xfrm>
          <a:off x="0" y="600844"/>
          <a:ext cx="1754416" cy="566438"/>
        </a:xfrm>
        <a:prstGeom prst="rect">
          <a:avLst/>
        </a:prstGeom>
        <a:solidFill>
          <a:schemeClr val="accent2">
            <a:hueOff val="2511802"/>
            <a:satOff val="-31"/>
            <a:lumOff val="784"/>
            <a:alphaOff val="0"/>
          </a:schemeClr>
        </a:solidFill>
        <a:ln w="12700" cap="flat" cmpd="sng" algn="ctr">
          <a:solidFill>
            <a:schemeClr val="accent2">
              <a:hueOff val="2511802"/>
              <a:satOff val="-31"/>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Familiarize</a:t>
          </a:r>
        </a:p>
      </dsp:txBody>
      <dsp:txXfrm>
        <a:off x="0" y="600844"/>
        <a:ext cx="1754416" cy="566438"/>
      </dsp:txXfrm>
    </dsp:sp>
    <dsp:sp modelId="{77F4792C-A266-439C-BD20-D3A555EF5B4E}">
      <dsp:nvSpPr>
        <dsp:cNvPr id="0" name=""/>
        <dsp:cNvSpPr/>
      </dsp:nvSpPr>
      <dsp:spPr>
        <a:xfrm>
          <a:off x="1754416" y="1201269"/>
          <a:ext cx="7017666" cy="566438"/>
        </a:xfrm>
        <a:prstGeom prst="rect">
          <a:avLst/>
        </a:prstGeom>
        <a:solidFill>
          <a:schemeClr val="accent2">
            <a:tint val="40000"/>
            <a:alpha val="90000"/>
            <a:hueOff val="5062633"/>
            <a:satOff val="302"/>
            <a:lumOff val="394"/>
            <a:alphaOff val="0"/>
          </a:schemeClr>
        </a:solidFill>
        <a:ln w="12700" cap="flat" cmpd="sng" algn="ctr">
          <a:solidFill>
            <a:schemeClr val="accent2">
              <a:tint val="40000"/>
              <a:alpha val="90000"/>
              <a:hueOff val="5062633"/>
              <a:satOff val="302"/>
              <a:lumOff val="39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what the employer is looking for</a:t>
          </a:r>
        </a:p>
      </dsp:txBody>
      <dsp:txXfrm>
        <a:off x="1754416" y="1201269"/>
        <a:ext cx="7017666" cy="566438"/>
      </dsp:txXfrm>
    </dsp:sp>
    <dsp:sp modelId="{75E202DB-AE3C-426D-8663-C46C2076548A}">
      <dsp:nvSpPr>
        <dsp:cNvPr id="0" name=""/>
        <dsp:cNvSpPr/>
      </dsp:nvSpPr>
      <dsp:spPr>
        <a:xfrm>
          <a:off x="0" y="1201269"/>
          <a:ext cx="1754416" cy="566438"/>
        </a:xfrm>
        <a:prstGeom prst="rect">
          <a:avLst/>
        </a:prstGeom>
        <a:solidFill>
          <a:schemeClr val="accent2">
            <a:hueOff val="5023603"/>
            <a:satOff val="-63"/>
            <a:lumOff val="1569"/>
            <a:alphaOff val="0"/>
          </a:schemeClr>
        </a:solidFill>
        <a:ln w="12700" cap="flat" cmpd="sng" algn="ctr">
          <a:solidFill>
            <a:schemeClr val="accent2">
              <a:hueOff val="5023603"/>
              <a:satOff val="-63"/>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Understand</a:t>
          </a:r>
        </a:p>
      </dsp:txBody>
      <dsp:txXfrm>
        <a:off x="0" y="1201269"/>
        <a:ext cx="1754416" cy="566438"/>
      </dsp:txXfrm>
    </dsp:sp>
    <dsp:sp modelId="{BAE99474-77BE-457C-AD19-6BDAECE7EBA8}">
      <dsp:nvSpPr>
        <dsp:cNvPr id="0" name=""/>
        <dsp:cNvSpPr/>
      </dsp:nvSpPr>
      <dsp:spPr>
        <a:xfrm>
          <a:off x="1754416" y="1801694"/>
          <a:ext cx="7017666" cy="566438"/>
        </a:xfrm>
        <a:prstGeom prst="rect">
          <a:avLst/>
        </a:prstGeom>
        <a:solidFill>
          <a:schemeClr val="accent2">
            <a:tint val="40000"/>
            <a:alpha val="90000"/>
            <a:hueOff val="7593949"/>
            <a:satOff val="453"/>
            <a:lumOff val="591"/>
            <a:alphaOff val="0"/>
          </a:schemeClr>
        </a:solidFill>
        <a:ln w="12700" cap="flat" cmpd="sng" algn="ctr">
          <a:solidFill>
            <a:schemeClr val="accent2">
              <a:tint val="40000"/>
              <a:alpha val="90000"/>
              <a:hueOff val="7593949"/>
              <a:satOff val="453"/>
              <a:lumOff val="59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to know the ins and outs of the industry you are interested in</a:t>
          </a:r>
        </a:p>
      </dsp:txBody>
      <dsp:txXfrm>
        <a:off x="1754416" y="1801694"/>
        <a:ext cx="7017666" cy="566438"/>
      </dsp:txXfrm>
    </dsp:sp>
    <dsp:sp modelId="{C6DB27A8-2BAB-435A-A5AE-040D12F91BC2}">
      <dsp:nvSpPr>
        <dsp:cNvPr id="0" name=""/>
        <dsp:cNvSpPr/>
      </dsp:nvSpPr>
      <dsp:spPr>
        <a:xfrm>
          <a:off x="0" y="1801694"/>
          <a:ext cx="1754416" cy="566438"/>
        </a:xfrm>
        <a:prstGeom prst="rect">
          <a:avLst/>
        </a:prstGeom>
        <a:solidFill>
          <a:schemeClr val="accent2">
            <a:hueOff val="7535405"/>
            <a:satOff val="-94"/>
            <a:lumOff val="2353"/>
            <a:alphaOff val="0"/>
          </a:schemeClr>
        </a:solidFill>
        <a:ln w="12700" cap="flat" cmpd="sng" algn="ctr">
          <a:solidFill>
            <a:schemeClr val="accent2">
              <a:hueOff val="7535405"/>
              <a:satOff val="-9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Get</a:t>
          </a:r>
        </a:p>
      </dsp:txBody>
      <dsp:txXfrm>
        <a:off x="0" y="1801694"/>
        <a:ext cx="1754416" cy="566438"/>
      </dsp:txXfrm>
    </dsp:sp>
    <dsp:sp modelId="{0A958134-14F7-4B86-8117-5DD122231A67}">
      <dsp:nvSpPr>
        <dsp:cNvPr id="0" name=""/>
        <dsp:cNvSpPr/>
      </dsp:nvSpPr>
      <dsp:spPr>
        <a:xfrm>
          <a:off x="1754416" y="2402119"/>
          <a:ext cx="7017666" cy="566438"/>
        </a:xfrm>
        <a:prstGeom prst="rect">
          <a:avLst/>
        </a:prstGeom>
        <a:solidFill>
          <a:schemeClr val="accent2">
            <a:tint val="40000"/>
            <a:alpha val="90000"/>
            <a:hueOff val="10125266"/>
            <a:satOff val="604"/>
            <a:lumOff val="789"/>
            <a:alphaOff val="0"/>
          </a:schemeClr>
        </a:solidFill>
        <a:ln w="12700" cap="flat" cmpd="sng" algn="ctr">
          <a:solidFill>
            <a:schemeClr val="accent2">
              <a:tint val="40000"/>
              <a:alpha val="90000"/>
              <a:hueOff val="10125266"/>
              <a:satOff val="604"/>
              <a:lumOff val="7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to know the future employer and their line of work (specialization, etc.) </a:t>
          </a:r>
        </a:p>
      </dsp:txBody>
      <dsp:txXfrm>
        <a:off x="1754416" y="2402119"/>
        <a:ext cx="7017666" cy="566438"/>
      </dsp:txXfrm>
    </dsp:sp>
    <dsp:sp modelId="{46FCF571-CB6A-4641-B91C-1271B8542A6D}">
      <dsp:nvSpPr>
        <dsp:cNvPr id="0" name=""/>
        <dsp:cNvSpPr/>
      </dsp:nvSpPr>
      <dsp:spPr>
        <a:xfrm>
          <a:off x="0" y="2402119"/>
          <a:ext cx="1754416" cy="566438"/>
        </a:xfrm>
        <a:prstGeom prst="rect">
          <a:avLst/>
        </a:prstGeom>
        <a:solidFill>
          <a:schemeClr val="accent2">
            <a:hueOff val="10047207"/>
            <a:satOff val="-126"/>
            <a:lumOff val="3137"/>
            <a:alphaOff val="0"/>
          </a:schemeClr>
        </a:solidFill>
        <a:ln w="12700" cap="flat" cmpd="sng" algn="ctr">
          <a:solidFill>
            <a:schemeClr val="accent2">
              <a:hueOff val="10047207"/>
              <a:satOff val="-126"/>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Get</a:t>
          </a:r>
        </a:p>
      </dsp:txBody>
      <dsp:txXfrm>
        <a:off x="0" y="2402119"/>
        <a:ext cx="1754416" cy="566438"/>
      </dsp:txXfrm>
    </dsp:sp>
    <dsp:sp modelId="{47EFED50-F3D2-43F5-B3E9-E7E0ED1C6A58}">
      <dsp:nvSpPr>
        <dsp:cNvPr id="0" name=""/>
        <dsp:cNvSpPr/>
      </dsp:nvSpPr>
      <dsp:spPr>
        <a:xfrm>
          <a:off x="1754416" y="3002544"/>
          <a:ext cx="7017666" cy="566438"/>
        </a:xfrm>
        <a:prstGeom prst="rect">
          <a:avLst/>
        </a:prstGeom>
        <a:solidFill>
          <a:schemeClr val="accent2">
            <a:tint val="40000"/>
            <a:alpha val="90000"/>
            <a:hueOff val="12656581"/>
            <a:satOff val="755"/>
            <a:lumOff val="986"/>
            <a:alphaOff val="0"/>
          </a:schemeClr>
        </a:solidFill>
        <a:ln w="12700" cap="flat" cmpd="sng" algn="ctr">
          <a:solidFill>
            <a:schemeClr val="accent2">
              <a:tint val="40000"/>
              <a:alpha val="90000"/>
              <a:hueOff val="12656581"/>
              <a:satOff val="755"/>
              <a:lumOff val="9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similar job descriptions in relevant job ads </a:t>
          </a:r>
        </a:p>
      </dsp:txBody>
      <dsp:txXfrm>
        <a:off x="1754416" y="3002544"/>
        <a:ext cx="7017666" cy="566438"/>
      </dsp:txXfrm>
    </dsp:sp>
    <dsp:sp modelId="{E1E01388-B311-41DC-B34A-6D237B2724E3}">
      <dsp:nvSpPr>
        <dsp:cNvPr id="0" name=""/>
        <dsp:cNvSpPr/>
      </dsp:nvSpPr>
      <dsp:spPr>
        <a:xfrm>
          <a:off x="0" y="3002544"/>
          <a:ext cx="1754416" cy="566438"/>
        </a:xfrm>
        <a:prstGeom prst="rect">
          <a:avLst/>
        </a:prstGeom>
        <a:solidFill>
          <a:schemeClr val="accent2">
            <a:hueOff val="12559008"/>
            <a:satOff val="-157"/>
            <a:lumOff val="3922"/>
            <a:alphaOff val="0"/>
          </a:schemeClr>
        </a:solidFill>
        <a:ln w="12700" cap="flat" cmpd="sng" algn="ctr">
          <a:solidFill>
            <a:schemeClr val="accent2">
              <a:hueOff val="12559008"/>
              <a:satOff val="-157"/>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Search</a:t>
          </a:r>
        </a:p>
      </dsp:txBody>
      <dsp:txXfrm>
        <a:off x="0" y="3002544"/>
        <a:ext cx="1754416" cy="566438"/>
      </dsp:txXfrm>
    </dsp:sp>
    <dsp:sp modelId="{3443392A-D335-4151-8CED-E1D9004F37AA}">
      <dsp:nvSpPr>
        <dsp:cNvPr id="0" name=""/>
        <dsp:cNvSpPr/>
      </dsp:nvSpPr>
      <dsp:spPr>
        <a:xfrm>
          <a:off x="1754416" y="3602969"/>
          <a:ext cx="7017666" cy="566438"/>
        </a:xfrm>
        <a:prstGeom prst="rect">
          <a:avLst/>
        </a:prstGeom>
        <a:solidFill>
          <a:schemeClr val="accent2">
            <a:tint val="40000"/>
            <a:alpha val="90000"/>
            <a:hueOff val="15187898"/>
            <a:satOff val="906"/>
            <a:lumOff val="1183"/>
            <a:alphaOff val="0"/>
          </a:schemeClr>
        </a:solidFill>
        <a:ln w="12700" cap="flat" cmpd="sng" algn="ctr">
          <a:solidFill>
            <a:schemeClr val="accent2">
              <a:tint val="40000"/>
              <a:alpha val="90000"/>
              <a:hueOff val="15187898"/>
              <a:satOff val="906"/>
              <a:lumOff val="11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note of the requirements for candidates </a:t>
          </a:r>
        </a:p>
      </dsp:txBody>
      <dsp:txXfrm>
        <a:off x="1754416" y="3602969"/>
        <a:ext cx="7017666" cy="566438"/>
      </dsp:txXfrm>
    </dsp:sp>
    <dsp:sp modelId="{F8B64A1E-AF95-48FC-A4D1-752850619D94}">
      <dsp:nvSpPr>
        <dsp:cNvPr id="0" name=""/>
        <dsp:cNvSpPr/>
      </dsp:nvSpPr>
      <dsp:spPr>
        <a:xfrm>
          <a:off x="0" y="3602969"/>
          <a:ext cx="1754416" cy="566438"/>
        </a:xfrm>
        <a:prstGeom prst="rect">
          <a:avLst/>
        </a:prstGeom>
        <a:solidFill>
          <a:schemeClr val="accent2">
            <a:hueOff val="15070811"/>
            <a:satOff val="-189"/>
            <a:lumOff val="4706"/>
            <a:alphaOff val="0"/>
          </a:schemeClr>
        </a:solidFill>
        <a:ln w="12700" cap="flat" cmpd="sng" algn="ctr">
          <a:solidFill>
            <a:schemeClr val="accent2">
              <a:hueOff val="15070811"/>
              <a:satOff val="-189"/>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Take</a:t>
          </a:r>
        </a:p>
      </dsp:txBody>
      <dsp:txXfrm>
        <a:off x="0" y="3602969"/>
        <a:ext cx="1754416" cy="566438"/>
      </dsp:txXfrm>
    </dsp:sp>
    <dsp:sp modelId="{9F43CB6F-BB19-4947-93F3-8C8A309A4C10}">
      <dsp:nvSpPr>
        <dsp:cNvPr id="0" name=""/>
        <dsp:cNvSpPr/>
      </dsp:nvSpPr>
      <dsp:spPr>
        <a:xfrm>
          <a:off x="1754416" y="4203394"/>
          <a:ext cx="7017666" cy="566438"/>
        </a:xfrm>
        <a:prstGeom prst="rect">
          <a:avLst/>
        </a:prstGeom>
        <a:solidFill>
          <a:schemeClr val="accent2">
            <a:tint val="40000"/>
            <a:alpha val="90000"/>
            <a:hueOff val="17719215"/>
            <a:satOff val="1057"/>
            <a:lumOff val="1380"/>
            <a:alphaOff val="0"/>
          </a:schemeClr>
        </a:solidFill>
        <a:ln w="12700" cap="flat" cmpd="sng" algn="ctr">
          <a:solidFill>
            <a:schemeClr val="accent2">
              <a:tint val="40000"/>
              <a:alpha val="90000"/>
              <a:hueOff val="17719215"/>
              <a:satOff val="1057"/>
              <a:lumOff val="13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a list of the most relevant requirements </a:t>
          </a:r>
        </a:p>
      </dsp:txBody>
      <dsp:txXfrm>
        <a:off x="1754416" y="4203394"/>
        <a:ext cx="7017666" cy="566438"/>
      </dsp:txXfrm>
    </dsp:sp>
    <dsp:sp modelId="{5F64B477-DAED-4A7A-89C1-60EA9D77D84E}">
      <dsp:nvSpPr>
        <dsp:cNvPr id="0" name=""/>
        <dsp:cNvSpPr/>
      </dsp:nvSpPr>
      <dsp:spPr>
        <a:xfrm>
          <a:off x="0" y="4203394"/>
          <a:ext cx="1754416" cy="566438"/>
        </a:xfrm>
        <a:prstGeom prst="rect">
          <a:avLst/>
        </a:prstGeom>
        <a:solidFill>
          <a:schemeClr val="accent2">
            <a:hueOff val="17582611"/>
            <a:satOff val="-220"/>
            <a:lumOff val="5491"/>
            <a:alphaOff val="0"/>
          </a:schemeClr>
        </a:solidFill>
        <a:ln w="12700" cap="flat" cmpd="sng" algn="ctr">
          <a:solidFill>
            <a:schemeClr val="accent2">
              <a:hueOff val="17582611"/>
              <a:satOff val="-220"/>
              <a:lumOff val="54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Make</a:t>
          </a:r>
        </a:p>
      </dsp:txBody>
      <dsp:txXfrm>
        <a:off x="0" y="4203394"/>
        <a:ext cx="1754416" cy="566438"/>
      </dsp:txXfrm>
    </dsp:sp>
    <dsp:sp modelId="{F5556E6E-E7EB-497A-95A6-B400B9205F6B}">
      <dsp:nvSpPr>
        <dsp:cNvPr id="0" name=""/>
        <dsp:cNvSpPr/>
      </dsp:nvSpPr>
      <dsp:spPr>
        <a:xfrm>
          <a:off x="1754416" y="4803819"/>
          <a:ext cx="7017666" cy="566438"/>
        </a:xfrm>
        <a:prstGeom prst="rect">
          <a:avLst/>
        </a:prstGeom>
        <a:solidFill>
          <a:schemeClr val="accent2">
            <a:tint val="40000"/>
            <a:alpha val="90000"/>
            <a:hueOff val="20250531"/>
            <a:satOff val="1208"/>
            <a:lumOff val="1577"/>
            <a:alphaOff val="0"/>
          </a:schemeClr>
        </a:solidFill>
        <a:ln w="12700" cap="flat" cmpd="sng" algn="ctr">
          <a:solidFill>
            <a:schemeClr val="accent2">
              <a:tint val="40000"/>
              <a:alpha val="90000"/>
              <a:hueOff val="20250531"/>
              <a:satOff val="1208"/>
              <a:lumOff val="1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6162" tIns="143875" rIns="136162" bIns="143875" numCol="1" spcCol="1270" anchor="ctr" anchorCtr="0">
          <a:noAutofit/>
        </a:bodyPr>
        <a:lstStyle/>
        <a:p>
          <a:pPr marL="0" lvl="0" indent="0" algn="l" defTabSz="889000">
            <a:lnSpc>
              <a:spcPct val="90000"/>
            </a:lnSpc>
            <a:spcBef>
              <a:spcPct val="0"/>
            </a:spcBef>
            <a:spcAft>
              <a:spcPct val="35000"/>
            </a:spcAft>
            <a:buNone/>
          </a:pPr>
          <a:r>
            <a:rPr lang="en-US" sz="2000" b="1" kern="1200" dirty="0"/>
            <a:t>on hard skills (industry-specific skills, IT system knowledge, languages, qualifications, etc.) </a:t>
          </a:r>
        </a:p>
      </dsp:txBody>
      <dsp:txXfrm>
        <a:off x="1754416" y="4803819"/>
        <a:ext cx="7017666" cy="566438"/>
      </dsp:txXfrm>
    </dsp:sp>
    <dsp:sp modelId="{27A50E04-612B-4BF0-B186-F584643B6A56}">
      <dsp:nvSpPr>
        <dsp:cNvPr id="0" name=""/>
        <dsp:cNvSpPr/>
      </dsp:nvSpPr>
      <dsp:spPr>
        <a:xfrm>
          <a:off x="0" y="4803819"/>
          <a:ext cx="1754416" cy="566438"/>
        </a:xfrm>
        <a:prstGeom prst="rect">
          <a:avLst/>
        </a:prstGeom>
        <a:solidFill>
          <a:schemeClr val="accent2">
            <a:hueOff val="20094413"/>
            <a:satOff val="-252"/>
            <a:lumOff val="6275"/>
            <a:alphaOff val="0"/>
          </a:schemeClr>
        </a:solidFill>
        <a:ln w="12700" cap="flat" cmpd="sng" algn="ctr">
          <a:solidFill>
            <a:schemeClr val="accent2">
              <a:hueOff val="20094413"/>
              <a:satOff val="-252"/>
              <a:lumOff val="6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838" tIns="55952" rIns="92838" bIns="55952" numCol="1" spcCol="1270" anchor="ctr" anchorCtr="0">
          <a:noAutofit/>
        </a:bodyPr>
        <a:lstStyle/>
        <a:p>
          <a:pPr marL="0" lvl="0" indent="0" algn="ctr" defTabSz="1244600">
            <a:lnSpc>
              <a:spcPct val="90000"/>
            </a:lnSpc>
            <a:spcBef>
              <a:spcPct val="0"/>
            </a:spcBef>
            <a:spcAft>
              <a:spcPct val="35000"/>
            </a:spcAft>
            <a:buNone/>
          </a:pPr>
          <a:r>
            <a:rPr lang="en-US" sz="2800" b="1" kern="1200"/>
            <a:t>Focus on</a:t>
          </a:r>
        </a:p>
      </dsp:txBody>
      <dsp:txXfrm>
        <a:off x="0" y="4803819"/>
        <a:ext cx="1754416" cy="5664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EA272-3D98-46A6-84FC-FDE0C34517CB}">
      <dsp:nvSpPr>
        <dsp:cNvPr id="0" name=""/>
        <dsp:cNvSpPr/>
      </dsp:nvSpPr>
      <dsp:spPr>
        <a:xfrm>
          <a:off x="0" y="141717"/>
          <a:ext cx="5771707" cy="66163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Optional</a:t>
          </a:r>
        </a:p>
      </dsp:txBody>
      <dsp:txXfrm>
        <a:off x="32298" y="174015"/>
        <a:ext cx="5707111" cy="597039"/>
      </dsp:txXfrm>
    </dsp:sp>
    <dsp:sp modelId="{9F41577D-BC92-429D-9D8F-8D901B845807}">
      <dsp:nvSpPr>
        <dsp:cNvPr id="0" name=""/>
        <dsp:cNvSpPr/>
      </dsp:nvSpPr>
      <dsp:spPr>
        <a:xfrm>
          <a:off x="0" y="886872"/>
          <a:ext cx="5771707" cy="661635"/>
        </a:xfrm>
        <a:prstGeom prst="roundRect">
          <a:avLst/>
        </a:prstGeom>
        <a:solidFill>
          <a:schemeClr val="accent2">
            <a:hueOff val="6698138"/>
            <a:satOff val="-84"/>
            <a:lumOff val="20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Should have an added value</a:t>
          </a:r>
        </a:p>
      </dsp:txBody>
      <dsp:txXfrm>
        <a:off x="32298" y="919170"/>
        <a:ext cx="5707111" cy="597039"/>
      </dsp:txXfrm>
    </dsp:sp>
    <dsp:sp modelId="{0C1C8EA1-2375-4C2D-A15F-0642128FFEE3}">
      <dsp:nvSpPr>
        <dsp:cNvPr id="0" name=""/>
        <dsp:cNvSpPr/>
      </dsp:nvSpPr>
      <dsp:spPr>
        <a:xfrm>
          <a:off x="0" y="1632027"/>
          <a:ext cx="5771707" cy="661635"/>
        </a:xfrm>
        <a:prstGeom prst="roundRect">
          <a:avLst/>
        </a:prstGeom>
        <a:solidFill>
          <a:schemeClr val="accent2">
            <a:hueOff val="13396276"/>
            <a:satOff val="-168"/>
            <a:lumOff val="41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Avoid: </a:t>
          </a:r>
        </a:p>
      </dsp:txBody>
      <dsp:txXfrm>
        <a:off x="32298" y="1664325"/>
        <a:ext cx="5707111" cy="597039"/>
      </dsp:txXfrm>
    </dsp:sp>
    <dsp:sp modelId="{BD6FADED-D19F-4599-89FB-D3E934AD7CEA}">
      <dsp:nvSpPr>
        <dsp:cNvPr id="0" name=""/>
        <dsp:cNvSpPr/>
      </dsp:nvSpPr>
      <dsp:spPr>
        <a:xfrm>
          <a:off x="0" y="2293662"/>
          <a:ext cx="5771707" cy="675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252"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a:t>Common habits, such as watching movies, going out, etc</a:t>
          </a:r>
        </a:p>
      </dsp:txBody>
      <dsp:txXfrm>
        <a:off x="0" y="2293662"/>
        <a:ext cx="5771707" cy="675337"/>
      </dsp:txXfrm>
    </dsp:sp>
    <dsp:sp modelId="{34870821-E9E6-4697-86DA-3EC5A17292C3}">
      <dsp:nvSpPr>
        <dsp:cNvPr id="0" name=""/>
        <dsp:cNvSpPr/>
      </dsp:nvSpPr>
      <dsp:spPr>
        <a:xfrm>
          <a:off x="0" y="2969000"/>
          <a:ext cx="5771707" cy="661635"/>
        </a:xfrm>
        <a:prstGeom prst="roundRect">
          <a:avLst/>
        </a:prstGeom>
        <a:solidFill>
          <a:schemeClr val="accent2">
            <a:hueOff val="20094413"/>
            <a:satOff val="-25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Include hobbies</a:t>
          </a:r>
        </a:p>
      </dsp:txBody>
      <dsp:txXfrm>
        <a:off x="32298" y="3001298"/>
        <a:ext cx="5707111" cy="597039"/>
      </dsp:txXfrm>
    </dsp:sp>
    <dsp:sp modelId="{77D59101-7A80-4762-A3A6-380E13922348}">
      <dsp:nvSpPr>
        <dsp:cNvPr id="0" name=""/>
        <dsp:cNvSpPr/>
      </dsp:nvSpPr>
      <dsp:spPr>
        <a:xfrm>
          <a:off x="0" y="3630635"/>
          <a:ext cx="5771707" cy="13506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3252"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That have a vested interest to your target job </a:t>
          </a:r>
        </a:p>
        <a:p>
          <a:pPr marL="228600" lvl="1" indent="-228600" algn="l" defTabSz="1022350">
            <a:lnSpc>
              <a:spcPct val="90000"/>
            </a:lnSpc>
            <a:spcBef>
              <a:spcPct val="0"/>
            </a:spcBef>
            <a:spcAft>
              <a:spcPct val="20000"/>
            </a:spcAft>
            <a:buChar char="•"/>
          </a:pPr>
          <a:r>
            <a:rPr lang="en-US" sz="2300" kern="1200"/>
            <a:t>To show you are driven, you stand out from the crowd, especially when you have limited working experience </a:t>
          </a:r>
        </a:p>
      </dsp:txBody>
      <dsp:txXfrm>
        <a:off x="0" y="3630635"/>
        <a:ext cx="5771707" cy="13506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27D86-B608-4453-99F0-FB74AA7B0940}">
      <dsp:nvSpPr>
        <dsp:cNvPr id="0" name=""/>
        <dsp:cNvSpPr/>
      </dsp:nvSpPr>
      <dsp:spPr>
        <a:xfrm>
          <a:off x="778910" y="189270"/>
          <a:ext cx="1509048" cy="13989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EBA596-E665-449E-B4EC-8FDA346C12A6}">
      <dsp:nvSpPr>
        <dsp:cNvPr id="0" name=""/>
        <dsp:cNvSpPr/>
      </dsp:nvSpPr>
      <dsp:spPr>
        <a:xfrm>
          <a:off x="562361" y="1792457"/>
          <a:ext cx="4744663" cy="103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778000">
            <a:lnSpc>
              <a:spcPct val="100000"/>
            </a:lnSpc>
            <a:spcBef>
              <a:spcPct val="0"/>
            </a:spcBef>
            <a:spcAft>
              <a:spcPct val="35000"/>
            </a:spcAft>
            <a:buNone/>
            <a:defRPr b="1"/>
          </a:pPr>
          <a:r>
            <a:rPr lang="en-US" sz="4000" kern="1200" dirty="0"/>
            <a:t>The structure and format </a:t>
          </a:r>
        </a:p>
      </dsp:txBody>
      <dsp:txXfrm>
        <a:off x="562361" y="1792457"/>
        <a:ext cx="4744663" cy="1031520"/>
      </dsp:txXfrm>
    </dsp:sp>
    <dsp:sp modelId="{5B873C67-4107-45B7-9672-2159D0879066}">
      <dsp:nvSpPr>
        <dsp:cNvPr id="0" name=""/>
        <dsp:cNvSpPr/>
      </dsp:nvSpPr>
      <dsp:spPr>
        <a:xfrm>
          <a:off x="717513" y="3108219"/>
          <a:ext cx="4311566" cy="201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89000">
            <a:lnSpc>
              <a:spcPct val="100000"/>
            </a:lnSpc>
            <a:spcBef>
              <a:spcPct val="0"/>
            </a:spcBef>
            <a:spcAft>
              <a:spcPct val="35000"/>
            </a:spcAft>
            <a:buNone/>
          </a:pPr>
          <a:r>
            <a:rPr lang="en-US" sz="2000" kern="1200" dirty="0"/>
            <a:t>will determine the CV’s outlook</a:t>
          </a:r>
        </a:p>
        <a:p>
          <a:pPr marL="0" lvl="0" indent="0" algn="l" defTabSz="889000">
            <a:lnSpc>
              <a:spcPct val="100000"/>
            </a:lnSpc>
            <a:spcBef>
              <a:spcPct val="0"/>
            </a:spcBef>
            <a:spcAft>
              <a:spcPct val="35000"/>
            </a:spcAft>
            <a:buNone/>
          </a:pPr>
          <a:r>
            <a:rPr lang="en-US" sz="2000" kern="1200" dirty="0"/>
            <a:t>will influence the reception of your CV by the addressee</a:t>
          </a:r>
        </a:p>
      </dsp:txBody>
      <dsp:txXfrm>
        <a:off x="717513" y="3108219"/>
        <a:ext cx="4311566" cy="2018880"/>
      </dsp:txXfrm>
    </dsp:sp>
    <dsp:sp modelId="{BA25D123-900C-41D2-9F1D-64DAF0249A12}">
      <dsp:nvSpPr>
        <dsp:cNvPr id="0" name=""/>
        <dsp:cNvSpPr/>
      </dsp:nvSpPr>
      <dsp:spPr>
        <a:xfrm>
          <a:off x="6061549" y="189270"/>
          <a:ext cx="1509048" cy="13989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3AB9AAD-B680-49DE-893B-0C52A796AF4C}">
      <dsp:nvSpPr>
        <dsp:cNvPr id="0" name=""/>
        <dsp:cNvSpPr/>
      </dsp:nvSpPr>
      <dsp:spPr>
        <a:xfrm>
          <a:off x="6061549" y="1792457"/>
          <a:ext cx="4311566" cy="103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778000">
            <a:lnSpc>
              <a:spcPct val="100000"/>
            </a:lnSpc>
            <a:spcBef>
              <a:spcPct val="0"/>
            </a:spcBef>
            <a:spcAft>
              <a:spcPct val="35000"/>
            </a:spcAft>
            <a:buNone/>
            <a:defRPr b="1"/>
          </a:pPr>
          <a:r>
            <a:rPr lang="en-US" sz="4000" kern="1200" dirty="0"/>
            <a:t>Your CV should look </a:t>
          </a:r>
        </a:p>
      </dsp:txBody>
      <dsp:txXfrm>
        <a:off x="6061549" y="1792457"/>
        <a:ext cx="4311566" cy="1031520"/>
      </dsp:txXfrm>
    </dsp:sp>
    <dsp:sp modelId="{EBF5A6EC-1738-4C75-B10B-0B6A2FC0E25D}">
      <dsp:nvSpPr>
        <dsp:cNvPr id="0" name=""/>
        <dsp:cNvSpPr/>
      </dsp:nvSpPr>
      <dsp:spPr>
        <a:xfrm>
          <a:off x="6126869" y="2353561"/>
          <a:ext cx="4311566" cy="201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pPr>
          <a:r>
            <a:rPr lang="en-US" sz="1900" kern="1200" dirty="0"/>
            <a:t>Flawless </a:t>
          </a:r>
        </a:p>
        <a:p>
          <a:pPr marL="0" lvl="0" indent="0" algn="l" defTabSz="844550">
            <a:lnSpc>
              <a:spcPct val="100000"/>
            </a:lnSpc>
            <a:spcBef>
              <a:spcPct val="0"/>
            </a:spcBef>
            <a:spcAft>
              <a:spcPct val="35000"/>
            </a:spcAft>
            <a:buNone/>
          </a:pPr>
          <a:r>
            <a:rPr lang="en-US" sz="1900" kern="1200" dirty="0"/>
            <a:t>Professional</a:t>
          </a:r>
        </a:p>
        <a:p>
          <a:pPr marL="0" lvl="0" indent="0" algn="l" defTabSz="844550">
            <a:lnSpc>
              <a:spcPct val="100000"/>
            </a:lnSpc>
            <a:spcBef>
              <a:spcPct val="0"/>
            </a:spcBef>
            <a:spcAft>
              <a:spcPct val="35000"/>
            </a:spcAft>
            <a:buNone/>
          </a:pPr>
          <a:r>
            <a:rPr lang="en-US" sz="1900" kern="1200" dirty="0"/>
            <a:t>Error-free</a:t>
          </a:r>
        </a:p>
        <a:p>
          <a:pPr marL="0" lvl="0" indent="0" algn="l" defTabSz="844550">
            <a:lnSpc>
              <a:spcPct val="100000"/>
            </a:lnSpc>
            <a:spcBef>
              <a:spcPct val="0"/>
            </a:spcBef>
            <a:spcAft>
              <a:spcPct val="35000"/>
            </a:spcAft>
            <a:buNone/>
          </a:pPr>
          <a:r>
            <a:rPr lang="en-US" sz="1900" kern="1200" dirty="0"/>
            <a:t>Easy to read</a:t>
          </a:r>
        </a:p>
        <a:p>
          <a:pPr marL="0" lvl="0" indent="0" algn="l" defTabSz="844550">
            <a:lnSpc>
              <a:spcPct val="100000"/>
            </a:lnSpc>
            <a:spcBef>
              <a:spcPct val="0"/>
            </a:spcBef>
            <a:spcAft>
              <a:spcPct val="35000"/>
            </a:spcAft>
            <a:buNone/>
          </a:pPr>
          <a:r>
            <a:rPr lang="en-US" sz="1900" kern="1200" dirty="0"/>
            <a:t>Accessible in terms of reading (employers and recruiters are too busy to have to struggle with a busy, messy, poorly written CV </a:t>
          </a:r>
        </a:p>
      </dsp:txBody>
      <dsp:txXfrm>
        <a:off x="6126869" y="2353561"/>
        <a:ext cx="4311566" cy="20188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780857-9DB3-4082-B485-67A2137F5199}">
      <dsp:nvSpPr>
        <dsp:cNvPr id="0" name=""/>
        <dsp:cNvSpPr/>
      </dsp:nvSpPr>
      <dsp:spPr>
        <a:xfrm>
          <a:off x="2358417" y="808473"/>
          <a:ext cx="510504" cy="91440"/>
        </a:xfrm>
        <a:custGeom>
          <a:avLst/>
          <a:gdLst/>
          <a:ahLst/>
          <a:cxnLst/>
          <a:rect l="0" t="0" r="0" b="0"/>
          <a:pathLst>
            <a:path>
              <a:moveTo>
                <a:pt x="0" y="45720"/>
              </a:moveTo>
              <a:lnTo>
                <a:pt x="510504"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2600142" y="851484"/>
        <a:ext cx="27055" cy="5416"/>
      </dsp:txXfrm>
    </dsp:sp>
    <dsp:sp modelId="{33924E8A-4B61-4631-AA6A-AC5C92F32665}">
      <dsp:nvSpPr>
        <dsp:cNvPr id="0" name=""/>
        <dsp:cNvSpPr/>
      </dsp:nvSpPr>
      <dsp:spPr>
        <a:xfrm>
          <a:off x="7591" y="148405"/>
          <a:ext cx="2352626" cy="14115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Use Word Processor and/or pre-existing templates</a:t>
          </a:r>
        </a:p>
      </dsp:txBody>
      <dsp:txXfrm>
        <a:off x="7591" y="148405"/>
        <a:ext cx="2352626" cy="1411575"/>
      </dsp:txXfrm>
    </dsp:sp>
    <dsp:sp modelId="{B6CF2FC7-98AA-4558-935F-2AF8731D8C73}">
      <dsp:nvSpPr>
        <dsp:cNvPr id="0" name=""/>
        <dsp:cNvSpPr/>
      </dsp:nvSpPr>
      <dsp:spPr>
        <a:xfrm>
          <a:off x="5252147" y="808473"/>
          <a:ext cx="510504" cy="91440"/>
        </a:xfrm>
        <a:custGeom>
          <a:avLst/>
          <a:gdLst/>
          <a:ahLst/>
          <a:cxnLst/>
          <a:rect l="0" t="0" r="0" b="0"/>
          <a:pathLst>
            <a:path>
              <a:moveTo>
                <a:pt x="0" y="45720"/>
              </a:moveTo>
              <a:lnTo>
                <a:pt x="510504" y="45720"/>
              </a:lnTo>
            </a:path>
          </a:pathLst>
        </a:custGeom>
        <a:noFill/>
        <a:ln w="6350" cap="flat" cmpd="sng" algn="ctr">
          <a:solidFill>
            <a:schemeClr val="accent2">
              <a:hueOff val="3349069"/>
              <a:satOff val="-42"/>
              <a:lumOff val="10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5493872" y="851484"/>
        <a:ext cx="27055" cy="5416"/>
      </dsp:txXfrm>
    </dsp:sp>
    <dsp:sp modelId="{6B5FA26D-C83A-441F-A5CC-F24129D80726}">
      <dsp:nvSpPr>
        <dsp:cNvPr id="0" name=""/>
        <dsp:cNvSpPr/>
      </dsp:nvSpPr>
      <dsp:spPr>
        <a:xfrm>
          <a:off x="2901321" y="148405"/>
          <a:ext cx="2352626" cy="1411575"/>
        </a:xfrm>
        <a:prstGeom prst="rect">
          <a:avLst/>
        </a:prstGeom>
        <a:solidFill>
          <a:schemeClr val="accent2">
            <a:hueOff val="2870631"/>
            <a:satOff val="-36"/>
            <a:lumOff val="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dirty="0"/>
            <a:t>Keep the format simple </a:t>
          </a:r>
        </a:p>
      </dsp:txBody>
      <dsp:txXfrm>
        <a:off x="2901321" y="148405"/>
        <a:ext cx="2352626" cy="1411575"/>
      </dsp:txXfrm>
    </dsp:sp>
    <dsp:sp modelId="{51ED2B80-95DD-4A05-9E14-D056E3F09E51}">
      <dsp:nvSpPr>
        <dsp:cNvPr id="0" name=""/>
        <dsp:cNvSpPr/>
      </dsp:nvSpPr>
      <dsp:spPr>
        <a:xfrm>
          <a:off x="8145878" y="808473"/>
          <a:ext cx="510504" cy="91440"/>
        </a:xfrm>
        <a:custGeom>
          <a:avLst/>
          <a:gdLst/>
          <a:ahLst/>
          <a:cxnLst/>
          <a:rect l="0" t="0" r="0" b="0"/>
          <a:pathLst>
            <a:path>
              <a:moveTo>
                <a:pt x="0" y="45720"/>
              </a:moveTo>
              <a:lnTo>
                <a:pt x="510504" y="45720"/>
              </a:lnTo>
            </a:path>
          </a:pathLst>
        </a:custGeom>
        <a:noFill/>
        <a:ln w="6350" cap="flat" cmpd="sng" algn="ctr">
          <a:solidFill>
            <a:schemeClr val="accent2">
              <a:hueOff val="6698138"/>
              <a:satOff val="-84"/>
              <a:lumOff val="20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8387602" y="851484"/>
        <a:ext cx="27055" cy="5416"/>
      </dsp:txXfrm>
    </dsp:sp>
    <dsp:sp modelId="{843785E1-EB4C-44E7-9450-AB79D6EE478C}">
      <dsp:nvSpPr>
        <dsp:cNvPr id="0" name=""/>
        <dsp:cNvSpPr/>
      </dsp:nvSpPr>
      <dsp:spPr>
        <a:xfrm>
          <a:off x="5795052" y="148405"/>
          <a:ext cx="2352626" cy="1411575"/>
        </a:xfrm>
        <a:prstGeom prst="rect">
          <a:avLst/>
        </a:prstGeom>
        <a:solidFill>
          <a:schemeClr val="accent2">
            <a:hueOff val="5741261"/>
            <a:satOff val="-72"/>
            <a:lumOff val="1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Use simple and crisp fond to enhance/facilitate reading (Arial, Tahoma or other clear fonts are preferred)</a:t>
          </a:r>
        </a:p>
      </dsp:txBody>
      <dsp:txXfrm>
        <a:off x="5795052" y="148405"/>
        <a:ext cx="2352626" cy="1411575"/>
      </dsp:txXfrm>
    </dsp:sp>
    <dsp:sp modelId="{54D2EF21-55BB-4BE5-AB7D-A66C5775924B}">
      <dsp:nvSpPr>
        <dsp:cNvPr id="0" name=""/>
        <dsp:cNvSpPr/>
      </dsp:nvSpPr>
      <dsp:spPr>
        <a:xfrm>
          <a:off x="1183904" y="1558180"/>
          <a:ext cx="8681191" cy="510504"/>
        </a:xfrm>
        <a:custGeom>
          <a:avLst/>
          <a:gdLst/>
          <a:ahLst/>
          <a:cxnLst/>
          <a:rect l="0" t="0" r="0" b="0"/>
          <a:pathLst>
            <a:path>
              <a:moveTo>
                <a:pt x="8681191" y="0"/>
              </a:moveTo>
              <a:lnTo>
                <a:pt x="8681191" y="272352"/>
              </a:lnTo>
              <a:lnTo>
                <a:pt x="0" y="272352"/>
              </a:lnTo>
              <a:lnTo>
                <a:pt x="0" y="510504"/>
              </a:lnTo>
            </a:path>
          </a:pathLst>
        </a:custGeom>
        <a:noFill/>
        <a:ln w="6350" cap="flat" cmpd="sng" algn="ctr">
          <a:solidFill>
            <a:schemeClr val="accent2">
              <a:hueOff val="10047207"/>
              <a:satOff val="-126"/>
              <a:lumOff val="313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5307049" y="1810724"/>
        <a:ext cx="434901" cy="5416"/>
      </dsp:txXfrm>
    </dsp:sp>
    <dsp:sp modelId="{8CEDB55D-3E16-464B-9301-DD2A5B324FA9}">
      <dsp:nvSpPr>
        <dsp:cNvPr id="0" name=""/>
        <dsp:cNvSpPr/>
      </dsp:nvSpPr>
      <dsp:spPr>
        <a:xfrm>
          <a:off x="8688782" y="148405"/>
          <a:ext cx="2352626" cy="1411575"/>
        </a:xfrm>
        <a:prstGeom prst="rect">
          <a:avLst/>
        </a:prstGeom>
        <a:solidFill>
          <a:schemeClr val="accent2">
            <a:hueOff val="8611891"/>
            <a:satOff val="-108"/>
            <a:lumOff val="26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Keep color scheme back (black font on white or crème paper with little if any color) </a:t>
          </a:r>
        </a:p>
      </dsp:txBody>
      <dsp:txXfrm>
        <a:off x="8688782" y="148405"/>
        <a:ext cx="2352626" cy="1411575"/>
      </dsp:txXfrm>
    </dsp:sp>
    <dsp:sp modelId="{87A88F45-13D0-4392-9C6F-2D866B887B62}">
      <dsp:nvSpPr>
        <dsp:cNvPr id="0" name=""/>
        <dsp:cNvSpPr/>
      </dsp:nvSpPr>
      <dsp:spPr>
        <a:xfrm>
          <a:off x="2358417" y="2761152"/>
          <a:ext cx="510504" cy="91440"/>
        </a:xfrm>
        <a:custGeom>
          <a:avLst/>
          <a:gdLst/>
          <a:ahLst/>
          <a:cxnLst/>
          <a:rect l="0" t="0" r="0" b="0"/>
          <a:pathLst>
            <a:path>
              <a:moveTo>
                <a:pt x="0" y="45720"/>
              </a:moveTo>
              <a:lnTo>
                <a:pt x="510504" y="45720"/>
              </a:lnTo>
            </a:path>
          </a:pathLst>
        </a:custGeom>
        <a:noFill/>
        <a:ln w="6350" cap="flat" cmpd="sng" algn="ctr">
          <a:solidFill>
            <a:schemeClr val="accent2">
              <a:hueOff val="13396276"/>
              <a:satOff val="-168"/>
              <a:lumOff val="41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2600142" y="2804164"/>
        <a:ext cx="27055" cy="5416"/>
      </dsp:txXfrm>
    </dsp:sp>
    <dsp:sp modelId="{83EC3691-0038-49A1-8548-93F2C2ABBA19}">
      <dsp:nvSpPr>
        <dsp:cNvPr id="0" name=""/>
        <dsp:cNvSpPr/>
      </dsp:nvSpPr>
      <dsp:spPr>
        <a:xfrm>
          <a:off x="7591" y="2101085"/>
          <a:ext cx="2352626" cy="1411575"/>
        </a:xfrm>
        <a:prstGeom prst="rect">
          <a:avLst/>
        </a:prstGeom>
        <a:solidFill>
          <a:schemeClr val="accent2">
            <a:hueOff val="11482523"/>
            <a:satOff val="-144"/>
            <a:lumOff val="35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Use bold headings to divide section</a:t>
          </a:r>
        </a:p>
      </dsp:txBody>
      <dsp:txXfrm>
        <a:off x="7591" y="2101085"/>
        <a:ext cx="2352626" cy="1411575"/>
      </dsp:txXfrm>
    </dsp:sp>
    <dsp:sp modelId="{40A0B97E-A75C-4258-94BF-DF10A7DB5EC8}">
      <dsp:nvSpPr>
        <dsp:cNvPr id="0" name=""/>
        <dsp:cNvSpPr/>
      </dsp:nvSpPr>
      <dsp:spPr>
        <a:xfrm>
          <a:off x="5252147" y="2761152"/>
          <a:ext cx="510504" cy="91440"/>
        </a:xfrm>
        <a:custGeom>
          <a:avLst/>
          <a:gdLst/>
          <a:ahLst/>
          <a:cxnLst/>
          <a:rect l="0" t="0" r="0" b="0"/>
          <a:pathLst>
            <a:path>
              <a:moveTo>
                <a:pt x="0" y="45720"/>
              </a:moveTo>
              <a:lnTo>
                <a:pt x="510504" y="45720"/>
              </a:lnTo>
            </a:path>
          </a:pathLst>
        </a:custGeom>
        <a:noFill/>
        <a:ln w="6350" cap="flat" cmpd="sng" algn="ctr">
          <a:solidFill>
            <a:schemeClr val="accent2">
              <a:hueOff val="16745345"/>
              <a:satOff val="-210"/>
              <a:lumOff val="522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5493872" y="2804164"/>
        <a:ext cx="27055" cy="5416"/>
      </dsp:txXfrm>
    </dsp:sp>
    <dsp:sp modelId="{47E2B347-C996-49D8-8F0D-0435897DE9D9}">
      <dsp:nvSpPr>
        <dsp:cNvPr id="0" name=""/>
        <dsp:cNvSpPr/>
      </dsp:nvSpPr>
      <dsp:spPr>
        <a:xfrm>
          <a:off x="2901321" y="2101085"/>
          <a:ext cx="2352626" cy="1411575"/>
        </a:xfrm>
        <a:prstGeom prst="rect">
          <a:avLst/>
        </a:prstGeom>
        <a:solidFill>
          <a:schemeClr val="accent2">
            <a:hueOff val="14353152"/>
            <a:satOff val="-180"/>
            <a:lumOff val="44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Make sure sections are clearly discernable (separated) </a:t>
          </a:r>
        </a:p>
      </dsp:txBody>
      <dsp:txXfrm>
        <a:off x="2901321" y="2101085"/>
        <a:ext cx="2352626" cy="1411575"/>
      </dsp:txXfrm>
    </dsp:sp>
    <dsp:sp modelId="{2D99D61C-A4EA-48E3-8CA0-E2DD05115804}">
      <dsp:nvSpPr>
        <dsp:cNvPr id="0" name=""/>
        <dsp:cNvSpPr/>
      </dsp:nvSpPr>
      <dsp:spPr>
        <a:xfrm>
          <a:off x="8145878" y="2761152"/>
          <a:ext cx="510504" cy="91440"/>
        </a:xfrm>
        <a:custGeom>
          <a:avLst/>
          <a:gdLst/>
          <a:ahLst/>
          <a:cxnLst/>
          <a:rect l="0" t="0" r="0" b="0"/>
          <a:pathLst>
            <a:path>
              <a:moveTo>
                <a:pt x="0" y="45720"/>
              </a:moveTo>
              <a:lnTo>
                <a:pt x="510504" y="45720"/>
              </a:lnTo>
            </a:path>
          </a:pathLst>
        </a:custGeom>
        <a:noFill/>
        <a:ln w="6350" cap="flat" cmpd="sng" algn="ctr">
          <a:solidFill>
            <a:schemeClr val="accent2">
              <a:hueOff val="20094413"/>
              <a:satOff val="-252"/>
              <a:lumOff val="627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b="1" kern="1200"/>
        </a:p>
      </dsp:txBody>
      <dsp:txXfrm>
        <a:off x="8387602" y="2804164"/>
        <a:ext cx="27055" cy="5416"/>
      </dsp:txXfrm>
    </dsp:sp>
    <dsp:sp modelId="{7DEB361D-B861-4D8F-B4FA-9FF63912C3F4}">
      <dsp:nvSpPr>
        <dsp:cNvPr id="0" name=""/>
        <dsp:cNvSpPr/>
      </dsp:nvSpPr>
      <dsp:spPr>
        <a:xfrm>
          <a:off x="5795052" y="2101085"/>
          <a:ext cx="2352626" cy="1411575"/>
        </a:xfrm>
        <a:prstGeom prst="rect">
          <a:avLst/>
        </a:prstGeom>
        <a:solidFill>
          <a:schemeClr val="accent2">
            <a:hueOff val="17223783"/>
            <a:satOff val="-216"/>
            <a:lumOff val="53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Keep the CV short but not incomplete (there is not limit to a CV’s length but for young people with very little working experience one (or one and a half page) is usually enough (recommended length) </a:t>
          </a:r>
        </a:p>
      </dsp:txBody>
      <dsp:txXfrm>
        <a:off x="5795052" y="2101085"/>
        <a:ext cx="2352626" cy="1411575"/>
      </dsp:txXfrm>
    </dsp:sp>
    <dsp:sp modelId="{CDDC9151-68AF-4B87-9FA7-2285545C88FA}">
      <dsp:nvSpPr>
        <dsp:cNvPr id="0" name=""/>
        <dsp:cNvSpPr/>
      </dsp:nvSpPr>
      <dsp:spPr>
        <a:xfrm>
          <a:off x="8688782" y="2101085"/>
          <a:ext cx="2352626" cy="1411575"/>
        </a:xfrm>
        <a:prstGeom prst="rect">
          <a:avLst/>
        </a:prstGeom>
        <a:solidFill>
          <a:schemeClr val="accent2">
            <a:hueOff val="20094413"/>
            <a:satOff val="-25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281" tIns="121007" rIns="115281" bIns="121007" numCol="1" spcCol="1270" anchor="ctr" anchorCtr="0">
          <a:noAutofit/>
        </a:bodyPr>
        <a:lstStyle/>
        <a:p>
          <a:pPr marL="0" lvl="0" indent="0" algn="ctr" defTabSz="622300">
            <a:lnSpc>
              <a:spcPct val="90000"/>
            </a:lnSpc>
            <a:spcBef>
              <a:spcPct val="0"/>
            </a:spcBef>
            <a:spcAft>
              <a:spcPct val="35000"/>
            </a:spcAft>
            <a:buNone/>
          </a:pPr>
          <a:r>
            <a:rPr lang="en-US" sz="1400" b="1" kern="1200"/>
            <a:t>Long CV tend to be boring, repetitive, with several mistakes and easily disregarded by employers, hiring managers, recruiters and headhunters</a:t>
          </a:r>
        </a:p>
      </dsp:txBody>
      <dsp:txXfrm>
        <a:off x="8688782" y="2101085"/>
        <a:ext cx="2352626" cy="14115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5BF1B7-AA1C-4482-9836-37B5F121C218}">
      <dsp:nvSpPr>
        <dsp:cNvPr id="0" name=""/>
        <dsp:cNvSpPr/>
      </dsp:nvSpPr>
      <dsp:spPr>
        <a:xfrm>
          <a:off x="0" y="1838"/>
          <a:ext cx="7724332" cy="9785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First and last name and contact information (at the top section of your CV) </a:t>
          </a:r>
        </a:p>
      </dsp:txBody>
      <dsp:txXfrm>
        <a:off x="47769" y="49607"/>
        <a:ext cx="7628794" cy="883011"/>
      </dsp:txXfrm>
    </dsp:sp>
    <dsp:sp modelId="{A0568BF5-95D9-4891-BA86-851FF98BE96A}">
      <dsp:nvSpPr>
        <dsp:cNvPr id="0" name=""/>
        <dsp:cNvSpPr/>
      </dsp:nvSpPr>
      <dsp:spPr>
        <a:xfrm>
          <a:off x="0" y="994113"/>
          <a:ext cx="7724332" cy="978549"/>
        </a:xfrm>
        <a:prstGeom prst="roundRect">
          <a:avLst/>
        </a:prstGeom>
        <a:solidFill>
          <a:schemeClr val="accent2">
            <a:hueOff val="4018883"/>
            <a:satOff val="-50"/>
            <a:lumOff val="12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Professional profile section (right after your personal information) </a:t>
          </a:r>
        </a:p>
      </dsp:txBody>
      <dsp:txXfrm>
        <a:off x="47769" y="1041882"/>
        <a:ext cx="7628794" cy="883011"/>
      </dsp:txXfrm>
    </dsp:sp>
    <dsp:sp modelId="{2BD4CEE5-95FC-4B40-AEC4-F44CFA167309}">
      <dsp:nvSpPr>
        <dsp:cNvPr id="0" name=""/>
        <dsp:cNvSpPr/>
      </dsp:nvSpPr>
      <dsp:spPr>
        <a:xfrm>
          <a:off x="0" y="1986387"/>
          <a:ext cx="7724332" cy="978549"/>
        </a:xfrm>
        <a:prstGeom prst="roundRect">
          <a:avLst/>
        </a:prstGeom>
        <a:solidFill>
          <a:schemeClr val="accent2">
            <a:hueOff val="8037765"/>
            <a:satOff val="-101"/>
            <a:lumOff val="2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Core skills </a:t>
          </a:r>
        </a:p>
      </dsp:txBody>
      <dsp:txXfrm>
        <a:off x="47769" y="2034156"/>
        <a:ext cx="7628794" cy="883011"/>
      </dsp:txXfrm>
    </dsp:sp>
    <dsp:sp modelId="{8C31E09F-D0B0-4ED3-B70A-2045CF4F0DB0}">
      <dsp:nvSpPr>
        <dsp:cNvPr id="0" name=""/>
        <dsp:cNvSpPr/>
      </dsp:nvSpPr>
      <dsp:spPr>
        <a:xfrm>
          <a:off x="0" y="2978662"/>
          <a:ext cx="7724332" cy="978549"/>
        </a:xfrm>
        <a:prstGeom prst="roundRect">
          <a:avLst/>
        </a:prstGeom>
        <a:solidFill>
          <a:schemeClr val="accent2">
            <a:hueOff val="12056648"/>
            <a:satOff val="-151"/>
            <a:lumOff val="3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Work experience (reverse chronological order) </a:t>
          </a:r>
        </a:p>
      </dsp:txBody>
      <dsp:txXfrm>
        <a:off x="47769" y="3026431"/>
        <a:ext cx="7628794" cy="883011"/>
      </dsp:txXfrm>
    </dsp:sp>
    <dsp:sp modelId="{4002413C-E9D0-4EE7-A72E-03E98C0E9F7B}">
      <dsp:nvSpPr>
        <dsp:cNvPr id="0" name=""/>
        <dsp:cNvSpPr/>
      </dsp:nvSpPr>
      <dsp:spPr>
        <a:xfrm>
          <a:off x="0" y="3970937"/>
          <a:ext cx="7724332" cy="978549"/>
        </a:xfrm>
        <a:prstGeom prst="roundRect">
          <a:avLst/>
        </a:prstGeom>
        <a:solidFill>
          <a:schemeClr val="accent2">
            <a:hueOff val="16075530"/>
            <a:satOff val="-202"/>
            <a:lumOff val="50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Education &amp; Qualifications (near the bottom of your CV </a:t>
          </a:r>
        </a:p>
      </dsp:txBody>
      <dsp:txXfrm>
        <a:off x="47769" y="4018706"/>
        <a:ext cx="7628794" cy="883011"/>
      </dsp:txXfrm>
    </dsp:sp>
    <dsp:sp modelId="{FECE34AC-9A17-4E91-8D89-D6B2EAF439D4}">
      <dsp:nvSpPr>
        <dsp:cNvPr id="0" name=""/>
        <dsp:cNvSpPr/>
      </dsp:nvSpPr>
      <dsp:spPr>
        <a:xfrm>
          <a:off x="0" y="4963211"/>
          <a:ext cx="7724332" cy="978549"/>
        </a:xfrm>
        <a:prstGeom prst="roundRect">
          <a:avLst/>
        </a:prstGeom>
        <a:solidFill>
          <a:schemeClr val="accent2">
            <a:hueOff val="20094413"/>
            <a:satOff val="-25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Hobbies can be an optional part of your CV (at the bottom or very end of your CV) and should be used only when you think it can add value to candidacy </a:t>
          </a:r>
        </a:p>
      </dsp:txBody>
      <dsp:txXfrm>
        <a:off x="47769" y="5010980"/>
        <a:ext cx="7628794" cy="8830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E6B82-5EED-478A-B9A7-AC5A44A07E8D}">
      <dsp:nvSpPr>
        <dsp:cNvPr id="0" name=""/>
        <dsp:cNvSpPr/>
      </dsp:nvSpPr>
      <dsp:spPr>
        <a:xfrm>
          <a:off x="923162" y="3770"/>
          <a:ext cx="4954526" cy="297271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b="1" kern="1200" dirty="0"/>
            <a:t>Your personal contact inform should contain the following: </a:t>
          </a:r>
        </a:p>
        <a:p>
          <a:pPr marL="228600" lvl="1" indent="-228600" algn="l" defTabSz="933450">
            <a:lnSpc>
              <a:spcPct val="90000"/>
            </a:lnSpc>
            <a:spcBef>
              <a:spcPct val="0"/>
            </a:spcBef>
            <a:spcAft>
              <a:spcPct val="15000"/>
            </a:spcAft>
            <a:buChar char="•"/>
          </a:pPr>
          <a:r>
            <a:rPr lang="en-US" sz="2100" b="1" kern="1200" dirty="0"/>
            <a:t>First and last name</a:t>
          </a:r>
        </a:p>
        <a:p>
          <a:pPr marL="228600" lvl="1" indent="-228600" algn="l" defTabSz="933450">
            <a:lnSpc>
              <a:spcPct val="90000"/>
            </a:lnSpc>
            <a:spcBef>
              <a:spcPct val="0"/>
            </a:spcBef>
            <a:spcAft>
              <a:spcPct val="15000"/>
            </a:spcAft>
            <a:buChar char="•"/>
          </a:pPr>
          <a:r>
            <a:rPr lang="en-US" sz="2100" b="1" kern="1200"/>
            <a:t>A title (preferred and highly recommended) </a:t>
          </a:r>
        </a:p>
        <a:p>
          <a:pPr marL="228600" lvl="1" indent="-228600" algn="l" defTabSz="933450">
            <a:lnSpc>
              <a:spcPct val="90000"/>
            </a:lnSpc>
            <a:spcBef>
              <a:spcPct val="0"/>
            </a:spcBef>
            <a:spcAft>
              <a:spcPct val="15000"/>
            </a:spcAft>
            <a:buChar char="•"/>
          </a:pPr>
          <a:r>
            <a:rPr lang="en-US" sz="2100" b="1" kern="1200"/>
            <a:t>Your location (city and or country) </a:t>
          </a:r>
        </a:p>
        <a:p>
          <a:pPr marL="228600" lvl="1" indent="-228600" algn="l" defTabSz="933450">
            <a:lnSpc>
              <a:spcPct val="90000"/>
            </a:lnSpc>
            <a:spcBef>
              <a:spcPct val="0"/>
            </a:spcBef>
            <a:spcAft>
              <a:spcPct val="15000"/>
            </a:spcAft>
            <a:buChar char="•"/>
          </a:pPr>
          <a:r>
            <a:rPr lang="en-US" sz="2100" b="1" kern="1200" dirty="0"/>
            <a:t>Your phone number and your email address (email addresses should be and look professional; NO nicknames) </a:t>
          </a:r>
        </a:p>
      </dsp:txBody>
      <dsp:txXfrm>
        <a:off x="923162" y="3770"/>
        <a:ext cx="4954526" cy="2972715"/>
      </dsp:txXfrm>
    </dsp:sp>
    <dsp:sp modelId="{CCF9BF2B-F00A-43FE-B5E1-1BD90116F3C9}">
      <dsp:nvSpPr>
        <dsp:cNvPr id="0" name=""/>
        <dsp:cNvSpPr/>
      </dsp:nvSpPr>
      <dsp:spPr>
        <a:xfrm>
          <a:off x="923162" y="3471938"/>
          <a:ext cx="4954526" cy="297271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US" sz="2700" b="1" kern="1200" dirty="0"/>
            <a:t>What not to include: </a:t>
          </a:r>
        </a:p>
        <a:p>
          <a:pPr marL="228600" lvl="1" indent="-228600" algn="l" defTabSz="933450">
            <a:lnSpc>
              <a:spcPct val="90000"/>
            </a:lnSpc>
            <a:spcBef>
              <a:spcPct val="0"/>
            </a:spcBef>
            <a:spcAft>
              <a:spcPct val="15000"/>
            </a:spcAft>
            <a:buChar char="•"/>
          </a:pPr>
          <a:r>
            <a:rPr lang="en-US" sz="2100" b="1" kern="1200" dirty="0"/>
            <a:t>Full address (not always required, can be asked if the employer is interested in you) </a:t>
          </a:r>
        </a:p>
        <a:p>
          <a:pPr marL="228600" lvl="1" indent="-228600" algn="l" defTabSz="933450">
            <a:lnSpc>
              <a:spcPct val="90000"/>
            </a:lnSpc>
            <a:spcBef>
              <a:spcPct val="0"/>
            </a:spcBef>
            <a:spcAft>
              <a:spcPct val="15000"/>
            </a:spcAft>
            <a:buChar char="•"/>
          </a:pPr>
          <a:r>
            <a:rPr lang="en-US" sz="2100" b="1" kern="1200"/>
            <a:t>Date of birth </a:t>
          </a:r>
        </a:p>
        <a:p>
          <a:pPr marL="228600" lvl="1" indent="-228600" algn="l" defTabSz="933450">
            <a:lnSpc>
              <a:spcPct val="90000"/>
            </a:lnSpc>
            <a:spcBef>
              <a:spcPct val="0"/>
            </a:spcBef>
            <a:spcAft>
              <a:spcPct val="15000"/>
            </a:spcAft>
            <a:buChar char="•"/>
          </a:pPr>
          <a:r>
            <a:rPr lang="en-US" sz="2100" b="1" kern="1200" dirty="0"/>
            <a:t>Marital status (with possible exception military status for male candidates where applicable)</a:t>
          </a:r>
        </a:p>
        <a:p>
          <a:pPr marL="228600" lvl="1" indent="-228600" algn="l" defTabSz="933450">
            <a:lnSpc>
              <a:spcPct val="90000"/>
            </a:lnSpc>
            <a:spcBef>
              <a:spcPct val="0"/>
            </a:spcBef>
            <a:spcAft>
              <a:spcPct val="15000"/>
            </a:spcAft>
            <a:buChar char="•"/>
          </a:pPr>
          <a:r>
            <a:rPr lang="en-US" sz="2100" b="1" kern="1200" dirty="0"/>
            <a:t>A phone of yourself</a:t>
          </a:r>
        </a:p>
      </dsp:txBody>
      <dsp:txXfrm>
        <a:off x="923162" y="3471938"/>
        <a:ext cx="4954526" cy="29727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02255-3861-478B-B772-C71CEC3CDF5E}">
      <dsp:nvSpPr>
        <dsp:cNvPr id="0" name=""/>
        <dsp:cNvSpPr/>
      </dsp:nvSpPr>
      <dsp:spPr>
        <a:xfrm>
          <a:off x="1237" y="221636"/>
          <a:ext cx="4824821" cy="28948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t>This is the first proper contact section of your CV. It is an introduction paragraph providing a summary of your: </a:t>
          </a:r>
        </a:p>
        <a:p>
          <a:pPr marL="228600" lvl="1" indent="-228600" algn="l" defTabSz="1022350">
            <a:lnSpc>
              <a:spcPct val="90000"/>
            </a:lnSpc>
            <a:spcBef>
              <a:spcPct val="0"/>
            </a:spcBef>
            <a:spcAft>
              <a:spcPct val="15000"/>
            </a:spcAft>
            <a:buChar char="•"/>
          </a:pPr>
          <a:r>
            <a:rPr lang="en-US" sz="2300" kern="1200"/>
            <a:t>Skills </a:t>
          </a:r>
        </a:p>
        <a:p>
          <a:pPr marL="228600" lvl="1" indent="-228600" algn="l" defTabSz="1022350">
            <a:lnSpc>
              <a:spcPct val="90000"/>
            </a:lnSpc>
            <a:spcBef>
              <a:spcPct val="0"/>
            </a:spcBef>
            <a:spcAft>
              <a:spcPct val="15000"/>
            </a:spcAft>
            <a:buChar char="•"/>
          </a:pPr>
          <a:r>
            <a:rPr lang="en-US" sz="2300" kern="1200"/>
            <a:t>Experience</a:t>
          </a:r>
        </a:p>
        <a:p>
          <a:pPr marL="228600" lvl="1" indent="-228600" algn="l" defTabSz="1022350">
            <a:lnSpc>
              <a:spcPct val="90000"/>
            </a:lnSpc>
            <a:spcBef>
              <a:spcPct val="0"/>
            </a:spcBef>
            <a:spcAft>
              <a:spcPct val="15000"/>
            </a:spcAft>
            <a:buChar char="•"/>
          </a:pPr>
          <a:r>
            <a:rPr lang="en-US" sz="2300" kern="1200"/>
            <a:t>Knowledge</a:t>
          </a:r>
        </a:p>
      </dsp:txBody>
      <dsp:txXfrm>
        <a:off x="1237" y="221636"/>
        <a:ext cx="4824821" cy="2894893"/>
      </dsp:txXfrm>
    </dsp:sp>
    <dsp:sp modelId="{E34BBF3C-27A5-4CF2-8B47-0F8A68CB5B18}">
      <dsp:nvSpPr>
        <dsp:cNvPr id="0" name=""/>
        <dsp:cNvSpPr/>
      </dsp:nvSpPr>
      <dsp:spPr>
        <a:xfrm>
          <a:off x="5308541" y="221636"/>
          <a:ext cx="4824821" cy="28948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Its purpose is to: </a:t>
          </a:r>
        </a:p>
        <a:p>
          <a:pPr marL="228600" lvl="1" indent="-228600" algn="l" defTabSz="1022350">
            <a:lnSpc>
              <a:spcPct val="90000"/>
            </a:lnSpc>
            <a:spcBef>
              <a:spcPct val="0"/>
            </a:spcBef>
            <a:spcAft>
              <a:spcPct val="15000"/>
            </a:spcAft>
            <a:buChar char="•"/>
          </a:pPr>
          <a:r>
            <a:rPr lang="en-US" sz="2300" kern="1200"/>
            <a:t>Excite the recruiters into reading the whole CV</a:t>
          </a:r>
        </a:p>
        <a:p>
          <a:pPr marL="228600" lvl="1" indent="-228600" algn="l" defTabSz="1022350">
            <a:lnSpc>
              <a:spcPct val="90000"/>
            </a:lnSpc>
            <a:spcBef>
              <a:spcPct val="0"/>
            </a:spcBef>
            <a:spcAft>
              <a:spcPct val="15000"/>
            </a:spcAft>
            <a:buChar char="•"/>
          </a:pPr>
          <a:r>
            <a:rPr lang="en-US" sz="2300" kern="1200"/>
            <a:t>Provide an overview of your accomplishments and the benefits you deliver for an employer</a:t>
          </a:r>
        </a:p>
      </dsp:txBody>
      <dsp:txXfrm>
        <a:off x="5308541" y="221636"/>
        <a:ext cx="4824821" cy="28948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F4037-DE04-423B-8B85-1B12108FBB1E}">
      <dsp:nvSpPr>
        <dsp:cNvPr id="0" name=""/>
        <dsp:cNvSpPr/>
      </dsp:nvSpPr>
      <dsp:spPr>
        <a:xfrm>
          <a:off x="1576229" y="636"/>
          <a:ext cx="5019991" cy="3011994"/>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They should </a:t>
          </a:r>
        </a:p>
        <a:p>
          <a:pPr marL="228600" lvl="1" indent="-228600" algn="l" defTabSz="889000">
            <a:lnSpc>
              <a:spcPct val="90000"/>
            </a:lnSpc>
            <a:spcBef>
              <a:spcPct val="0"/>
            </a:spcBef>
            <a:spcAft>
              <a:spcPct val="15000"/>
            </a:spcAft>
            <a:buChar char="•"/>
          </a:pPr>
          <a:r>
            <a:rPr lang="en-US" sz="2000" kern="1200" dirty="0"/>
            <a:t>appear in bullet form</a:t>
          </a:r>
        </a:p>
        <a:p>
          <a:pPr marL="228600" lvl="1" indent="-228600" algn="l" defTabSz="889000">
            <a:lnSpc>
              <a:spcPct val="90000"/>
            </a:lnSpc>
            <a:spcBef>
              <a:spcPct val="0"/>
            </a:spcBef>
            <a:spcAft>
              <a:spcPct val="15000"/>
            </a:spcAft>
            <a:buChar char="•"/>
          </a:pPr>
          <a:r>
            <a:rPr lang="en-US" sz="2000" kern="1200"/>
            <a:t>reflect your most valuable attributes </a:t>
          </a:r>
        </a:p>
        <a:p>
          <a:pPr marL="228600" lvl="1" indent="-228600" algn="l" defTabSz="889000">
            <a:lnSpc>
              <a:spcPct val="90000"/>
            </a:lnSpc>
            <a:spcBef>
              <a:spcPct val="0"/>
            </a:spcBef>
            <a:spcAft>
              <a:spcPct val="15000"/>
            </a:spcAft>
            <a:buChar char="•"/>
          </a:pPr>
          <a:r>
            <a:rPr lang="en-US" sz="2000" kern="1200"/>
            <a:t>be stuck in bullet form (three columns with four to five attributes each) </a:t>
          </a:r>
        </a:p>
        <a:p>
          <a:pPr marL="228600" lvl="1" indent="-228600" algn="l" defTabSz="889000">
            <a:lnSpc>
              <a:spcPct val="90000"/>
            </a:lnSpc>
            <a:spcBef>
              <a:spcPct val="0"/>
            </a:spcBef>
            <a:spcAft>
              <a:spcPct val="15000"/>
            </a:spcAft>
            <a:buChar char="•"/>
          </a:pPr>
          <a:r>
            <a:rPr lang="en-US" sz="2000" kern="1200"/>
            <a:t>not exceed three words</a:t>
          </a:r>
        </a:p>
        <a:p>
          <a:pPr marL="228600" lvl="1" indent="-228600" algn="l" defTabSz="889000">
            <a:lnSpc>
              <a:spcPct val="90000"/>
            </a:lnSpc>
            <a:spcBef>
              <a:spcPct val="0"/>
            </a:spcBef>
            <a:spcAft>
              <a:spcPct val="15000"/>
            </a:spcAft>
            <a:buChar char="•"/>
          </a:pPr>
          <a:r>
            <a:rPr lang="en-US" sz="2000" kern="1200"/>
            <a:t>focus on the following: role-specific skills, qualifications, market/industry knowledge, languages, IT skills  </a:t>
          </a:r>
        </a:p>
      </dsp:txBody>
      <dsp:txXfrm>
        <a:off x="1576229" y="636"/>
        <a:ext cx="5019991" cy="30119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68164-4D0E-441C-B430-3E68750B340B}">
      <dsp:nvSpPr>
        <dsp:cNvPr id="0" name=""/>
        <dsp:cNvSpPr/>
      </dsp:nvSpPr>
      <dsp:spPr>
        <a:xfrm>
          <a:off x="2445908" y="1018485"/>
          <a:ext cx="530562" cy="91440"/>
        </a:xfrm>
        <a:custGeom>
          <a:avLst/>
          <a:gdLst/>
          <a:ahLst/>
          <a:cxnLst/>
          <a:rect l="0" t="0" r="0" b="0"/>
          <a:pathLst>
            <a:path>
              <a:moveTo>
                <a:pt x="0" y="45720"/>
              </a:moveTo>
              <a:lnTo>
                <a:pt x="53056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2697160" y="1061397"/>
        <a:ext cx="28058" cy="5617"/>
      </dsp:txXfrm>
    </dsp:sp>
    <dsp:sp modelId="{7E0D8F1B-84EA-4E62-A599-AD9DCABD721A}">
      <dsp:nvSpPr>
        <dsp:cNvPr id="0" name=""/>
        <dsp:cNvSpPr/>
      </dsp:nvSpPr>
      <dsp:spPr>
        <a:xfrm>
          <a:off x="7872" y="332254"/>
          <a:ext cx="2439835" cy="146390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list it in reverse chronological order (latest to oldest) </a:t>
          </a:r>
        </a:p>
      </dsp:txBody>
      <dsp:txXfrm>
        <a:off x="7872" y="332254"/>
        <a:ext cx="2439835" cy="1463901"/>
      </dsp:txXfrm>
    </dsp:sp>
    <dsp:sp modelId="{F25F61D4-682B-4743-B2EE-8F6763E05B0C}">
      <dsp:nvSpPr>
        <dsp:cNvPr id="0" name=""/>
        <dsp:cNvSpPr/>
      </dsp:nvSpPr>
      <dsp:spPr>
        <a:xfrm>
          <a:off x="5446906" y="1018485"/>
          <a:ext cx="530562" cy="91440"/>
        </a:xfrm>
        <a:custGeom>
          <a:avLst/>
          <a:gdLst/>
          <a:ahLst/>
          <a:cxnLst/>
          <a:rect l="0" t="0" r="0" b="0"/>
          <a:pathLst>
            <a:path>
              <a:moveTo>
                <a:pt x="0" y="45720"/>
              </a:moveTo>
              <a:lnTo>
                <a:pt x="530562" y="45720"/>
              </a:lnTo>
            </a:path>
          </a:pathLst>
        </a:custGeom>
        <a:noFill/>
        <a:ln w="6350" cap="flat" cmpd="sng" algn="ctr">
          <a:solidFill>
            <a:schemeClr val="accent2">
              <a:hueOff val="3349069"/>
              <a:satOff val="-42"/>
              <a:lumOff val="104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5698158" y="1061397"/>
        <a:ext cx="28058" cy="5617"/>
      </dsp:txXfrm>
    </dsp:sp>
    <dsp:sp modelId="{D357B8EA-7638-44AE-91F6-D07A12447465}">
      <dsp:nvSpPr>
        <dsp:cNvPr id="0" name=""/>
        <dsp:cNvSpPr/>
      </dsp:nvSpPr>
      <dsp:spPr>
        <a:xfrm>
          <a:off x="3008870" y="332254"/>
          <a:ext cx="2439835" cy="1463901"/>
        </a:xfrm>
        <a:prstGeom prst="rect">
          <a:avLst/>
        </a:prstGeom>
        <a:solidFill>
          <a:schemeClr val="accent2">
            <a:hueOff val="2870631"/>
            <a:satOff val="-36"/>
            <a:lumOff val="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Provide more details in your recent work as opposed to the oldest work experience</a:t>
          </a:r>
        </a:p>
      </dsp:txBody>
      <dsp:txXfrm>
        <a:off x="3008870" y="332254"/>
        <a:ext cx="2439835" cy="1463901"/>
      </dsp:txXfrm>
    </dsp:sp>
    <dsp:sp modelId="{736AF587-A4F4-472F-AFCB-F681D1BC0527}">
      <dsp:nvSpPr>
        <dsp:cNvPr id="0" name=""/>
        <dsp:cNvSpPr/>
      </dsp:nvSpPr>
      <dsp:spPr>
        <a:xfrm>
          <a:off x="8447904" y="1018485"/>
          <a:ext cx="530562" cy="91440"/>
        </a:xfrm>
        <a:custGeom>
          <a:avLst/>
          <a:gdLst/>
          <a:ahLst/>
          <a:cxnLst/>
          <a:rect l="0" t="0" r="0" b="0"/>
          <a:pathLst>
            <a:path>
              <a:moveTo>
                <a:pt x="0" y="45720"/>
              </a:moveTo>
              <a:lnTo>
                <a:pt x="530562" y="45720"/>
              </a:lnTo>
            </a:path>
          </a:pathLst>
        </a:custGeom>
        <a:noFill/>
        <a:ln w="6350" cap="flat" cmpd="sng" algn="ctr">
          <a:solidFill>
            <a:schemeClr val="accent2">
              <a:hueOff val="6698138"/>
              <a:satOff val="-84"/>
              <a:lumOff val="209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8699156" y="1061397"/>
        <a:ext cx="28058" cy="5617"/>
      </dsp:txXfrm>
    </dsp:sp>
    <dsp:sp modelId="{1EBF685B-DD86-4FCE-B8A9-E74E26B07E38}">
      <dsp:nvSpPr>
        <dsp:cNvPr id="0" name=""/>
        <dsp:cNvSpPr/>
      </dsp:nvSpPr>
      <dsp:spPr>
        <a:xfrm>
          <a:off x="6009868" y="332254"/>
          <a:ext cx="2439835" cy="1463901"/>
        </a:xfrm>
        <a:prstGeom prst="rect">
          <a:avLst/>
        </a:prstGeom>
        <a:solidFill>
          <a:schemeClr val="accent2">
            <a:hueOff val="5741261"/>
            <a:satOff val="-72"/>
            <a:lumOff val="17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Add voluntary roles, school or university work placements, part-time jobs or other examples where you have worked to support an organization or company</a:t>
          </a:r>
        </a:p>
      </dsp:txBody>
      <dsp:txXfrm>
        <a:off x="6009868" y="332254"/>
        <a:ext cx="2439835" cy="1463901"/>
      </dsp:txXfrm>
    </dsp:sp>
    <dsp:sp modelId="{AC8DA6C6-33D8-4278-8B7E-B4B6672ECA84}">
      <dsp:nvSpPr>
        <dsp:cNvPr id="0" name=""/>
        <dsp:cNvSpPr/>
      </dsp:nvSpPr>
      <dsp:spPr>
        <a:xfrm>
          <a:off x="1227790" y="1794356"/>
          <a:ext cx="9002993" cy="530562"/>
        </a:xfrm>
        <a:custGeom>
          <a:avLst/>
          <a:gdLst/>
          <a:ahLst/>
          <a:cxnLst/>
          <a:rect l="0" t="0" r="0" b="0"/>
          <a:pathLst>
            <a:path>
              <a:moveTo>
                <a:pt x="9002993" y="0"/>
              </a:moveTo>
              <a:lnTo>
                <a:pt x="9002993" y="282381"/>
              </a:lnTo>
              <a:lnTo>
                <a:pt x="0" y="282381"/>
              </a:lnTo>
              <a:lnTo>
                <a:pt x="0" y="530562"/>
              </a:lnTo>
            </a:path>
          </a:pathLst>
        </a:custGeom>
        <a:noFill/>
        <a:ln w="6350" cap="flat" cmpd="sng" algn="ctr">
          <a:solidFill>
            <a:schemeClr val="accent2">
              <a:hueOff val="10047207"/>
              <a:satOff val="-126"/>
              <a:lumOff val="313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5503775" y="2056828"/>
        <a:ext cx="451023" cy="5617"/>
      </dsp:txXfrm>
    </dsp:sp>
    <dsp:sp modelId="{53EBE8B9-E97A-498E-8F16-2F430B694D4E}">
      <dsp:nvSpPr>
        <dsp:cNvPr id="0" name=""/>
        <dsp:cNvSpPr/>
      </dsp:nvSpPr>
      <dsp:spPr>
        <a:xfrm>
          <a:off x="9010866" y="332254"/>
          <a:ext cx="2439835" cy="1463901"/>
        </a:xfrm>
        <a:prstGeom prst="rect">
          <a:avLst/>
        </a:prstGeom>
        <a:solidFill>
          <a:schemeClr val="accent2">
            <a:hueOff val="8611891"/>
            <a:satOff val="-108"/>
            <a:lumOff val="26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Ensure access and process to information</a:t>
          </a:r>
        </a:p>
      </dsp:txBody>
      <dsp:txXfrm>
        <a:off x="9010866" y="332254"/>
        <a:ext cx="2439835" cy="1463901"/>
      </dsp:txXfrm>
    </dsp:sp>
    <dsp:sp modelId="{CD0E7D30-156E-4112-980D-1D8B1B50AA5C}">
      <dsp:nvSpPr>
        <dsp:cNvPr id="0" name=""/>
        <dsp:cNvSpPr/>
      </dsp:nvSpPr>
      <dsp:spPr>
        <a:xfrm>
          <a:off x="2445908" y="3043549"/>
          <a:ext cx="530562" cy="91440"/>
        </a:xfrm>
        <a:custGeom>
          <a:avLst/>
          <a:gdLst/>
          <a:ahLst/>
          <a:cxnLst/>
          <a:rect l="0" t="0" r="0" b="0"/>
          <a:pathLst>
            <a:path>
              <a:moveTo>
                <a:pt x="0" y="45720"/>
              </a:moveTo>
              <a:lnTo>
                <a:pt x="530562" y="45720"/>
              </a:lnTo>
            </a:path>
          </a:pathLst>
        </a:custGeom>
        <a:noFill/>
        <a:ln w="6350" cap="flat" cmpd="sng" algn="ctr">
          <a:solidFill>
            <a:schemeClr val="accent2">
              <a:hueOff val="13396276"/>
              <a:satOff val="-168"/>
              <a:lumOff val="418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2697160" y="3086460"/>
        <a:ext cx="28058" cy="5617"/>
      </dsp:txXfrm>
    </dsp:sp>
    <dsp:sp modelId="{E611E6B7-364F-4D49-B45C-D2299D192F15}">
      <dsp:nvSpPr>
        <dsp:cNvPr id="0" name=""/>
        <dsp:cNvSpPr/>
      </dsp:nvSpPr>
      <dsp:spPr>
        <a:xfrm>
          <a:off x="7872" y="2357318"/>
          <a:ext cx="2439835" cy="1463901"/>
        </a:xfrm>
        <a:prstGeom prst="rect">
          <a:avLst/>
        </a:prstGeom>
        <a:solidFill>
          <a:schemeClr val="accent2">
            <a:hueOff val="11482523"/>
            <a:satOff val="-144"/>
            <a:lumOff val="35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Head each raw with date, employer’s name, and role followed by an outline of your main responsibilities in the company</a:t>
          </a:r>
        </a:p>
      </dsp:txBody>
      <dsp:txXfrm>
        <a:off x="7872" y="2357318"/>
        <a:ext cx="2439835" cy="1463901"/>
      </dsp:txXfrm>
    </dsp:sp>
    <dsp:sp modelId="{1BEE7759-D8D0-4F01-99C7-DFCE89913060}">
      <dsp:nvSpPr>
        <dsp:cNvPr id="0" name=""/>
        <dsp:cNvSpPr/>
      </dsp:nvSpPr>
      <dsp:spPr>
        <a:xfrm>
          <a:off x="5446906" y="3043549"/>
          <a:ext cx="530562" cy="91440"/>
        </a:xfrm>
        <a:custGeom>
          <a:avLst/>
          <a:gdLst/>
          <a:ahLst/>
          <a:cxnLst/>
          <a:rect l="0" t="0" r="0" b="0"/>
          <a:pathLst>
            <a:path>
              <a:moveTo>
                <a:pt x="0" y="45720"/>
              </a:moveTo>
              <a:lnTo>
                <a:pt x="530562" y="45720"/>
              </a:lnTo>
            </a:path>
          </a:pathLst>
        </a:custGeom>
        <a:noFill/>
        <a:ln w="6350" cap="flat" cmpd="sng" algn="ctr">
          <a:solidFill>
            <a:schemeClr val="accent2">
              <a:hueOff val="16745345"/>
              <a:satOff val="-210"/>
              <a:lumOff val="522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5698158" y="3086460"/>
        <a:ext cx="28058" cy="5617"/>
      </dsp:txXfrm>
    </dsp:sp>
    <dsp:sp modelId="{7FB6BFEB-6E29-488E-B5DA-51707BB59D08}">
      <dsp:nvSpPr>
        <dsp:cNvPr id="0" name=""/>
        <dsp:cNvSpPr/>
      </dsp:nvSpPr>
      <dsp:spPr>
        <a:xfrm>
          <a:off x="3008870" y="2357318"/>
          <a:ext cx="2439835" cy="1463901"/>
        </a:xfrm>
        <a:prstGeom prst="rect">
          <a:avLst/>
        </a:prstGeom>
        <a:solidFill>
          <a:schemeClr val="accent2">
            <a:hueOff val="14353152"/>
            <a:satOff val="-180"/>
            <a:lumOff val="44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State key responsibilities in bullet points </a:t>
          </a:r>
        </a:p>
      </dsp:txBody>
      <dsp:txXfrm>
        <a:off x="3008870" y="2357318"/>
        <a:ext cx="2439835" cy="1463901"/>
      </dsp:txXfrm>
    </dsp:sp>
    <dsp:sp modelId="{3D4A7245-5B3E-4F03-8EFA-CAECFC86A0C0}">
      <dsp:nvSpPr>
        <dsp:cNvPr id="0" name=""/>
        <dsp:cNvSpPr/>
      </dsp:nvSpPr>
      <dsp:spPr>
        <a:xfrm>
          <a:off x="8447904" y="3043549"/>
          <a:ext cx="530562" cy="91440"/>
        </a:xfrm>
        <a:custGeom>
          <a:avLst/>
          <a:gdLst/>
          <a:ahLst/>
          <a:cxnLst/>
          <a:rect l="0" t="0" r="0" b="0"/>
          <a:pathLst>
            <a:path>
              <a:moveTo>
                <a:pt x="0" y="45720"/>
              </a:moveTo>
              <a:lnTo>
                <a:pt x="530562" y="45720"/>
              </a:lnTo>
            </a:path>
          </a:pathLst>
        </a:custGeom>
        <a:noFill/>
        <a:ln w="6350" cap="flat" cmpd="sng" algn="ctr">
          <a:solidFill>
            <a:schemeClr val="accent2">
              <a:hueOff val="20094413"/>
              <a:satOff val="-252"/>
              <a:lumOff val="627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n-US" sz="700" b="1" kern="1200"/>
        </a:p>
      </dsp:txBody>
      <dsp:txXfrm>
        <a:off x="8699156" y="3086460"/>
        <a:ext cx="28058" cy="5617"/>
      </dsp:txXfrm>
    </dsp:sp>
    <dsp:sp modelId="{01C3F408-F5AE-4197-881A-38C919F2AC4E}">
      <dsp:nvSpPr>
        <dsp:cNvPr id="0" name=""/>
        <dsp:cNvSpPr/>
      </dsp:nvSpPr>
      <dsp:spPr>
        <a:xfrm>
          <a:off x="6009868" y="2357318"/>
          <a:ext cx="2439835" cy="1463901"/>
        </a:xfrm>
        <a:prstGeom prst="rect">
          <a:avLst/>
        </a:prstGeom>
        <a:solidFill>
          <a:schemeClr val="accent2">
            <a:hueOff val="17223783"/>
            <a:satOff val="-216"/>
            <a:lumOff val="53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Add a list of key achievements or projects you worked on that had a huge impact on your employer</a:t>
          </a:r>
        </a:p>
      </dsp:txBody>
      <dsp:txXfrm>
        <a:off x="6009868" y="2357318"/>
        <a:ext cx="2439835" cy="1463901"/>
      </dsp:txXfrm>
    </dsp:sp>
    <dsp:sp modelId="{7D4EF07F-D6CF-4D01-85E2-052B51FCDD07}">
      <dsp:nvSpPr>
        <dsp:cNvPr id="0" name=""/>
        <dsp:cNvSpPr/>
      </dsp:nvSpPr>
      <dsp:spPr>
        <a:xfrm>
          <a:off x="9010866" y="2357318"/>
          <a:ext cx="2439835" cy="1463901"/>
        </a:xfrm>
        <a:prstGeom prst="rect">
          <a:avLst/>
        </a:prstGeom>
        <a:solidFill>
          <a:schemeClr val="accent2">
            <a:hueOff val="20094413"/>
            <a:satOff val="-252"/>
            <a:lumOff val="6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9554" tIns="125493" rIns="119554" bIns="125493" numCol="1" spcCol="1270" anchor="ctr" anchorCtr="0">
          <a:noAutofit/>
        </a:bodyPr>
        <a:lstStyle/>
        <a:p>
          <a:pPr marL="0" lvl="0" indent="0" algn="ctr" defTabSz="711200">
            <a:lnSpc>
              <a:spcPct val="90000"/>
            </a:lnSpc>
            <a:spcBef>
              <a:spcPct val="0"/>
            </a:spcBef>
            <a:spcAft>
              <a:spcPct val="35000"/>
            </a:spcAft>
            <a:buNone/>
          </a:pPr>
          <a:r>
            <a:rPr lang="en-US" sz="1600" b="1" kern="1200"/>
            <a:t>Provide facts and figures to quantify the achievements for easier processing of the information and for highlighting your own value as an asset within any given organization</a:t>
          </a:r>
        </a:p>
      </dsp:txBody>
      <dsp:txXfrm>
        <a:off x="9010866" y="2357318"/>
        <a:ext cx="2439835" cy="14639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5EACE-9222-4AC3-A192-8594E3AC6697}">
      <dsp:nvSpPr>
        <dsp:cNvPr id="0" name=""/>
        <dsp:cNvSpPr/>
      </dsp:nvSpPr>
      <dsp:spPr>
        <a:xfrm>
          <a:off x="0" y="0"/>
          <a:ext cx="4429023" cy="215408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At the end of the CV despite their importance</a:t>
          </a:r>
        </a:p>
      </dsp:txBody>
      <dsp:txXfrm>
        <a:off x="63091" y="63091"/>
        <a:ext cx="2202610" cy="2027901"/>
      </dsp:txXfrm>
    </dsp:sp>
    <dsp:sp modelId="{58F96B7C-50DD-4ECB-A2A6-66D068B5D08F}">
      <dsp:nvSpPr>
        <dsp:cNvPr id="0" name=""/>
        <dsp:cNvSpPr/>
      </dsp:nvSpPr>
      <dsp:spPr>
        <a:xfrm>
          <a:off x="781592" y="2632768"/>
          <a:ext cx="4429023" cy="215408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Junior candidates without extensive work experience should highlight education more</a:t>
          </a:r>
        </a:p>
      </dsp:txBody>
      <dsp:txXfrm>
        <a:off x="844683" y="2695859"/>
        <a:ext cx="2121094" cy="2027901"/>
      </dsp:txXfrm>
    </dsp:sp>
    <dsp:sp modelId="{A250E3FC-8774-4C0C-8994-80FDC2998C18}">
      <dsp:nvSpPr>
        <dsp:cNvPr id="0" name=""/>
        <dsp:cNvSpPr/>
      </dsp:nvSpPr>
      <dsp:spPr>
        <a:xfrm>
          <a:off x="3028869" y="1693348"/>
          <a:ext cx="1400154" cy="1400154"/>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343904" y="1693348"/>
        <a:ext cx="770084" cy="1053616"/>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953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0787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97041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27272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13415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9982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9076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166399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3786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6933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t>3/24/2022</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93505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t>3/24/2022</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16567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F0CAD46-2E46-44EB-A063-C05881768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en placed on top of a signature line">
            <a:extLst>
              <a:ext uri="{FF2B5EF4-FFF2-40B4-BE49-F238E27FC236}">
                <a16:creationId xmlns:a16="http://schemas.microsoft.com/office/drawing/2014/main" id="{9D93D9B8-67BF-E018-587E-7319061423C5}"/>
              </a:ext>
            </a:extLst>
          </p:cNvPr>
          <p:cNvPicPr>
            <a:picLocks noChangeAspect="1"/>
          </p:cNvPicPr>
          <p:nvPr/>
        </p:nvPicPr>
        <p:blipFill rotWithShape="1">
          <a:blip r:embed="rId2"/>
          <a:srcRect b="15730"/>
          <a:stretch/>
        </p:blipFill>
        <p:spPr>
          <a:xfrm>
            <a:off x="20" y="10"/>
            <a:ext cx="12191980" cy="6857989"/>
          </a:xfrm>
          <a:prstGeom prst="rect">
            <a:avLst/>
          </a:prstGeom>
        </p:spPr>
      </p:pic>
      <p:sp>
        <p:nvSpPr>
          <p:cNvPr id="11" name="Rectangle 10">
            <a:extLst>
              <a:ext uri="{FF2B5EF4-FFF2-40B4-BE49-F238E27FC236}">
                <a16:creationId xmlns:a16="http://schemas.microsoft.com/office/drawing/2014/main" id="{0FDFF237-4369-41A3-9CE4-CD1A68139E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49553"/>
            <a:ext cx="12191999" cy="5320052"/>
          </a:xfrm>
          <a:prstGeom prst="rect">
            <a:avLst/>
          </a:prstGeom>
          <a:gradFill flip="none" rotWithShape="1">
            <a:gsLst>
              <a:gs pos="0">
                <a:srgbClr val="000000">
                  <a:alpha val="0"/>
                </a:srgbClr>
              </a:gs>
              <a:gs pos="47000">
                <a:srgbClr val="000000">
                  <a:alpha val="41000"/>
                </a:srgbClr>
              </a:gs>
              <a:gs pos="81000">
                <a:srgbClr val="000000">
                  <a:alpha val="56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E24BF2-FF01-47F4-B53F-438CD5BE87AF}"/>
              </a:ext>
            </a:extLst>
          </p:cNvPr>
          <p:cNvSpPr>
            <a:spLocks noGrp="1"/>
          </p:cNvSpPr>
          <p:nvPr>
            <p:ph type="ctrTitle"/>
          </p:nvPr>
        </p:nvSpPr>
        <p:spPr>
          <a:xfrm>
            <a:off x="2076091" y="2633933"/>
            <a:ext cx="8039818" cy="1643572"/>
          </a:xfrm>
        </p:spPr>
        <p:txBody>
          <a:bodyPr>
            <a:normAutofit/>
          </a:bodyPr>
          <a:lstStyle/>
          <a:p>
            <a:r>
              <a:rPr lang="en-US" dirty="0">
                <a:solidFill>
                  <a:srgbClr val="FFFFFF"/>
                </a:solidFill>
              </a:rPr>
              <a:t>How to write and good CV</a:t>
            </a:r>
            <a:endParaRPr lang="el-GR" dirty="0">
              <a:solidFill>
                <a:srgbClr val="FFFFFF"/>
              </a:solidFill>
            </a:endParaRPr>
          </a:p>
        </p:txBody>
      </p:sp>
      <p:sp>
        <p:nvSpPr>
          <p:cNvPr id="3" name="Subtitle 2">
            <a:extLst>
              <a:ext uri="{FF2B5EF4-FFF2-40B4-BE49-F238E27FC236}">
                <a16:creationId xmlns:a16="http://schemas.microsoft.com/office/drawing/2014/main" id="{CD554212-7BD5-4351-903B-8E74697889CE}"/>
              </a:ext>
            </a:extLst>
          </p:cNvPr>
          <p:cNvSpPr>
            <a:spLocks noGrp="1"/>
          </p:cNvSpPr>
          <p:nvPr>
            <p:ph type="subTitle" idx="1"/>
          </p:nvPr>
        </p:nvSpPr>
        <p:spPr>
          <a:xfrm>
            <a:off x="1857556" y="5272809"/>
            <a:ext cx="8442384" cy="725018"/>
          </a:xfrm>
        </p:spPr>
        <p:txBody>
          <a:bodyPr>
            <a:normAutofit/>
          </a:bodyPr>
          <a:lstStyle/>
          <a:p>
            <a:pPr>
              <a:lnSpc>
                <a:spcPct val="90000"/>
              </a:lnSpc>
            </a:pPr>
            <a:endParaRPr lang="en-US" sz="800">
              <a:solidFill>
                <a:srgbClr val="FFFFFF"/>
              </a:solidFill>
            </a:endParaRPr>
          </a:p>
          <a:p>
            <a:pPr>
              <a:lnSpc>
                <a:spcPct val="90000"/>
              </a:lnSpc>
            </a:pPr>
            <a:r>
              <a:rPr lang="en-US" sz="800">
                <a:solidFill>
                  <a:srgbClr val="FFFFFF"/>
                </a:solidFill>
              </a:rPr>
              <a:t>Special Session</a:t>
            </a:r>
          </a:p>
          <a:p>
            <a:pPr>
              <a:lnSpc>
                <a:spcPct val="90000"/>
              </a:lnSpc>
            </a:pPr>
            <a:r>
              <a:rPr lang="en-US" sz="800">
                <a:solidFill>
                  <a:srgbClr val="FFFFFF"/>
                </a:solidFill>
              </a:rPr>
              <a:t>Instructor: Effie Fragkou</a:t>
            </a:r>
            <a:endParaRPr lang="el-GR" sz="800">
              <a:solidFill>
                <a:srgbClr val="FFFFFF"/>
              </a:solidFill>
            </a:endParaRPr>
          </a:p>
        </p:txBody>
      </p:sp>
      <p:grpSp>
        <p:nvGrpSpPr>
          <p:cNvPr id="13" name="Group 12">
            <a:extLst>
              <a:ext uri="{FF2B5EF4-FFF2-40B4-BE49-F238E27FC236}">
                <a16:creationId xmlns:a16="http://schemas.microsoft.com/office/drawing/2014/main" id="{C3E45FAB-3768-4529-B0E8-A0E9BE5E38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739509"/>
            <a:ext cx="867485" cy="115439"/>
            <a:chOff x="8910933" y="1861308"/>
            <a:chExt cx="867485" cy="115439"/>
          </a:xfrm>
        </p:grpSpPr>
        <p:sp>
          <p:nvSpPr>
            <p:cNvPr id="14" name="Rectangle 13">
              <a:extLst>
                <a:ext uri="{FF2B5EF4-FFF2-40B4-BE49-F238E27FC236}">
                  <a16:creationId xmlns:a16="http://schemas.microsoft.com/office/drawing/2014/main" id="{6FF68CFF-0675-43D9-8EF2-EAC1F19D2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5" name="Straight Connector 14">
              <a:extLst>
                <a:ext uri="{FF2B5EF4-FFF2-40B4-BE49-F238E27FC236}">
                  <a16:creationId xmlns:a16="http://schemas.microsoft.com/office/drawing/2014/main" id="{E1414FA8-D7DF-4B14-AD83-846AB2899B3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8B88A0-A01D-4106-8E09-1AEB09B04EC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82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00"/>
                                        <p:tgtEl>
                                          <p:spTgt spid="3">
                                            <p:txEl>
                                              <p:pRg st="1" end="1"/>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4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D77DF5-C9F2-4DFE-86F7-EAB1352ADFC4}"/>
              </a:ext>
            </a:extLst>
          </p:cNvPr>
          <p:cNvSpPr>
            <a:spLocks noGrp="1"/>
          </p:cNvSpPr>
          <p:nvPr>
            <p:ph type="title"/>
          </p:nvPr>
        </p:nvSpPr>
        <p:spPr>
          <a:xfrm>
            <a:off x="1028701" y="963919"/>
            <a:ext cx="10134600" cy="659567"/>
          </a:xfrm>
        </p:spPr>
        <p:txBody>
          <a:bodyPr anchor="b">
            <a:normAutofit/>
          </a:bodyPr>
          <a:lstStyle/>
          <a:p>
            <a:pPr algn="ctr"/>
            <a:r>
              <a:rPr lang="en-US" dirty="0"/>
              <a:t>How to detail work experience and education</a:t>
            </a:r>
            <a:endParaRPr lang="el-GR" dirty="0"/>
          </a:p>
        </p:txBody>
      </p:sp>
      <p:grpSp>
        <p:nvGrpSpPr>
          <p:cNvPr id="15" name="Group 14">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2169459"/>
            <a:ext cx="867485" cy="115439"/>
            <a:chOff x="8910933" y="1861308"/>
            <a:chExt cx="867485" cy="115439"/>
          </a:xfrm>
        </p:grpSpPr>
        <p:sp>
          <p:nvSpPr>
            <p:cNvPr id="16" name="Rectangle 15">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07504884-67FE-9082-1F02-38FAF78E63EF}"/>
              </a:ext>
            </a:extLst>
          </p:cNvPr>
          <p:cNvGraphicFramePr>
            <a:graphicFrameLocks noGrp="1"/>
          </p:cNvGraphicFramePr>
          <p:nvPr>
            <p:ph idx="1"/>
            <p:extLst>
              <p:ext uri="{D42A27DB-BD31-4B8C-83A1-F6EECF244321}">
                <p14:modId xmlns:p14="http://schemas.microsoft.com/office/powerpoint/2010/main" val="545285914"/>
              </p:ext>
            </p:extLst>
          </p:nvPr>
        </p:nvGraphicFramePr>
        <p:xfrm>
          <a:off x="352425" y="2466398"/>
          <a:ext cx="11458575" cy="415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4622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A01047-632B-4F57-9CDB-AA680D5BB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5">
            <a:extLst>
              <a:ext uri="{FF2B5EF4-FFF2-40B4-BE49-F238E27FC236}">
                <a16:creationId xmlns:a16="http://schemas.microsoft.com/office/drawing/2014/main" id="{6D7753FE-7408-46D8-999A-0B0C34EA8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00" y="1028700"/>
            <a:ext cx="4038600" cy="484107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32A51DC2-875F-43C8-9979-FD46A5C4C218}"/>
              </a:ext>
            </a:extLst>
          </p:cNvPr>
          <p:cNvSpPr>
            <a:spLocks noGrp="1"/>
          </p:cNvSpPr>
          <p:nvPr>
            <p:ph type="title"/>
          </p:nvPr>
        </p:nvSpPr>
        <p:spPr>
          <a:xfrm>
            <a:off x="1424940" y="1653540"/>
            <a:ext cx="3246119" cy="2608006"/>
          </a:xfrm>
        </p:spPr>
        <p:txBody>
          <a:bodyPr anchor="ctr">
            <a:normAutofit/>
          </a:bodyPr>
          <a:lstStyle/>
          <a:p>
            <a:pPr algn="ctr"/>
            <a:r>
              <a:rPr lang="en-US" dirty="0"/>
              <a:t>Where and how to include education &amp; qualifications</a:t>
            </a:r>
            <a:endParaRPr lang="el-GR"/>
          </a:p>
        </p:txBody>
      </p:sp>
      <p:grpSp>
        <p:nvGrpSpPr>
          <p:cNvPr id="13" name="Group 12">
            <a:extLst>
              <a:ext uri="{FF2B5EF4-FFF2-40B4-BE49-F238E27FC236}">
                <a16:creationId xmlns:a16="http://schemas.microsoft.com/office/drawing/2014/main" id="{E30DE9CB-4267-487A-915E-5665607E9F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4550150"/>
            <a:ext cx="867485" cy="115439"/>
            <a:chOff x="8910933" y="1861308"/>
            <a:chExt cx="867485" cy="115439"/>
          </a:xfrm>
        </p:grpSpPr>
        <p:sp>
          <p:nvSpPr>
            <p:cNvPr id="14" name="Rectangle 13">
              <a:extLst>
                <a:ext uri="{FF2B5EF4-FFF2-40B4-BE49-F238E27FC236}">
                  <a16:creationId xmlns:a16="http://schemas.microsoft.com/office/drawing/2014/main" id="{E237361B-A61F-4EEA-8554-10DEFF0AB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5" name="Straight Connector 14">
              <a:extLst>
                <a:ext uri="{FF2B5EF4-FFF2-40B4-BE49-F238E27FC236}">
                  <a16:creationId xmlns:a16="http://schemas.microsoft.com/office/drawing/2014/main" id="{BBBC8A6A-A883-4F9C-82BA-607223F36C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234343E-05EC-4327-BA72-FD68FF0491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1DB43580-5305-ABC8-02ED-46C49A4BBFC8}"/>
              </a:ext>
            </a:extLst>
          </p:cNvPr>
          <p:cNvGraphicFramePr>
            <a:graphicFrameLocks noGrp="1"/>
          </p:cNvGraphicFramePr>
          <p:nvPr>
            <p:ph idx="1"/>
            <p:extLst>
              <p:ext uri="{D42A27DB-BD31-4B8C-83A1-F6EECF244321}">
                <p14:modId xmlns:p14="http://schemas.microsoft.com/office/powerpoint/2010/main" val="574970877"/>
              </p:ext>
            </p:extLst>
          </p:nvPr>
        </p:nvGraphicFramePr>
        <p:xfrm>
          <a:off x="5952683" y="1042449"/>
          <a:ext cx="5210616" cy="4786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725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AC9656C-AED6-412E-9226-B7F196400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5BC820D-D527-47CE-ABB0-DA0BB5B04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1DD315B-AEF9-490C-9438-C80F8040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9026"/>
            <a:ext cx="11891037"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A39FD6-7614-4415-90EF-DDABE4502D9B}"/>
              </a:ext>
            </a:extLst>
          </p:cNvPr>
          <p:cNvSpPr>
            <a:spLocks noGrp="1"/>
          </p:cNvSpPr>
          <p:nvPr>
            <p:ph type="title"/>
          </p:nvPr>
        </p:nvSpPr>
        <p:spPr>
          <a:xfrm>
            <a:off x="1028700" y="1028700"/>
            <a:ext cx="4038600" cy="4800600"/>
          </a:xfrm>
        </p:spPr>
        <p:txBody>
          <a:bodyPr anchor="ctr">
            <a:normAutofit/>
          </a:bodyPr>
          <a:lstStyle/>
          <a:p>
            <a:pPr algn="ctr"/>
            <a:r>
              <a:rPr lang="en-US" dirty="0"/>
              <a:t>If, when and how to include hobbies and interests </a:t>
            </a:r>
            <a:endParaRPr lang="el-GR"/>
          </a:p>
        </p:txBody>
      </p:sp>
      <p:graphicFrame>
        <p:nvGraphicFramePr>
          <p:cNvPr id="5" name="Content Placeholder 2">
            <a:extLst>
              <a:ext uri="{FF2B5EF4-FFF2-40B4-BE49-F238E27FC236}">
                <a16:creationId xmlns:a16="http://schemas.microsoft.com/office/drawing/2014/main" id="{DEA2B8F1-8C58-1D39-1529-0605E1C7BE1A}"/>
              </a:ext>
            </a:extLst>
          </p:cNvPr>
          <p:cNvGraphicFramePr>
            <a:graphicFrameLocks noGrp="1"/>
          </p:cNvGraphicFramePr>
          <p:nvPr>
            <p:ph idx="1"/>
            <p:extLst>
              <p:ext uri="{D42A27DB-BD31-4B8C-83A1-F6EECF244321}">
                <p14:modId xmlns:p14="http://schemas.microsoft.com/office/powerpoint/2010/main" val="1722136230"/>
              </p:ext>
            </p:extLst>
          </p:nvPr>
        </p:nvGraphicFramePr>
        <p:xfrm>
          <a:off x="5667375" y="866775"/>
          <a:ext cx="5771707" cy="5123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68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graphicEl>
                                              <a:dgm id="{D51EA272-3D98-46A6-84FC-FDE0C34517CB}"/>
                                            </p:graphicEl>
                                          </p:spTgt>
                                        </p:tgtEl>
                                        <p:attrNameLst>
                                          <p:attrName>style.visibility</p:attrName>
                                        </p:attrNameLst>
                                      </p:cBhvr>
                                      <p:to>
                                        <p:strVal val="visible"/>
                                      </p:to>
                                    </p:set>
                                    <p:animEffect transition="in" filter="circle(in)">
                                      <p:cBhvr>
                                        <p:cTn id="7" dur="2000"/>
                                        <p:tgtEl>
                                          <p:spTgt spid="5">
                                            <p:graphicEl>
                                              <a:dgm id="{D51EA272-3D98-46A6-84FC-FDE0C34517C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graphicEl>
                                              <a:dgm id="{9F41577D-BC92-429D-9D8F-8D901B845807}"/>
                                            </p:graphicEl>
                                          </p:spTgt>
                                        </p:tgtEl>
                                        <p:attrNameLst>
                                          <p:attrName>style.visibility</p:attrName>
                                        </p:attrNameLst>
                                      </p:cBhvr>
                                      <p:to>
                                        <p:strVal val="visible"/>
                                      </p:to>
                                    </p:set>
                                    <p:animEffect transition="in" filter="circle(in)">
                                      <p:cBhvr>
                                        <p:cTn id="12" dur="2000"/>
                                        <p:tgtEl>
                                          <p:spTgt spid="5">
                                            <p:graphicEl>
                                              <a:dgm id="{9F41577D-BC92-429D-9D8F-8D901B84580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graphicEl>
                                              <a:dgm id="{0C1C8EA1-2375-4C2D-A15F-0642128FFEE3}"/>
                                            </p:graphicEl>
                                          </p:spTgt>
                                        </p:tgtEl>
                                        <p:attrNameLst>
                                          <p:attrName>style.visibility</p:attrName>
                                        </p:attrNameLst>
                                      </p:cBhvr>
                                      <p:to>
                                        <p:strVal val="visible"/>
                                      </p:to>
                                    </p:set>
                                    <p:animEffect transition="in" filter="circle(in)">
                                      <p:cBhvr>
                                        <p:cTn id="17" dur="2000"/>
                                        <p:tgtEl>
                                          <p:spTgt spid="5">
                                            <p:graphicEl>
                                              <a:dgm id="{0C1C8EA1-2375-4C2D-A15F-0642128FFEE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graphicEl>
                                              <a:dgm id="{BD6FADED-D19F-4599-89FB-D3E934AD7CEA}"/>
                                            </p:graphicEl>
                                          </p:spTgt>
                                        </p:tgtEl>
                                        <p:attrNameLst>
                                          <p:attrName>style.visibility</p:attrName>
                                        </p:attrNameLst>
                                      </p:cBhvr>
                                      <p:to>
                                        <p:strVal val="visible"/>
                                      </p:to>
                                    </p:set>
                                    <p:animEffect transition="in" filter="circle(in)">
                                      <p:cBhvr>
                                        <p:cTn id="22" dur="2000"/>
                                        <p:tgtEl>
                                          <p:spTgt spid="5">
                                            <p:graphicEl>
                                              <a:dgm id="{BD6FADED-D19F-4599-89FB-D3E934AD7CE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graphicEl>
                                              <a:dgm id="{34870821-E9E6-4697-86DA-3EC5A17292C3}"/>
                                            </p:graphicEl>
                                          </p:spTgt>
                                        </p:tgtEl>
                                        <p:attrNameLst>
                                          <p:attrName>style.visibility</p:attrName>
                                        </p:attrNameLst>
                                      </p:cBhvr>
                                      <p:to>
                                        <p:strVal val="visible"/>
                                      </p:to>
                                    </p:set>
                                    <p:animEffect transition="in" filter="circle(in)">
                                      <p:cBhvr>
                                        <p:cTn id="27" dur="2000"/>
                                        <p:tgtEl>
                                          <p:spTgt spid="5">
                                            <p:graphicEl>
                                              <a:dgm id="{34870821-E9E6-4697-86DA-3EC5A17292C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graphicEl>
                                              <a:dgm id="{77D59101-7A80-4762-A3A6-380E13922348}"/>
                                            </p:graphicEl>
                                          </p:spTgt>
                                        </p:tgtEl>
                                        <p:attrNameLst>
                                          <p:attrName>style.visibility</p:attrName>
                                        </p:attrNameLst>
                                      </p:cBhvr>
                                      <p:to>
                                        <p:strVal val="visible"/>
                                      </p:to>
                                    </p:set>
                                    <p:animEffect transition="in" filter="circle(in)">
                                      <p:cBhvr>
                                        <p:cTn id="32" dur="2000"/>
                                        <p:tgtEl>
                                          <p:spTgt spid="5">
                                            <p:graphicEl>
                                              <a:dgm id="{77D59101-7A80-4762-A3A6-380E1392234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1" nodeType="clickEffect">
                                  <p:stCondLst>
                                    <p:cond delay="0"/>
                                  </p:stCondLst>
                                  <p:childTnLst>
                                    <p:set>
                                      <p:cBhvr>
                                        <p:cTn id="36" dur="1" fill="hold">
                                          <p:stCondLst>
                                            <p:cond delay="0"/>
                                          </p:stCondLst>
                                        </p:cTn>
                                        <p:tgtEl>
                                          <p:spTgt spid="5">
                                            <p:graphicEl>
                                              <a:dgm id="{D51EA272-3D98-46A6-84FC-FDE0C34517CB}"/>
                                            </p:graphicEl>
                                          </p:spTgt>
                                        </p:tgtEl>
                                        <p:attrNameLst>
                                          <p:attrName>style.visibility</p:attrName>
                                        </p:attrNameLst>
                                      </p:cBhvr>
                                      <p:to>
                                        <p:strVal val="visible"/>
                                      </p:to>
                                    </p:set>
                                    <p:animEffect transition="in" filter="fade">
                                      <p:cBhvr>
                                        <p:cTn id="37" dur="500"/>
                                        <p:tgtEl>
                                          <p:spTgt spid="5">
                                            <p:graphicEl>
                                              <a:dgm id="{D51EA272-3D98-46A6-84FC-FDE0C34517CB}"/>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1" nodeType="clickEffect">
                                  <p:stCondLst>
                                    <p:cond delay="0"/>
                                  </p:stCondLst>
                                  <p:childTnLst>
                                    <p:set>
                                      <p:cBhvr>
                                        <p:cTn id="41" dur="1" fill="hold">
                                          <p:stCondLst>
                                            <p:cond delay="0"/>
                                          </p:stCondLst>
                                        </p:cTn>
                                        <p:tgtEl>
                                          <p:spTgt spid="5">
                                            <p:graphicEl>
                                              <a:dgm id="{9F41577D-BC92-429D-9D8F-8D901B845807}"/>
                                            </p:graphicEl>
                                          </p:spTgt>
                                        </p:tgtEl>
                                        <p:attrNameLst>
                                          <p:attrName>style.visibility</p:attrName>
                                        </p:attrNameLst>
                                      </p:cBhvr>
                                      <p:to>
                                        <p:strVal val="visible"/>
                                      </p:to>
                                    </p:set>
                                    <p:animEffect transition="in" filter="fade">
                                      <p:cBhvr>
                                        <p:cTn id="42" dur="500"/>
                                        <p:tgtEl>
                                          <p:spTgt spid="5">
                                            <p:graphicEl>
                                              <a:dgm id="{9F41577D-BC92-429D-9D8F-8D901B845807}"/>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1" nodeType="clickEffect">
                                  <p:stCondLst>
                                    <p:cond delay="0"/>
                                  </p:stCondLst>
                                  <p:childTnLst>
                                    <p:set>
                                      <p:cBhvr>
                                        <p:cTn id="46" dur="1" fill="hold">
                                          <p:stCondLst>
                                            <p:cond delay="0"/>
                                          </p:stCondLst>
                                        </p:cTn>
                                        <p:tgtEl>
                                          <p:spTgt spid="5">
                                            <p:graphicEl>
                                              <a:dgm id="{0C1C8EA1-2375-4C2D-A15F-0642128FFEE3}"/>
                                            </p:graphicEl>
                                          </p:spTgt>
                                        </p:tgtEl>
                                        <p:attrNameLst>
                                          <p:attrName>style.visibility</p:attrName>
                                        </p:attrNameLst>
                                      </p:cBhvr>
                                      <p:to>
                                        <p:strVal val="visible"/>
                                      </p:to>
                                    </p:set>
                                    <p:animEffect transition="in" filter="fade">
                                      <p:cBhvr>
                                        <p:cTn id="47" dur="500"/>
                                        <p:tgtEl>
                                          <p:spTgt spid="5">
                                            <p:graphicEl>
                                              <a:dgm id="{0C1C8EA1-2375-4C2D-A15F-0642128FFEE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1" nodeType="clickEffect">
                                  <p:stCondLst>
                                    <p:cond delay="0"/>
                                  </p:stCondLst>
                                  <p:childTnLst>
                                    <p:set>
                                      <p:cBhvr>
                                        <p:cTn id="51" dur="1" fill="hold">
                                          <p:stCondLst>
                                            <p:cond delay="0"/>
                                          </p:stCondLst>
                                        </p:cTn>
                                        <p:tgtEl>
                                          <p:spTgt spid="5">
                                            <p:graphicEl>
                                              <a:dgm id="{BD6FADED-D19F-4599-89FB-D3E934AD7CEA}"/>
                                            </p:graphicEl>
                                          </p:spTgt>
                                        </p:tgtEl>
                                        <p:attrNameLst>
                                          <p:attrName>style.visibility</p:attrName>
                                        </p:attrNameLst>
                                      </p:cBhvr>
                                      <p:to>
                                        <p:strVal val="visible"/>
                                      </p:to>
                                    </p:set>
                                    <p:animEffect transition="in" filter="fade">
                                      <p:cBhvr>
                                        <p:cTn id="52" dur="500"/>
                                        <p:tgtEl>
                                          <p:spTgt spid="5">
                                            <p:graphicEl>
                                              <a:dgm id="{BD6FADED-D19F-4599-89FB-D3E934AD7CEA}"/>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1" nodeType="clickEffect">
                                  <p:stCondLst>
                                    <p:cond delay="0"/>
                                  </p:stCondLst>
                                  <p:childTnLst>
                                    <p:set>
                                      <p:cBhvr>
                                        <p:cTn id="56" dur="1" fill="hold">
                                          <p:stCondLst>
                                            <p:cond delay="0"/>
                                          </p:stCondLst>
                                        </p:cTn>
                                        <p:tgtEl>
                                          <p:spTgt spid="5">
                                            <p:graphicEl>
                                              <a:dgm id="{34870821-E9E6-4697-86DA-3EC5A17292C3}"/>
                                            </p:graphicEl>
                                          </p:spTgt>
                                        </p:tgtEl>
                                        <p:attrNameLst>
                                          <p:attrName>style.visibility</p:attrName>
                                        </p:attrNameLst>
                                      </p:cBhvr>
                                      <p:to>
                                        <p:strVal val="visible"/>
                                      </p:to>
                                    </p:set>
                                    <p:animEffect transition="in" filter="fade">
                                      <p:cBhvr>
                                        <p:cTn id="57" dur="500"/>
                                        <p:tgtEl>
                                          <p:spTgt spid="5">
                                            <p:graphicEl>
                                              <a:dgm id="{34870821-E9E6-4697-86DA-3EC5A17292C3}"/>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1" nodeType="clickEffect">
                                  <p:stCondLst>
                                    <p:cond delay="0"/>
                                  </p:stCondLst>
                                  <p:childTnLst>
                                    <p:set>
                                      <p:cBhvr>
                                        <p:cTn id="61" dur="1" fill="hold">
                                          <p:stCondLst>
                                            <p:cond delay="0"/>
                                          </p:stCondLst>
                                        </p:cTn>
                                        <p:tgtEl>
                                          <p:spTgt spid="5">
                                            <p:graphicEl>
                                              <a:dgm id="{77D59101-7A80-4762-A3A6-380E13922348}"/>
                                            </p:graphicEl>
                                          </p:spTgt>
                                        </p:tgtEl>
                                        <p:attrNameLst>
                                          <p:attrName>style.visibility</p:attrName>
                                        </p:attrNameLst>
                                      </p:cBhvr>
                                      <p:to>
                                        <p:strVal val="visible"/>
                                      </p:to>
                                    </p:set>
                                    <p:animEffect transition="in" filter="fade">
                                      <p:cBhvr>
                                        <p:cTn id="62" dur="500"/>
                                        <p:tgtEl>
                                          <p:spTgt spid="5">
                                            <p:graphicEl>
                                              <a:dgm id="{77D59101-7A80-4762-A3A6-380E1392234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5" grpId="1">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FAC9656C-AED6-412E-9226-B7F196400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F5BC820D-D527-47CE-ABB0-DA0BB5B04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2">
            <a:extLst>
              <a:ext uri="{FF2B5EF4-FFF2-40B4-BE49-F238E27FC236}">
                <a16:creationId xmlns:a16="http://schemas.microsoft.com/office/drawing/2014/main" id="{D1DD315B-AEF9-490C-9438-C80F8040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9026"/>
            <a:ext cx="11891037"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B28770-4F3B-451C-8B6A-51C53012BB13}"/>
              </a:ext>
            </a:extLst>
          </p:cNvPr>
          <p:cNvSpPr>
            <a:spLocks noGrp="1"/>
          </p:cNvSpPr>
          <p:nvPr>
            <p:ph type="title"/>
          </p:nvPr>
        </p:nvSpPr>
        <p:spPr>
          <a:xfrm>
            <a:off x="161926" y="1466139"/>
            <a:ext cx="2266950" cy="3752850"/>
          </a:xfrm>
        </p:spPr>
        <p:txBody>
          <a:bodyPr anchor="ctr">
            <a:normAutofit/>
          </a:bodyPr>
          <a:lstStyle/>
          <a:p>
            <a:pPr algn="ctr"/>
            <a:r>
              <a:rPr lang="en-US" dirty="0"/>
              <a:t>How and why to research before composing  </a:t>
            </a:r>
            <a:endParaRPr lang="el-GR" dirty="0"/>
          </a:p>
        </p:txBody>
      </p:sp>
      <p:graphicFrame>
        <p:nvGraphicFramePr>
          <p:cNvPr id="18" name="Content Placeholder 2">
            <a:extLst>
              <a:ext uri="{FF2B5EF4-FFF2-40B4-BE49-F238E27FC236}">
                <a16:creationId xmlns:a16="http://schemas.microsoft.com/office/drawing/2014/main" id="{A97DD6DB-E834-216A-BFF8-7BD06F2D462D}"/>
              </a:ext>
            </a:extLst>
          </p:cNvPr>
          <p:cNvGraphicFramePr>
            <a:graphicFrameLocks noGrp="1"/>
          </p:cNvGraphicFramePr>
          <p:nvPr>
            <p:ph idx="1"/>
            <p:extLst>
              <p:ext uri="{D42A27DB-BD31-4B8C-83A1-F6EECF244321}">
                <p14:modId xmlns:p14="http://schemas.microsoft.com/office/powerpoint/2010/main" val="2184710414"/>
              </p:ext>
            </p:extLst>
          </p:nvPr>
        </p:nvGraphicFramePr>
        <p:xfrm>
          <a:off x="2667000" y="619125"/>
          <a:ext cx="8772083" cy="5370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043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graphicEl>
                                              <a:dgm id="{1B7279CA-00FC-4A66-A918-1755768EAEBB}"/>
                                            </p:graphicEl>
                                          </p:spTgt>
                                        </p:tgtEl>
                                        <p:attrNameLst>
                                          <p:attrName>style.visibility</p:attrName>
                                        </p:attrNameLst>
                                      </p:cBhvr>
                                      <p:to>
                                        <p:strVal val="visible"/>
                                      </p:to>
                                    </p:set>
                                    <p:animEffect transition="in" filter="fade">
                                      <p:cBhvr>
                                        <p:cTn id="7" dur="500"/>
                                        <p:tgtEl>
                                          <p:spTgt spid="18">
                                            <p:graphicEl>
                                              <a:dgm id="{1B7279CA-00FC-4A66-A918-1755768EAEB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graphicEl>
                                              <a:dgm id="{E7E4E61A-EE91-462E-93FD-778DCE30E61B}"/>
                                            </p:graphicEl>
                                          </p:spTgt>
                                        </p:tgtEl>
                                        <p:attrNameLst>
                                          <p:attrName>style.visibility</p:attrName>
                                        </p:attrNameLst>
                                      </p:cBhvr>
                                      <p:to>
                                        <p:strVal val="visible"/>
                                      </p:to>
                                    </p:set>
                                    <p:animEffect transition="in" filter="fade">
                                      <p:cBhvr>
                                        <p:cTn id="12" dur="500"/>
                                        <p:tgtEl>
                                          <p:spTgt spid="18">
                                            <p:graphicEl>
                                              <a:dgm id="{E7E4E61A-EE91-462E-93FD-778DCE30E61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graphicEl>
                                              <a:dgm id="{C6469CE4-8259-4A20-BB08-048C4DEF6C06}"/>
                                            </p:graphicEl>
                                          </p:spTgt>
                                        </p:tgtEl>
                                        <p:attrNameLst>
                                          <p:attrName>style.visibility</p:attrName>
                                        </p:attrNameLst>
                                      </p:cBhvr>
                                      <p:to>
                                        <p:strVal val="visible"/>
                                      </p:to>
                                    </p:set>
                                    <p:animEffect transition="in" filter="fade">
                                      <p:cBhvr>
                                        <p:cTn id="17" dur="500"/>
                                        <p:tgtEl>
                                          <p:spTgt spid="18">
                                            <p:graphicEl>
                                              <a:dgm id="{C6469CE4-8259-4A20-BB08-048C4DEF6C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graphicEl>
                                              <a:dgm id="{0A31F173-F273-4131-99EC-B2CA74AF3888}"/>
                                            </p:graphicEl>
                                          </p:spTgt>
                                        </p:tgtEl>
                                        <p:attrNameLst>
                                          <p:attrName>style.visibility</p:attrName>
                                        </p:attrNameLst>
                                      </p:cBhvr>
                                      <p:to>
                                        <p:strVal val="visible"/>
                                      </p:to>
                                    </p:set>
                                    <p:animEffect transition="in" filter="fade">
                                      <p:cBhvr>
                                        <p:cTn id="22" dur="500"/>
                                        <p:tgtEl>
                                          <p:spTgt spid="18">
                                            <p:graphicEl>
                                              <a:dgm id="{0A31F173-F273-4131-99EC-B2CA74AF388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graphicEl>
                                              <a:dgm id="{75E202DB-AE3C-426D-8663-C46C2076548A}"/>
                                            </p:graphicEl>
                                          </p:spTgt>
                                        </p:tgtEl>
                                        <p:attrNameLst>
                                          <p:attrName>style.visibility</p:attrName>
                                        </p:attrNameLst>
                                      </p:cBhvr>
                                      <p:to>
                                        <p:strVal val="visible"/>
                                      </p:to>
                                    </p:set>
                                    <p:animEffect transition="in" filter="fade">
                                      <p:cBhvr>
                                        <p:cTn id="27" dur="500"/>
                                        <p:tgtEl>
                                          <p:spTgt spid="18">
                                            <p:graphicEl>
                                              <a:dgm id="{75E202DB-AE3C-426D-8663-C46C2076548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graphicEl>
                                              <a:dgm id="{77F4792C-A266-439C-BD20-D3A555EF5B4E}"/>
                                            </p:graphicEl>
                                          </p:spTgt>
                                        </p:tgtEl>
                                        <p:attrNameLst>
                                          <p:attrName>style.visibility</p:attrName>
                                        </p:attrNameLst>
                                      </p:cBhvr>
                                      <p:to>
                                        <p:strVal val="visible"/>
                                      </p:to>
                                    </p:set>
                                    <p:animEffect transition="in" filter="fade">
                                      <p:cBhvr>
                                        <p:cTn id="32" dur="500"/>
                                        <p:tgtEl>
                                          <p:spTgt spid="18">
                                            <p:graphicEl>
                                              <a:dgm id="{77F4792C-A266-439C-BD20-D3A555EF5B4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graphicEl>
                                              <a:dgm id="{C6DB27A8-2BAB-435A-A5AE-040D12F91BC2}"/>
                                            </p:graphicEl>
                                          </p:spTgt>
                                        </p:tgtEl>
                                        <p:attrNameLst>
                                          <p:attrName>style.visibility</p:attrName>
                                        </p:attrNameLst>
                                      </p:cBhvr>
                                      <p:to>
                                        <p:strVal val="visible"/>
                                      </p:to>
                                    </p:set>
                                    <p:animEffect transition="in" filter="fade">
                                      <p:cBhvr>
                                        <p:cTn id="37" dur="500"/>
                                        <p:tgtEl>
                                          <p:spTgt spid="18">
                                            <p:graphicEl>
                                              <a:dgm id="{C6DB27A8-2BAB-435A-A5AE-040D12F91BC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graphicEl>
                                              <a:dgm id="{BAE99474-77BE-457C-AD19-6BDAECE7EBA8}"/>
                                            </p:graphicEl>
                                          </p:spTgt>
                                        </p:tgtEl>
                                        <p:attrNameLst>
                                          <p:attrName>style.visibility</p:attrName>
                                        </p:attrNameLst>
                                      </p:cBhvr>
                                      <p:to>
                                        <p:strVal val="visible"/>
                                      </p:to>
                                    </p:set>
                                    <p:animEffect transition="in" filter="fade">
                                      <p:cBhvr>
                                        <p:cTn id="42" dur="500"/>
                                        <p:tgtEl>
                                          <p:spTgt spid="18">
                                            <p:graphicEl>
                                              <a:dgm id="{BAE99474-77BE-457C-AD19-6BDAECE7EBA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graphicEl>
                                              <a:dgm id="{46FCF571-CB6A-4641-B91C-1271B8542A6D}"/>
                                            </p:graphicEl>
                                          </p:spTgt>
                                        </p:tgtEl>
                                        <p:attrNameLst>
                                          <p:attrName>style.visibility</p:attrName>
                                        </p:attrNameLst>
                                      </p:cBhvr>
                                      <p:to>
                                        <p:strVal val="visible"/>
                                      </p:to>
                                    </p:set>
                                    <p:animEffect transition="in" filter="fade">
                                      <p:cBhvr>
                                        <p:cTn id="47" dur="500"/>
                                        <p:tgtEl>
                                          <p:spTgt spid="18">
                                            <p:graphicEl>
                                              <a:dgm id="{46FCF571-CB6A-4641-B91C-1271B8542A6D}"/>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graphicEl>
                                              <a:dgm id="{0A958134-14F7-4B86-8117-5DD122231A67}"/>
                                            </p:graphicEl>
                                          </p:spTgt>
                                        </p:tgtEl>
                                        <p:attrNameLst>
                                          <p:attrName>style.visibility</p:attrName>
                                        </p:attrNameLst>
                                      </p:cBhvr>
                                      <p:to>
                                        <p:strVal val="visible"/>
                                      </p:to>
                                    </p:set>
                                    <p:animEffect transition="in" filter="fade">
                                      <p:cBhvr>
                                        <p:cTn id="52" dur="500"/>
                                        <p:tgtEl>
                                          <p:spTgt spid="18">
                                            <p:graphicEl>
                                              <a:dgm id="{0A958134-14F7-4B86-8117-5DD122231A67}"/>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graphicEl>
                                              <a:dgm id="{E1E01388-B311-41DC-B34A-6D237B2724E3}"/>
                                            </p:graphicEl>
                                          </p:spTgt>
                                        </p:tgtEl>
                                        <p:attrNameLst>
                                          <p:attrName>style.visibility</p:attrName>
                                        </p:attrNameLst>
                                      </p:cBhvr>
                                      <p:to>
                                        <p:strVal val="visible"/>
                                      </p:to>
                                    </p:set>
                                    <p:animEffect transition="in" filter="fade">
                                      <p:cBhvr>
                                        <p:cTn id="57" dur="500"/>
                                        <p:tgtEl>
                                          <p:spTgt spid="18">
                                            <p:graphicEl>
                                              <a:dgm id="{E1E01388-B311-41DC-B34A-6D237B2724E3}"/>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8">
                                            <p:graphicEl>
                                              <a:dgm id="{47EFED50-F3D2-43F5-B3E9-E7E0ED1C6A58}"/>
                                            </p:graphicEl>
                                          </p:spTgt>
                                        </p:tgtEl>
                                        <p:attrNameLst>
                                          <p:attrName>style.visibility</p:attrName>
                                        </p:attrNameLst>
                                      </p:cBhvr>
                                      <p:to>
                                        <p:strVal val="visible"/>
                                      </p:to>
                                    </p:set>
                                    <p:animEffect transition="in" filter="fade">
                                      <p:cBhvr>
                                        <p:cTn id="62" dur="500"/>
                                        <p:tgtEl>
                                          <p:spTgt spid="18">
                                            <p:graphicEl>
                                              <a:dgm id="{47EFED50-F3D2-43F5-B3E9-E7E0ED1C6A58}"/>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graphicEl>
                                              <a:dgm id="{F8B64A1E-AF95-48FC-A4D1-752850619D94}"/>
                                            </p:graphicEl>
                                          </p:spTgt>
                                        </p:tgtEl>
                                        <p:attrNameLst>
                                          <p:attrName>style.visibility</p:attrName>
                                        </p:attrNameLst>
                                      </p:cBhvr>
                                      <p:to>
                                        <p:strVal val="visible"/>
                                      </p:to>
                                    </p:set>
                                    <p:animEffect transition="in" filter="fade">
                                      <p:cBhvr>
                                        <p:cTn id="67" dur="500"/>
                                        <p:tgtEl>
                                          <p:spTgt spid="18">
                                            <p:graphicEl>
                                              <a:dgm id="{F8B64A1E-AF95-48FC-A4D1-752850619D94}"/>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graphicEl>
                                              <a:dgm id="{3443392A-D335-4151-8CED-E1D9004F37AA}"/>
                                            </p:graphicEl>
                                          </p:spTgt>
                                        </p:tgtEl>
                                        <p:attrNameLst>
                                          <p:attrName>style.visibility</p:attrName>
                                        </p:attrNameLst>
                                      </p:cBhvr>
                                      <p:to>
                                        <p:strVal val="visible"/>
                                      </p:to>
                                    </p:set>
                                    <p:animEffect transition="in" filter="fade">
                                      <p:cBhvr>
                                        <p:cTn id="72" dur="500"/>
                                        <p:tgtEl>
                                          <p:spTgt spid="18">
                                            <p:graphicEl>
                                              <a:dgm id="{3443392A-D335-4151-8CED-E1D9004F37AA}"/>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8">
                                            <p:graphicEl>
                                              <a:dgm id="{5F64B477-DAED-4A7A-89C1-60EA9D77D84E}"/>
                                            </p:graphicEl>
                                          </p:spTgt>
                                        </p:tgtEl>
                                        <p:attrNameLst>
                                          <p:attrName>style.visibility</p:attrName>
                                        </p:attrNameLst>
                                      </p:cBhvr>
                                      <p:to>
                                        <p:strVal val="visible"/>
                                      </p:to>
                                    </p:set>
                                    <p:animEffect transition="in" filter="fade">
                                      <p:cBhvr>
                                        <p:cTn id="77" dur="500"/>
                                        <p:tgtEl>
                                          <p:spTgt spid="18">
                                            <p:graphicEl>
                                              <a:dgm id="{5F64B477-DAED-4A7A-89C1-60EA9D77D84E}"/>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graphicEl>
                                              <a:dgm id="{9F43CB6F-BB19-4947-93F3-8C8A309A4C10}"/>
                                            </p:graphicEl>
                                          </p:spTgt>
                                        </p:tgtEl>
                                        <p:attrNameLst>
                                          <p:attrName>style.visibility</p:attrName>
                                        </p:attrNameLst>
                                      </p:cBhvr>
                                      <p:to>
                                        <p:strVal val="visible"/>
                                      </p:to>
                                    </p:set>
                                    <p:animEffect transition="in" filter="fade">
                                      <p:cBhvr>
                                        <p:cTn id="82" dur="500"/>
                                        <p:tgtEl>
                                          <p:spTgt spid="18">
                                            <p:graphicEl>
                                              <a:dgm id="{9F43CB6F-BB19-4947-93F3-8C8A309A4C10}"/>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8">
                                            <p:graphicEl>
                                              <a:dgm id="{27A50E04-612B-4BF0-B186-F584643B6A56}"/>
                                            </p:graphicEl>
                                          </p:spTgt>
                                        </p:tgtEl>
                                        <p:attrNameLst>
                                          <p:attrName>style.visibility</p:attrName>
                                        </p:attrNameLst>
                                      </p:cBhvr>
                                      <p:to>
                                        <p:strVal val="visible"/>
                                      </p:to>
                                    </p:set>
                                    <p:animEffect transition="in" filter="fade">
                                      <p:cBhvr>
                                        <p:cTn id="87" dur="500"/>
                                        <p:tgtEl>
                                          <p:spTgt spid="18">
                                            <p:graphicEl>
                                              <a:dgm id="{27A50E04-612B-4BF0-B186-F584643B6A56}"/>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8">
                                            <p:graphicEl>
                                              <a:dgm id="{F5556E6E-E7EB-497A-95A6-B400B9205F6B}"/>
                                            </p:graphicEl>
                                          </p:spTgt>
                                        </p:tgtEl>
                                        <p:attrNameLst>
                                          <p:attrName>style.visibility</p:attrName>
                                        </p:attrNameLst>
                                      </p:cBhvr>
                                      <p:to>
                                        <p:strVal val="visible"/>
                                      </p:to>
                                    </p:set>
                                    <p:animEffect transition="in" filter="fade">
                                      <p:cBhvr>
                                        <p:cTn id="92" dur="500"/>
                                        <p:tgtEl>
                                          <p:spTgt spid="18">
                                            <p:graphicEl>
                                              <a:dgm id="{F5556E6E-E7EB-497A-95A6-B400B9205F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694255-F50C-4313-99E4-D6DEFB2802B1}"/>
              </a:ext>
            </a:extLst>
          </p:cNvPr>
          <p:cNvSpPr>
            <a:spLocks noGrp="1"/>
          </p:cNvSpPr>
          <p:nvPr>
            <p:ph type="title"/>
          </p:nvPr>
        </p:nvSpPr>
        <p:spPr>
          <a:xfrm>
            <a:off x="1028701" y="963919"/>
            <a:ext cx="10134600" cy="487062"/>
          </a:xfrm>
        </p:spPr>
        <p:txBody>
          <a:bodyPr anchor="b">
            <a:normAutofit fontScale="90000"/>
          </a:bodyPr>
          <a:lstStyle/>
          <a:p>
            <a:pPr algn="ctr"/>
            <a:r>
              <a:rPr lang="en-US" dirty="0"/>
              <a:t>How to structure and format your CV</a:t>
            </a:r>
            <a:endParaRPr lang="el-GR" dirty="0"/>
          </a:p>
        </p:txBody>
      </p:sp>
      <p:grpSp>
        <p:nvGrpSpPr>
          <p:cNvPr id="24" name="Group 23">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2169459"/>
            <a:ext cx="867485" cy="115439"/>
            <a:chOff x="8910933" y="1861308"/>
            <a:chExt cx="867485" cy="115439"/>
          </a:xfrm>
        </p:grpSpPr>
        <p:sp>
          <p:nvSpPr>
            <p:cNvPr id="25" name="Rectangle 24">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6" name="Straight Connector 25">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223D53ED-BA8F-30C0-6597-89EC08E32805}"/>
              </a:ext>
            </a:extLst>
          </p:cNvPr>
          <p:cNvGraphicFramePr>
            <a:graphicFrameLocks noGrp="1"/>
          </p:cNvGraphicFramePr>
          <p:nvPr>
            <p:ph idx="1"/>
            <p:extLst>
              <p:ext uri="{D42A27DB-BD31-4B8C-83A1-F6EECF244321}">
                <p14:modId xmlns:p14="http://schemas.microsoft.com/office/powerpoint/2010/main" val="2725140131"/>
              </p:ext>
            </p:extLst>
          </p:nvPr>
        </p:nvGraphicFramePr>
        <p:xfrm>
          <a:off x="737118" y="1450982"/>
          <a:ext cx="10935478" cy="512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142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0127D86-B608-4453-99F0-FB74AA7B0940}"/>
                                            </p:graphicEl>
                                          </p:spTgt>
                                        </p:tgtEl>
                                        <p:attrNameLst>
                                          <p:attrName>style.visibility</p:attrName>
                                        </p:attrNameLst>
                                      </p:cBhvr>
                                      <p:to>
                                        <p:strVal val="visible"/>
                                      </p:to>
                                    </p:set>
                                    <p:animEffect transition="in" filter="fade">
                                      <p:cBhvr>
                                        <p:cTn id="7" dur="500"/>
                                        <p:tgtEl>
                                          <p:spTgt spid="5">
                                            <p:graphicEl>
                                              <a:dgm id="{30127D86-B608-4453-99F0-FB74AA7B0940}"/>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graphicEl>
                                              <a:dgm id="{31EBA596-E665-449E-B4EC-8FDA346C12A6}"/>
                                            </p:graphicEl>
                                          </p:spTgt>
                                        </p:tgtEl>
                                        <p:attrNameLst>
                                          <p:attrName>style.visibility</p:attrName>
                                        </p:attrNameLst>
                                      </p:cBhvr>
                                      <p:to>
                                        <p:strVal val="visible"/>
                                      </p:to>
                                    </p:set>
                                    <p:animEffect transition="in" filter="fade">
                                      <p:cBhvr>
                                        <p:cTn id="10" dur="500"/>
                                        <p:tgtEl>
                                          <p:spTgt spid="5">
                                            <p:graphicEl>
                                              <a:dgm id="{31EBA596-E665-449E-B4EC-8FDA346C12A6}"/>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graphicEl>
                                              <a:dgm id="{5B873C67-4107-45B7-9672-2159D0879066}"/>
                                            </p:graphicEl>
                                          </p:spTgt>
                                        </p:tgtEl>
                                        <p:attrNameLst>
                                          <p:attrName>style.visibility</p:attrName>
                                        </p:attrNameLst>
                                      </p:cBhvr>
                                      <p:to>
                                        <p:strVal val="visible"/>
                                      </p:to>
                                    </p:set>
                                    <p:animEffect transition="in" filter="fade">
                                      <p:cBhvr>
                                        <p:cTn id="15" dur="500"/>
                                        <p:tgtEl>
                                          <p:spTgt spid="5">
                                            <p:graphicEl>
                                              <a:dgm id="{5B873C67-4107-45B7-9672-2159D087906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BA25D123-900C-41D2-9F1D-64DAF0249A12}"/>
                                            </p:graphicEl>
                                          </p:spTgt>
                                        </p:tgtEl>
                                        <p:attrNameLst>
                                          <p:attrName>style.visibility</p:attrName>
                                        </p:attrNameLst>
                                      </p:cBhvr>
                                      <p:to>
                                        <p:strVal val="visible"/>
                                      </p:to>
                                    </p:set>
                                    <p:animEffect transition="in" filter="fade">
                                      <p:cBhvr>
                                        <p:cTn id="20" dur="500"/>
                                        <p:tgtEl>
                                          <p:spTgt spid="5">
                                            <p:graphicEl>
                                              <a:dgm id="{BA25D123-900C-41D2-9F1D-64DAF0249A1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93AB9AAD-B680-49DE-893B-0C52A796AF4C}"/>
                                            </p:graphicEl>
                                          </p:spTgt>
                                        </p:tgtEl>
                                        <p:attrNameLst>
                                          <p:attrName>style.visibility</p:attrName>
                                        </p:attrNameLst>
                                      </p:cBhvr>
                                      <p:to>
                                        <p:strVal val="visible"/>
                                      </p:to>
                                    </p:set>
                                    <p:animEffect transition="in" filter="fade">
                                      <p:cBhvr>
                                        <p:cTn id="23" dur="500"/>
                                        <p:tgtEl>
                                          <p:spTgt spid="5">
                                            <p:graphicEl>
                                              <a:dgm id="{93AB9AAD-B680-49DE-893B-0C52A796AF4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EBF5A6EC-1738-4C75-B10B-0B6A2FC0E25D}"/>
                                            </p:graphicEl>
                                          </p:spTgt>
                                        </p:tgtEl>
                                        <p:attrNameLst>
                                          <p:attrName>style.visibility</p:attrName>
                                        </p:attrNameLst>
                                      </p:cBhvr>
                                      <p:to>
                                        <p:strVal val="visible"/>
                                      </p:to>
                                    </p:set>
                                    <p:animEffect transition="in" filter="fade">
                                      <p:cBhvr>
                                        <p:cTn id="28" dur="500"/>
                                        <p:tgtEl>
                                          <p:spTgt spid="5">
                                            <p:graphicEl>
                                              <a:dgm id="{EBF5A6EC-1738-4C75-B10B-0B6A2FC0E2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2">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99425D-863D-4556-9ED9-C4A9627CA21C}"/>
              </a:ext>
            </a:extLst>
          </p:cNvPr>
          <p:cNvSpPr>
            <a:spLocks noGrp="1"/>
          </p:cNvSpPr>
          <p:nvPr>
            <p:ph type="title"/>
          </p:nvPr>
        </p:nvSpPr>
        <p:spPr>
          <a:xfrm>
            <a:off x="1028701" y="963919"/>
            <a:ext cx="10134600" cy="741180"/>
          </a:xfrm>
        </p:spPr>
        <p:txBody>
          <a:bodyPr anchor="b">
            <a:normAutofit/>
          </a:bodyPr>
          <a:lstStyle/>
          <a:p>
            <a:pPr algn="ctr"/>
            <a:r>
              <a:rPr lang="en-US" dirty="0"/>
              <a:t>How to format your CV </a:t>
            </a:r>
            <a:endParaRPr lang="el-GR" dirty="0"/>
          </a:p>
        </p:txBody>
      </p:sp>
      <p:grpSp>
        <p:nvGrpSpPr>
          <p:cNvPr id="23" name="Group 14">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2169459"/>
            <a:ext cx="867485" cy="115439"/>
            <a:chOff x="8910933" y="1861308"/>
            <a:chExt cx="867485" cy="115439"/>
          </a:xfrm>
        </p:grpSpPr>
        <p:sp>
          <p:nvSpPr>
            <p:cNvPr id="24" name="Rectangle 15">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25" name="Content Placeholder 2">
            <a:extLst>
              <a:ext uri="{FF2B5EF4-FFF2-40B4-BE49-F238E27FC236}">
                <a16:creationId xmlns:a16="http://schemas.microsoft.com/office/drawing/2014/main" id="{A0EF7BC4-B572-E5A2-63F8-18A9C0284B9A}"/>
              </a:ext>
            </a:extLst>
          </p:cNvPr>
          <p:cNvGraphicFramePr>
            <a:graphicFrameLocks noGrp="1"/>
          </p:cNvGraphicFramePr>
          <p:nvPr>
            <p:ph idx="1"/>
            <p:extLst>
              <p:ext uri="{D42A27DB-BD31-4B8C-83A1-F6EECF244321}">
                <p14:modId xmlns:p14="http://schemas.microsoft.com/office/powerpoint/2010/main" val="1522261134"/>
              </p:ext>
            </p:extLst>
          </p:nvPr>
        </p:nvGraphicFramePr>
        <p:xfrm>
          <a:off x="666750" y="2749258"/>
          <a:ext cx="11049000" cy="3661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275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graphicEl>
                                              <a:dgm id="{33924E8A-4B61-4631-AA6A-AC5C92F32665}"/>
                                            </p:graphicEl>
                                          </p:spTgt>
                                        </p:tgtEl>
                                        <p:attrNameLst>
                                          <p:attrName>style.visibility</p:attrName>
                                        </p:attrNameLst>
                                      </p:cBhvr>
                                      <p:to>
                                        <p:strVal val="visible"/>
                                      </p:to>
                                    </p:set>
                                    <p:animEffect transition="in" filter="fade">
                                      <p:cBhvr>
                                        <p:cTn id="7" dur="500"/>
                                        <p:tgtEl>
                                          <p:spTgt spid="25">
                                            <p:graphicEl>
                                              <a:dgm id="{33924E8A-4B61-4631-AA6A-AC5C92F3266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graphicEl>
                                              <a:dgm id="{A5780857-9DB3-4082-B485-67A2137F5199}"/>
                                            </p:graphicEl>
                                          </p:spTgt>
                                        </p:tgtEl>
                                        <p:attrNameLst>
                                          <p:attrName>style.visibility</p:attrName>
                                        </p:attrNameLst>
                                      </p:cBhvr>
                                      <p:to>
                                        <p:strVal val="visible"/>
                                      </p:to>
                                    </p:set>
                                    <p:animEffect transition="in" filter="fade">
                                      <p:cBhvr>
                                        <p:cTn id="12" dur="500"/>
                                        <p:tgtEl>
                                          <p:spTgt spid="25">
                                            <p:graphicEl>
                                              <a:dgm id="{A5780857-9DB3-4082-B485-67A2137F5199}"/>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
                                            <p:graphicEl>
                                              <a:dgm id="{6B5FA26D-C83A-441F-A5CC-F24129D80726}"/>
                                            </p:graphicEl>
                                          </p:spTgt>
                                        </p:tgtEl>
                                        <p:attrNameLst>
                                          <p:attrName>style.visibility</p:attrName>
                                        </p:attrNameLst>
                                      </p:cBhvr>
                                      <p:to>
                                        <p:strVal val="visible"/>
                                      </p:to>
                                    </p:set>
                                    <p:animEffect transition="in" filter="fade">
                                      <p:cBhvr>
                                        <p:cTn id="15" dur="500"/>
                                        <p:tgtEl>
                                          <p:spTgt spid="25">
                                            <p:graphicEl>
                                              <a:dgm id="{6B5FA26D-C83A-441F-A5CC-F24129D80726}"/>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
                                            <p:graphicEl>
                                              <a:dgm id="{B6CF2FC7-98AA-4558-935F-2AF8731D8C73}"/>
                                            </p:graphicEl>
                                          </p:spTgt>
                                        </p:tgtEl>
                                        <p:attrNameLst>
                                          <p:attrName>style.visibility</p:attrName>
                                        </p:attrNameLst>
                                      </p:cBhvr>
                                      <p:to>
                                        <p:strVal val="visible"/>
                                      </p:to>
                                    </p:set>
                                    <p:animEffect transition="in" filter="fade">
                                      <p:cBhvr>
                                        <p:cTn id="20" dur="500"/>
                                        <p:tgtEl>
                                          <p:spTgt spid="25">
                                            <p:graphicEl>
                                              <a:dgm id="{B6CF2FC7-98AA-4558-935F-2AF8731D8C7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
                                            <p:graphicEl>
                                              <a:dgm id="{843785E1-EB4C-44E7-9450-AB79D6EE478C}"/>
                                            </p:graphicEl>
                                          </p:spTgt>
                                        </p:tgtEl>
                                        <p:attrNameLst>
                                          <p:attrName>style.visibility</p:attrName>
                                        </p:attrNameLst>
                                      </p:cBhvr>
                                      <p:to>
                                        <p:strVal val="visible"/>
                                      </p:to>
                                    </p:set>
                                    <p:animEffect transition="in" filter="fade">
                                      <p:cBhvr>
                                        <p:cTn id="23" dur="500"/>
                                        <p:tgtEl>
                                          <p:spTgt spid="25">
                                            <p:graphicEl>
                                              <a:dgm id="{843785E1-EB4C-44E7-9450-AB79D6EE478C}"/>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graphicEl>
                                              <a:dgm id="{51ED2B80-95DD-4A05-9E14-D056E3F09E51}"/>
                                            </p:graphicEl>
                                          </p:spTgt>
                                        </p:tgtEl>
                                        <p:attrNameLst>
                                          <p:attrName>style.visibility</p:attrName>
                                        </p:attrNameLst>
                                      </p:cBhvr>
                                      <p:to>
                                        <p:strVal val="visible"/>
                                      </p:to>
                                    </p:set>
                                    <p:animEffect transition="in" filter="fade">
                                      <p:cBhvr>
                                        <p:cTn id="28" dur="500"/>
                                        <p:tgtEl>
                                          <p:spTgt spid="25">
                                            <p:graphicEl>
                                              <a:dgm id="{51ED2B80-95DD-4A05-9E14-D056E3F09E5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5">
                                            <p:graphicEl>
                                              <a:dgm id="{8CEDB55D-3E16-464B-9301-DD2A5B324FA9}"/>
                                            </p:graphicEl>
                                          </p:spTgt>
                                        </p:tgtEl>
                                        <p:attrNameLst>
                                          <p:attrName>style.visibility</p:attrName>
                                        </p:attrNameLst>
                                      </p:cBhvr>
                                      <p:to>
                                        <p:strVal val="visible"/>
                                      </p:to>
                                    </p:set>
                                    <p:animEffect transition="in" filter="fade">
                                      <p:cBhvr>
                                        <p:cTn id="31" dur="500"/>
                                        <p:tgtEl>
                                          <p:spTgt spid="25">
                                            <p:graphicEl>
                                              <a:dgm id="{8CEDB55D-3E16-464B-9301-DD2A5B324FA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5">
                                            <p:graphicEl>
                                              <a:dgm id="{54D2EF21-55BB-4BE5-AB7D-A66C5775924B}"/>
                                            </p:graphicEl>
                                          </p:spTgt>
                                        </p:tgtEl>
                                        <p:attrNameLst>
                                          <p:attrName>style.visibility</p:attrName>
                                        </p:attrNameLst>
                                      </p:cBhvr>
                                      <p:to>
                                        <p:strVal val="visible"/>
                                      </p:to>
                                    </p:set>
                                    <p:animEffect transition="in" filter="fade">
                                      <p:cBhvr>
                                        <p:cTn id="36" dur="500"/>
                                        <p:tgtEl>
                                          <p:spTgt spid="25">
                                            <p:graphicEl>
                                              <a:dgm id="{54D2EF21-55BB-4BE5-AB7D-A66C5775924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5">
                                            <p:graphicEl>
                                              <a:dgm id="{83EC3691-0038-49A1-8548-93F2C2ABBA19}"/>
                                            </p:graphicEl>
                                          </p:spTgt>
                                        </p:tgtEl>
                                        <p:attrNameLst>
                                          <p:attrName>style.visibility</p:attrName>
                                        </p:attrNameLst>
                                      </p:cBhvr>
                                      <p:to>
                                        <p:strVal val="visible"/>
                                      </p:to>
                                    </p:set>
                                    <p:animEffect transition="in" filter="fade">
                                      <p:cBhvr>
                                        <p:cTn id="39" dur="500"/>
                                        <p:tgtEl>
                                          <p:spTgt spid="25">
                                            <p:graphicEl>
                                              <a:dgm id="{83EC3691-0038-49A1-8548-93F2C2ABBA19}"/>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5">
                                            <p:graphicEl>
                                              <a:dgm id="{87A88F45-13D0-4392-9C6F-2D866B887B62}"/>
                                            </p:graphicEl>
                                          </p:spTgt>
                                        </p:tgtEl>
                                        <p:attrNameLst>
                                          <p:attrName>style.visibility</p:attrName>
                                        </p:attrNameLst>
                                      </p:cBhvr>
                                      <p:to>
                                        <p:strVal val="visible"/>
                                      </p:to>
                                    </p:set>
                                    <p:animEffect transition="in" filter="fade">
                                      <p:cBhvr>
                                        <p:cTn id="44" dur="500"/>
                                        <p:tgtEl>
                                          <p:spTgt spid="25">
                                            <p:graphicEl>
                                              <a:dgm id="{87A88F45-13D0-4392-9C6F-2D866B887B62}"/>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5">
                                            <p:graphicEl>
                                              <a:dgm id="{47E2B347-C996-49D8-8F0D-0435897DE9D9}"/>
                                            </p:graphicEl>
                                          </p:spTgt>
                                        </p:tgtEl>
                                        <p:attrNameLst>
                                          <p:attrName>style.visibility</p:attrName>
                                        </p:attrNameLst>
                                      </p:cBhvr>
                                      <p:to>
                                        <p:strVal val="visible"/>
                                      </p:to>
                                    </p:set>
                                    <p:animEffect transition="in" filter="fade">
                                      <p:cBhvr>
                                        <p:cTn id="47" dur="500"/>
                                        <p:tgtEl>
                                          <p:spTgt spid="25">
                                            <p:graphicEl>
                                              <a:dgm id="{47E2B347-C996-49D8-8F0D-0435897DE9D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graphicEl>
                                              <a:dgm id="{40A0B97E-A75C-4258-94BF-DF10A7DB5EC8}"/>
                                            </p:graphicEl>
                                          </p:spTgt>
                                        </p:tgtEl>
                                        <p:attrNameLst>
                                          <p:attrName>style.visibility</p:attrName>
                                        </p:attrNameLst>
                                      </p:cBhvr>
                                      <p:to>
                                        <p:strVal val="visible"/>
                                      </p:to>
                                    </p:set>
                                    <p:animEffect transition="in" filter="fade">
                                      <p:cBhvr>
                                        <p:cTn id="52" dur="500"/>
                                        <p:tgtEl>
                                          <p:spTgt spid="25">
                                            <p:graphicEl>
                                              <a:dgm id="{40A0B97E-A75C-4258-94BF-DF10A7DB5EC8}"/>
                                            </p:graphic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5">
                                            <p:graphicEl>
                                              <a:dgm id="{7DEB361D-B861-4D8F-B4FA-9FF63912C3F4}"/>
                                            </p:graphicEl>
                                          </p:spTgt>
                                        </p:tgtEl>
                                        <p:attrNameLst>
                                          <p:attrName>style.visibility</p:attrName>
                                        </p:attrNameLst>
                                      </p:cBhvr>
                                      <p:to>
                                        <p:strVal val="visible"/>
                                      </p:to>
                                    </p:set>
                                    <p:animEffect transition="in" filter="fade">
                                      <p:cBhvr>
                                        <p:cTn id="55" dur="500"/>
                                        <p:tgtEl>
                                          <p:spTgt spid="25">
                                            <p:graphicEl>
                                              <a:dgm id="{7DEB361D-B861-4D8F-B4FA-9FF63912C3F4}"/>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5">
                                            <p:graphicEl>
                                              <a:dgm id="{2D99D61C-A4EA-48E3-8CA0-E2DD05115804}"/>
                                            </p:graphicEl>
                                          </p:spTgt>
                                        </p:tgtEl>
                                        <p:attrNameLst>
                                          <p:attrName>style.visibility</p:attrName>
                                        </p:attrNameLst>
                                      </p:cBhvr>
                                      <p:to>
                                        <p:strVal val="visible"/>
                                      </p:to>
                                    </p:set>
                                    <p:animEffect transition="in" filter="fade">
                                      <p:cBhvr>
                                        <p:cTn id="60" dur="500"/>
                                        <p:tgtEl>
                                          <p:spTgt spid="25">
                                            <p:graphicEl>
                                              <a:dgm id="{2D99D61C-A4EA-48E3-8CA0-E2DD05115804}"/>
                                            </p:graphic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5">
                                            <p:graphicEl>
                                              <a:dgm id="{CDDC9151-68AF-4B87-9FA7-2285545C88FA}"/>
                                            </p:graphicEl>
                                          </p:spTgt>
                                        </p:tgtEl>
                                        <p:attrNameLst>
                                          <p:attrName>style.visibility</p:attrName>
                                        </p:attrNameLst>
                                      </p:cBhvr>
                                      <p:to>
                                        <p:strVal val="visible"/>
                                      </p:to>
                                    </p:set>
                                    <p:animEffect transition="in" filter="fade">
                                      <p:cBhvr>
                                        <p:cTn id="63" dur="500"/>
                                        <p:tgtEl>
                                          <p:spTgt spid="25">
                                            <p:graphicEl>
                                              <a:dgm id="{CDDC9151-68AF-4B87-9FA7-2285545C88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AC9656C-AED6-412E-9226-B7F196400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5BC820D-D527-47CE-ABB0-DA0BB5B043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1DD315B-AEF9-490C-9438-C80F804057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 y="159026"/>
            <a:ext cx="11891037"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9222E5-210A-4B2F-8B3E-E93B77FC5F50}"/>
              </a:ext>
            </a:extLst>
          </p:cNvPr>
          <p:cNvSpPr>
            <a:spLocks noGrp="1"/>
          </p:cNvSpPr>
          <p:nvPr>
            <p:ph type="title"/>
          </p:nvPr>
        </p:nvSpPr>
        <p:spPr>
          <a:xfrm>
            <a:off x="0" y="1028700"/>
            <a:ext cx="3429000" cy="4800600"/>
          </a:xfrm>
        </p:spPr>
        <p:txBody>
          <a:bodyPr anchor="ctr">
            <a:normAutofit/>
          </a:bodyPr>
          <a:lstStyle/>
          <a:p>
            <a:pPr algn="ctr"/>
            <a:r>
              <a:rPr lang="en-US" dirty="0"/>
              <a:t>How to structure your CV </a:t>
            </a:r>
            <a:endParaRPr lang="el-GR" dirty="0"/>
          </a:p>
        </p:txBody>
      </p:sp>
      <p:graphicFrame>
        <p:nvGraphicFramePr>
          <p:cNvPr id="5" name="Content Placeholder 2">
            <a:extLst>
              <a:ext uri="{FF2B5EF4-FFF2-40B4-BE49-F238E27FC236}">
                <a16:creationId xmlns:a16="http://schemas.microsoft.com/office/drawing/2014/main" id="{BA81A5DB-6358-FD6C-449E-581A63D9C8A2}"/>
              </a:ext>
            </a:extLst>
          </p:cNvPr>
          <p:cNvGraphicFramePr>
            <a:graphicFrameLocks noGrp="1"/>
          </p:cNvGraphicFramePr>
          <p:nvPr>
            <p:ph idx="1"/>
            <p:extLst>
              <p:ext uri="{D42A27DB-BD31-4B8C-83A1-F6EECF244321}">
                <p14:modId xmlns:p14="http://schemas.microsoft.com/office/powerpoint/2010/main" val="2957943311"/>
              </p:ext>
            </p:extLst>
          </p:nvPr>
        </p:nvGraphicFramePr>
        <p:xfrm>
          <a:off x="3714751" y="495300"/>
          <a:ext cx="7724332"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09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395BF1B7-AA1C-4482-9836-37B5F121C218}"/>
                                            </p:graphicEl>
                                          </p:spTgt>
                                        </p:tgtEl>
                                        <p:attrNameLst>
                                          <p:attrName>style.visibility</p:attrName>
                                        </p:attrNameLst>
                                      </p:cBhvr>
                                      <p:to>
                                        <p:strVal val="visible"/>
                                      </p:to>
                                    </p:set>
                                    <p:animEffect transition="in" filter="fade">
                                      <p:cBhvr>
                                        <p:cTn id="7" dur="500"/>
                                        <p:tgtEl>
                                          <p:spTgt spid="5">
                                            <p:graphicEl>
                                              <a:dgm id="{395BF1B7-AA1C-4482-9836-37B5F121C21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A0568BF5-95D9-4891-BA86-851FF98BE96A}"/>
                                            </p:graphicEl>
                                          </p:spTgt>
                                        </p:tgtEl>
                                        <p:attrNameLst>
                                          <p:attrName>style.visibility</p:attrName>
                                        </p:attrNameLst>
                                      </p:cBhvr>
                                      <p:to>
                                        <p:strVal val="visible"/>
                                      </p:to>
                                    </p:set>
                                    <p:animEffect transition="in" filter="fade">
                                      <p:cBhvr>
                                        <p:cTn id="12" dur="500"/>
                                        <p:tgtEl>
                                          <p:spTgt spid="5">
                                            <p:graphicEl>
                                              <a:dgm id="{A0568BF5-95D9-4891-BA86-851FF98BE96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2BD4CEE5-95FC-4B40-AEC4-F44CFA167309}"/>
                                            </p:graphicEl>
                                          </p:spTgt>
                                        </p:tgtEl>
                                        <p:attrNameLst>
                                          <p:attrName>style.visibility</p:attrName>
                                        </p:attrNameLst>
                                      </p:cBhvr>
                                      <p:to>
                                        <p:strVal val="visible"/>
                                      </p:to>
                                    </p:set>
                                    <p:animEffect transition="in" filter="fade">
                                      <p:cBhvr>
                                        <p:cTn id="17" dur="500"/>
                                        <p:tgtEl>
                                          <p:spTgt spid="5">
                                            <p:graphicEl>
                                              <a:dgm id="{2BD4CEE5-95FC-4B40-AEC4-F44CFA16730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8C31E09F-D0B0-4ED3-B70A-2045CF4F0DB0}"/>
                                            </p:graphicEl>
                                          </p:spTgt>
                                        </p:tgtEl>
                                        <p:attrNameLst>
                                          <p:attrName>style.visibility</p:attrName>
                                        </p:attrNameLst>
                                      </p:cBhvr>
                                      <p:to>
                                        <p:strVal val="visible"/>
                                      </p:to>
                                    </p:set>
                                    <p:animEffect transition="in" filter="fade">
                                      <p:cBhvr>
                                        <p:cTn id="22" dur="500"/>
                                        <p:tgtEl>
                                          <p:spTgt spid="5">
                                            <p:graphicEl>
                                              <a:dgm id="{8C31E09F-D0B0-4ED3-B70A-2045CF4F0DB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002413C-E9D0-4EE7-A72E-03E98C0E9F7B}"/>
                                            </p:graphicEl>
                                          </p:spTgt>
                                        </p:tgtEl>
                                        <p:attrNameLst>
                                          <p:attrName>style.visibility</p:attrName>
                                        </p:attrNameLst>
                                      </p:cBhvr>
                                      <p:to>
                                        <p:strVal val="visible"/>
                                      </p:to>
                                    </p:set>
                                    <p:animEffect transition="in" filter="fade">
                                      <p:cBhvr>
                                        <p:cTn id="27" dur="500"/>
                                        <p:tgtEl>
                                          <p:spTgt spid="5">
                                            <p:graphicEl>
                                              <a:dgm id="{4002413C-E9D0-4EE7-A72E-03E98C0E9F7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FECE34AC-9A17-4E91-8D89-D6B2EAF439D4}"/>
                                            </p:graphicEl>
                                          </p:spTgt>
                                        </p:tgtEl>
                                        <p:attrNameLst>
                                          <p:attrName>style.visibility</p:attrName>
                                        </p:attrNameLst>
                                      </p:cBhvr>
                                      <p:to>
                                        <p:strVal val="visible"/>
                                      </p:to>
                                    </p:set>
                                    <p:animEffect transition="in" filter="fade">
                                      <p:cBhvr>
                                        <p:cTn id="32" dur="500"/>
                                        <p:tgtEl>
                                          <p:spTgt spid="5">
                                            <p:graphicEl>
                                              <a:dgm id="{FECE34AC-9A17-4E91-8D89-D6B2EAF439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A01047-632B-4F57-9CDB-AA680D5BB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5">
            <a:extLst>
              <a:ext uri="{FF2B5EF4-FFF2-40B4-BE49-F238E27FC236}">
                <a16:creationId xmlns:a16="http://schemas.microsoft.com/office/drawing/2014/main" id="{6D7753FE-7408-46D8-999A-0B0C34EA8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700" y="1028700"/>
            <a:ext cx="4038600" cy="484107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27C121EE-18DC-4797-AFFF-009E607DD4E4}"/>
              </a:ext>
            </a:extLst>
          </p:cNvPr>
          <p:cNvSpPr>
            <a:spLocks noGrp="1"/>
          </p:cNvSpPr>
          <p:nvPr>
            <p:ph type="title"/>
          </p:nvPr>
        </p:nvSpPr>
        <p:spPr>
          <a:xfrm>
            <a:off x="1424940" y="1653540"/>
            <a:ext cx="3246119" cy="2608006"/>
          </a:xfrm>
        </p:spPr>
        <p:txBody>
          <a:bodyPr anchor="ctr">
            <a:normAutofit/>
          </a:bodyPr>
          <a:lstStyle/>
          <a:p>
            <a:pPr algn="ctr"/>
            <a:r>
              <a:rPr lang="en-US" dirty="0"/>
              <a:t>How to find the best format for a professional outlook</a:t>
            </a:r>
            <a:endParaRPr lang="el-GR"/>
          </a:p>
        </p:txBody>
      </p:sp>
      <p:grpSp>
        <p:nvGrpSpPr>
          <p:cNvPr id="13" name="Group 12">
            <a:extLst>
              <a:ext uri="{FF2B5EF4-FFF2-40B4-BE49-F238E27FC236}">
                <a16:creationId xmlns:a16="http://schemas.microsoft.com/office/drawing/2014/main" id="{E30DE9CB-4267-487A-915E-5665607E9F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614258" y="4550150"/>
            <a:ext cx="867485" cy="115439"/>
            <a:chOff x="8910933" y="1861308"/>
            <a:chExt cx="867485" cy="115439"/>
          </a:xfrm>
        </p:grpSpPr>
        <p:sp>
          <p:nvSpPr>
            <p:cNvPr id="14" name="Rectangle 13">
              <a:extLst>
                <a:ext uri="{FF2B5EF4-FFF2-40B4-BE49-F238E27FC236}">
                  <a16:creationId xmlns:a16="http://schemas.microsoft.com/office/drawing/2014/main" id="{E237361B-A61F-4EEA-8554-10DEFF0AB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5" name="Straight Connector 14">
              <a:extLst>
                <a:ext uri="{FF2B5EF4-FFF2-40B4-BE49-F238E27FC236}">
                  <a16:creationId xmlns:a16="http://schemas.microsoft.com/office/drawing/2014/main" id="{BBBC8A6A-A883-4F9C-82BA-607223F36C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234343E-05EC-4327-BA72-FD68FF0491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B5CB9C9D-12A4-7C64-379F-63E234374665}"/>
              </a:ext>
            </a:extLst>
          </p:cNvPr>
          <p:cNvGraphicFramePr>
            <a:graphicFrameLocks noGrp="1"/>
          </p:cNvGraphicFramePr>
          <p:nvPr>
            <p:ph idx="1"/>
            <p:extLst>
              <p:ext uri="{D42A27DB-BD31-4B8C-83A1-F6EECF244321}">
                <p14:modId xmlns:p14="http://schemas.microsoft.com/office/powerpoint/2010/main" val="3129893447"/>
              </p:ext>
            </p:extLst>
          </p:nvPr>
        </p:nvGraphicFramePr>
        <p:xfrm>
          <a:off x="5067298" y="219075"/>
          <a:ext cx="6800851" cy="6448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22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07CE6B82-5EED-478A-B9A7-AC5A44A07E8D}"/>
                                            </p:graphicEl>
                                          </p:spTgt>
                                        </p:tgtEl>
                                        <p:attrNameLst>
                                          <p:attrName>style.visibility</p:attrName>
                                        </p:attrNameLst>
                                      </p:cBhvr>
                                      <p:to>
                                        <p:strVal val="visible"/>
                                      </p:to>
                                    </p:set>
                                    <p:animEffect transition="in" filter="fade">
                                      <p:cBhvr>
                                        <p:cTn id="7" dur="500"/>
                                        <p:tgtEl>
                                          <p:spTgt spid="5">
                                            <p:graphicEl>
                                              <a:dgm id="{07CE6B82-5EED-478A-B9A7-AC5A44A07E8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CCF9BF2B-F00A-43FE-B5E1-1BD90116F3C9}"/>
                                            </p:graphicEl>
                                          </p:spTgt>
                                        </p:tgtEl>
                                        <p:attrNameLst>
                                          <p:attrName>style.visibility</p:attrName>
                                        </p:attrNameLst>
                                      </p:cBhvr>
                                      <p:to>
                                        <p:strVal val="visible"/>
                                      </p:to>
                                    </p:set>
                                    <p:animEffect transition="in" filter="fade">
                                      <p:cBhvr>
                                        <p:cTn id="12" dur="500"/>
                                        <p:tgtEl>
                                          <p:spTgt spid="5">
                                            <p:graphicEl>
                                              <a:dgm id="{CCF9BF2B-F00A-43FE-B5E1-1BD90116F3C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8FAEC9-AC31-4497-B70D-07072BFA5709}"/>
              </a:ext>
            </a:extLst>
          </p:cNvPr>
          <p:cNvSpPr>
            <a:spLocks noGrp="1"/>
          </p:cNvSpPr>
          <p:nvPr>
            <p:ph type="title"/>
          </p:nvPr>
        </p:nvSpPr>
        <p:spPr>
          <a:xfrm>
            <a:off x="1028701" y="963919"/>
            <a:ext cx="10134600" cy="1036994"/>
          </a:xfrm>
        </p:spPr>
        <p:txBody>
          <a:bodyPr anchor="b">
            <a:normAutofit/>
          </a:bodyPr>
          <a:lstStyle/>
          <a:p>
            <a:pPr algn="ctr"/>
            <a:r>
              <a:rPr lang="en-US" dirty="0"/>
              <a:t>How to write a good profile section </a:t>
            </a:r>
            <a:endParaRPr lang="el-GR"/>
          </a:p>
        </p:txBody>
      </p:sp>
      <p:grpSp>
        <p:nvGrpSpPr>
          <p:cNvPr id="15" name="Group 14">
            <a:extLst>
              <a:ext uri="{FF2B5EF4-FFF2-40B4-BE49-F238E27FC236}">
                <a16:creationId xmlns:a16="http://schemas.microsoft.com/office/drawing/2014/main" id="{D87FFE71-34DC-4C53-AE0F-6B141D081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7" y="2169459"/>
            <a:ext cx="867485" cy="115439"/>
            <a:chOff x="8910933" y="1861308"/>
            <a:chExt cx="867485" cy="115439"/>
          </a:xfrm>
        </p:grpSpPr>
        <p:sp>
          <p:nvSpPr>
            <p:cNvPr id="16" name="Rectangle 15">
              <a:extLst>
                <a:ext uri="{FF2B5EF4-FFF2-40B4-BE49-F238E27FC236}">
                  <a16:creationId xmlns:a16="http://schemas.microsoft.com/office/drawing/2014/main" id="{37DF92F1-0E20-46AC-BB8F-F66926B40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17" name="Straight Connector 16">
              <a:extLst>
                <a:ext uri="{FF2B5EF4-FFF2-40B4-BE49-F238E27FC236}">
                  <a16:creationId xmlns:a16="http://schemas.microsoft.com/office/drawing/2014/main" id="{FFA14CB4-8459-4D23-B4FF-8F9868E3FC9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0C763F-37C4-4E00-AEB2-8867F4AA25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4B4CC41F-EBB9-2D82-C30F-C5A1DFD3041F}"/>
              </a:ext>
            </a:extLst>
          </p:cNvPr>
          <p:cNvGraphicFramePr>
            <a:graphicFrameLocks noGrp="1"/>
          </p:cNvGraphicFramePr>
          <p:nvPr>
            <p:ph idx="1"/>
            <p:extLst>
              <p:ext uri="{D42A27DB-BD31-4B8C-83A1-F6EECF244321}">
                <p14:modId xmlns:p14="http://schemas.microsoft.com/office/powerpoint/2010/main" val="1407462051"/>
              </p:ext>
            </p:extLst>
          </p:nvPr>
        </p:nvGraphicFramePr>
        <p:xfrm>
          <a:off x="1028700" y="2749258"/>
          <a:ext cx="10134600" cy="3338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087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D5E02255-3861-478B-B772-C71CEC3CDF5E}"/>
                                            </p:graphicEl>
                                          </p:spTgt>
                                        </p:tgtEl>
                                        <p:attrNameLst>
                                          <p:attrName>style.visibility</p:attrName>
                                        </p:attrNameLst>
                                      </p:cBhvr>
                                      <p:to>
                                        <p:strVal val="visible"/>
                                      </p:to>
                                    </p:set>
                                    <p:animEffect transition="in" filter="fade">
                                      <p:cBhvr>
                                        <p:cTn id="7" dur="500"/>
                                        <p:tgtEl>
                                          <p:spTgt spid="5">
                                            <p:graphicEl>
                                              <a:dgm id="{D5E02255-3861-478B-B772-C71CEC3CDF5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E34BBF3C-27A5-4CF2-8B47-0F8A68CB5B18}"/>
                                            </p:graphicEl>
                                          </p:spTgt>
                                        </p:tgtEl>
                                        <p:attrNameLst>
                                          <p:attrName>style.visibility</p:attrName>
                                        </p:attrNameLst>
                                      </p:cBhvr>
                                      <p:to>
                                        <p:strVal val="visible"/>
                                      </p:to>
                                    </p:set>
                                    <p:animEffect transition="in" filter="fade">
                                      <p:cBhvr>
                                        <p:cTn id="12" dur="500"/>
                                        <p:tgtEl>
                                          <p:spTgt spid="5">
                                            <p:graphicEl>
                                              <a:dgm id="{E34BBF3C-27A5-4CF2-8B47-0F8A68CB5B1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2202C8-B397-428D-AC25-2EF517B51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A3E7B76-556E-4877-8AE1-D504D5716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914880-6797-4F24-9304-B3F24AD55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9"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CF81FA-0CD4-4F6B-B045-BFCE025FB688}"/>
              </a:ext>
            </a:extLst>
          </p:cNvPr>
          <p:cNvSpPr>
            <a:spLocks noGrp="1"/>
          </p:cNvSpPr>
          <p:nvPr>
            <p:ph type="title"/>
          </p:nvPr>
        </p:nvSpPr>
        <p:spPr>
          <a:xfrm>
            <a:off x="1324533" y="1424025"/>
            <a:ext cx="3620622" cy="3997061"/>
          </a:xfrm>
        </p:spPr>
        <p:txBody>
          <a:bodyPr anchor="ctr">
            <a:normAutofit/>
          </a:bodyPr>
          <a:lstStyle/>
          <a:p>
            <a:pPr algn="ctr"/>
            <a:r>
              <a:rPr lang="en-US" dirty="0"/>
              <a:t>An effective profile </a:t>
            </a:r>
            <a:endParaRPr lang="el-GR"/>
          </a:p>
        </p:txBody>
      </p:sp>
      <p:sp>
        <p:nvSpPr>
          <p:cNvPr id="3" name="Content Placeholder 2">
            <a:extLst>
              <a:ext uri="{FF2B5EF4-FFF2-40B4-BE49-F238E27FC236}">
                <a16:creationId xmlns:a16="http://schemas.microsoft.com/office/drawing/2014/main" id="{3086F866-CBB8-4142-ABF2-BF0BA8D1F254}"/>
              </a:ext>
            </a:extLst>
          </p:cNvPr>
          <p:cNvSpPr>
            <a:spLocks noGrp="1"/>
          </p:cNvSpPr>
          <p:nvPr>
            <p:ph idx="1"/>
          </p:nvPr>
        </p:nvSpPr>
        <p:spPr>
          <a:xfrm>
            <a:off x="5753100" y="1148413"/>
            <a:ext cx="5619749" cy="4596009"/>
          </a:xfrm>
        </p:spPr>
        <p:txBody>
          <a:bodyPr anchor="ctr">
            <a:normAutofit/>
          </a:bodyPr>
          <a:lstStyle/>
          <a:p>
            <a:pPr algn="ctr"/>
            <a:r>
              <a:rPr lang="en-US" dirty="0"/>
              <a:t>An effective profile should be: </a:t>
            </a:r>
          </a:p>
          <a:p>
            <a:pPr marL="342900" indent="-342900" algn="ctr">
              <a:buFont typeface="Arial" panose="020B0604020202020204" pitchFamily="34" charset="0"/>
              <a:buChar char="•"/>
            </a:pPr>
            <a:r>
              <a:rPr lang="en-US" dirty="0"/>
              <a:t>KISS = keep it short and sharp (approximately of 5 to 10 lines)</a:t>
            </a:r>
          </a:p>
          <a:p>
            <a:pPr marL="342900" indent="-342900" algn="ctr">
              <a:buFont typeface="Arial" panose="020B0604020202020204" pitchFamily="34" charset="0"/>
              <a:buChar char="•"/>
            </a:pPr>
            <a:r>
              <a:rPr lang="en-US" dirty="0"/>
              <a:t>Loaded with in-demand skills and experience</a:t>
            </a:r>
          </a:p>
          <a:p>
            <a:pPr marL="342900" indent="-342900" algn="ctr">
              <a:buFont typeface="Arial" panose="020B0604020202020204" pitchFamily="34" charset="0"/>
              <a:buChar char="•"/>
            </a:pPr>
            <a:r>
              <a:rPr lang="en-US" dirty="0"/>
              <a:t>Free of cliches, such as “hard working team player”, ‘dedicated employee who takes initiatives’, etc. </a:t>
            </a:r>
          </a:p>
          <a:p>
            <a:pPr marL="342900" indent="-342900" algn="ctr">
              <a:buFont typeface="Arial" panose="020B0604020202020204" pitchFamily="34" charset="0"/>
              <a:buChar char="•"/>
            </a:pPr>
            <a:endParaRPr lang="el-GR" dirty="0"/>
          </a:p>
        </p:txBody>
      </p:sp>
      <p:grpSp>
        <p:nvGrpSpPr>
          <p:cNvPr id="14" name="Group 13">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72872" y="1009080"/>
            <a:ext cx="867485" cy="115439"/>
            <a:chOff x="8910933" y="1861308"/>
            <a:chExt cx="867485" cy="115439"/>
          </a:xfrm>
        </p:grpSpPr>
        <p:sp>
          <p:nvSpPr>
            <p:cNvPr id="15" name="Rectangle 14">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09F283B3-7C72-4859-9EF2-3543A22058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72872" y="5849932"/>
            <a:ext cx="867485" cy="115439"/>
            <a:chOff x="8910933" y="1861308"/>
            <a:chExt cx="867485" cy="115439"/>
          </a:xfrm>
        </p:grpSpPr>
        <p:sp>
          <p:nvSpPr>
            <p:cNvPr id="20" name="Rectangle 19">
              <a:extLst>
                <a:ext uri="{FF2B5EF4-FFF2-40B4-BE49-F238E27FC236}">
                  <a16:creationId xmlns:a16="http://schemas.microsoft.com/office/drawing/2014/main" id="{FC9F1BD9-B917-427D-9E9E-300B279692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1" name="Straight Connector 20">
              <a:extLst>
                <a:ext uri="{FF2B5EF4-FFF2-40B4-BE49-F238E27FC236}">
                  <a16:creationId xmlns:a16="http://schemas.microsoft.com/office/drawing/2014/main" id="{E98A5ECD-E996-4A12-892C-E694B26F396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7F56FD4-A991-488F-9730-F2CDF9134DB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1715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1A01047-632B-4F57-9CDB-AA680D5BB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98"/>
            <a:ext cx="12192000" cy="6858000"/>
          </a:xfrm>
          <a:prstGeom prst="rect">
            <a:avLst/>
          </a:prstGeom>
          <a:solidFill>
            <a:srgbClr val="FFFFF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A7FD6EC-4D99-4AB0-9AC8-CFBD9D47C1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1" y="723900"/>
            <a:ext cx="10744199" cy="5398604"/>
          </a:xfrm>
          <a:prstGeom prst="rect">
            <a:avLst/>
          </a:pr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616EE-8C1F-447D-8F12-F2205A9C48B9}"/>
              </a:ext>
            </a:extLst>
          </p:cNvPr>
          <p:cNvSpPr>
            <a:spLocks noGrp="1"/>
          </p:cNvSpPr>
          <p:nvPr>
            <p:ph type="title"/>
          </p:nvPr>
        </p:nvSpPr>
        <p:spPr>
          <a:xfrm>
            <a:off x="1857829" y="1074058"/>
            <a:ext cx="8476343" cy="535668"/>
          </a:xfrm>
        </p:spPr>
        <p:txBody>
          <a:bodyPr anchor="b">
            <a:normAutofit fontScale="90000"/>
          </a:bodyPr>
          <a:lstStyle/>
          <a:p>
            <a:pPr algn="ctr"/>
            <a:r>
              <a:rPr lang="en-US" dirty="0"/>
              <a:t>How to write core skills</a:t>
            </a:r>
            <a:endParaRPr lang="el-GR" dirty="0"/>
          </a:p>
        </p:txBody>
      </p:sp>
      <p:grpSp>
        <p:nvGrpSpPr>
          <p:cNvPr id="22" name="Group 21">
            <a:extLst>
              <a:ext uri="{FF2B5EF4-FFF2-40B4-BE49-F238E27FC236}">
                <a16:creationId xmlns:a16="http://schemas.microsoft.com/office/drawing/2014/main" id="{D5ADB088-C125-457F-9C61-DFE21DCEF4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5357309"/>
            <a:ext cx="867485" cy="115439"/>
            <a:chOff x="8910933" y="1861308"/>
            <a:chExt cx="867485" cy="115439"/>
          </a:xfrm>
        </p:grpSpPr>
        <p:sp>
          <p:nvSpPr>
            <p:cNvPr id="23" name="Rectangle 22">
              <a:extLst>
                <a:ext uri="{FF2B5EF4-FFF2-40B4-BE49-F238E27FC236}">
                  <a16:creationId xmlns:a16="http://schemas.microsoft.com/office/drawing/2014/main" id="{6DE177E3-7A50-4A27-B466-79375BA1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F53D207-3550-41FA-BBC0-A5220E7346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EF5A581-4EC8-4E1B-BF64-8A1FE8530F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1B92B47D-97B6-AEB1-B16A-19A41CEBC4C4}"/>
              </a:ext>
            </a:extLst>
          </p:cNvPr>
          <p:cNvGraphicFramePr>
            <a:graphicFrameLocks noGrp="1"/>
          </p:cNvGraphicFramePr>
          <p:nvPr>
            <p:ph idx="1"/>
            <p:extLst>
              <p:ext uri="{D42A27DB-BD31-4B8C-83A1-F6EECF244321}">
                <p14:modId xmlns:p14="http://schemas.microsoft.com/office/powerpoint/2010/main" val="2387323887"/>
              </p:ext>
            </p:extLst>
          </p:nvPr>
        </p:nvGraphicFramePr>
        <p:xfrm>
          <a:off x="2038350" y="2028826"/>
          <a:ext cx="8172450" cy="3013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3428760"/>
      </p:ext>
    </p:extLst>
  </p:cSld>
  <p:clrMapOvr>
    <a:masterClrMapping/>
  </p:clrMapOvr>
</p:sld>
</file>

<file path=ppt/theme/theme1.xml><?xml version="1.0" encoding="utf-8"?>
<a:theme xmlns:a="http://schemas.openxmlformats.org/drawingml/2006/main" name="AdornVTI">
  <a:themeElements>
    <a:clrScheme name="AnalogousFromLightSeedLeftStep">
      <a:dk1>
        <a:srgbClr val="000000"/>
      </a:dk1>
      <a:lt1>
        <a:srgbClr val="FFFFFF"/>
      </a:lt1>
      <a:dk2>
        <a:srgbClr val="412624"/>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otalTime>60</TotalTime>
  <Words>901</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Bembo</vt:lpstr>
      <vt:lpstr>AdornVTI</vt:lpstr>
      <vt:lpstr>How to write and good CV</vt:lpstr>
      <vt:lpstr>How and why to research before composing  </vt:lpstr>
      <vt:lpstr>How to structure and format your CV</vt:lpstr>
      <vt:lpstr>How to format your CV </vt:lpstr>
      <vt:lpstr>How to structure your CV </vt:lpstr>
      <vt:lpstr>How to find the best format for a professional outlook</vt:lpstr>
      <vt:lpstr>How to write a good profile section </vt:lpstr>
      <vt:lpstr>An effective profile </vt:lpstr>
      <vt:lpstr>How to write core skills</vt:lpstr>
      <vt:lpstr>How to detail work experience and education</vt:lpstr>
      <vt:lpstr>Where and how to include education &amp; qualifications</vt:lpstr>
      <vt:lpstr>If, when and how to include hobbies and interests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and good CV</dc:title>
  <dc:creator>Effie Fragkou</dc:creator>
  <cp:lastModifiedBy>Effie Fragkou</cp:lastModifiedBy>
  <cp:revision>1</cp:revision>
  <dcterms:created xsi:type="dcterms:W3CDTF">2022-03-24T12:57:43Z</dcterms:created>
  <dcterms:modified xsi:type="dcterms:W3CDTF">2022-03-24T13:58:09Z</dcterms:modified>
</cp:coreProperties>
</file>