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B9484-B79D-47E3-9587-763D92BD86B5}" type="datetimeFigureOut">
              <a:rPr lang="el-GR" smtClean="0"/>
              <a:pPr/>
              <a:t>16/1/2015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AD5C4-D4F2-44E7-A306-C22DE0680BA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C4C7-7C56-43FA-88D2-0E6694325389}" type="datetime1">
              <a:rPr lang="el-GR" smtClean="0"/>
              <a:pPr/>
              <a:t>16/1/2015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3109-8805-47AC-B0F9-688DDA595AB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E1FA-57A9-412F-83FC-5E2FC9A924C5}" type="datetime1">
              <a:rPr lang="el-GR" smtClean="0"/>
              <a:pPr/>
              <a:t>16/1/2015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3109-8805-47AC-B0F9-688DDA595A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67EC-8FF9-474C-BF8E-AB8C872147DA}" type="datetime1">
              <a:rPr lang="el-GR" smtClean="0"/>
              <a:pPr/>
              <a:t>16/1/2015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3109-8805-47AC-B0F9-688DDA595A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E124-D1CF-4449-A93B-BCA0424C0B9B}" type="datetime1">
              <a:rPr lang="el-GR" smtClean="0"/>
              <a:pPr/>
              <a:t>16/1/2015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3109-8805-47AC-B0F9-688DDA595A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A23A-AFC0-4370-B29C-E18CDD6277F0}" type="datetime1">
              <a:rPr lang="el-GR" smtClean="0"/>
              <a:pPr/>
              <a:t>16/1/2015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23E3109-8805-47AC-B0F9-688DDA595A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914-0417-4533-BF70-26A741A71A73}" type="datetime1">
              <a:rPr lang="el-GR" smtClean="0"/>
              <a:pPr/>
              <a:t>16/1/2015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3109-8805-47AC-B0F9-688DDA595A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7F99-B5B2-4ABB-9CE9-B18CDF727B19}" type="datetime1">
              <a:rPr lang="el-GR" smtClean="0"/>
              <a:pPr/>
              <a:t>16/1/2015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3109-8805-47AC-B0F9-688DDA595A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92D4-EE1E-4BBD-AF01-F38655ADB98C}" type="datetime1">
              <a:rPr lang="el-GR" smtClean="0"/>
              <a:pPr/>
              <a:t>16/1/2015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3109-8805-47AC-B0F9-688DDA595A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CA3C-CAC1-4906-96A6-A841DBCAE45A}" type="datetime1">
              <a:rPr lang="el-GR" smtClean="0"/>
              <a:pPr/>
              <a:t>16/1/2015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3109-8805-47AC-B0F9-688DDA595A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92CB-2284-4591-A4E6-193849CE4A06}" type="datetime1">
              <a:rPr lang="el-GR" smtClean="0"/>
              <a:pPr/>
              <a:t>16/1/2015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3109-8805-47AC-B0F9-688DDA595A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B06CC-C2DD-4D59-85AF-60B73E388C30}" type="datetime1">
              <a:rPr lang="el-GR" smtClean="0"/>
              <a:pPr/>
              <a:t>16/1/2015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3109-8805-47AC-B0F9-688DDA595AB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348992-2B2C-4FD0-BE91-5C5DC46D0A2C}" type="datetime1">
              <a:rPr lang="el-GR" smtClean="0"/>
              <a:pPr/>
              <a:t>16/1/2015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3E3109-8805-47AC-B0F9-688DDA595AB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 ΘΕΣΜΟΣ ΤΗΣ ΟΙΚΟΓΕΝΕΙΑΣ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400" dirty="0" smtClean="0"/>
              <a:t>ΛΑΜΠΡΟΥ ΣΤΑΜΑΤΙΑ</a:t>
            </a:r>
          </a:p>
          <a:p>
            <a:pPr algn="r"/>
            <a:r>
              <a:rPr lang="el-GR" sz="2400" dirty="0" smtClean="0"/>
              <a:t>ΚΟΙΝΩΝΙΚΗ ΛΕΙΤΟΥΡΓΟΣ</a:t>
            </a:r>
            <a:endParaRPr lang="el-GR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900" dirty="0" smtClean="0"/>
              <a:t>ΟΙΚΟΓΕΝΕΙΑ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sz="2400" b="1" u="sng" dirty="0" smtClean="0">
                <a:latin typeface="+mj-lt"/>
              </a:rPr>
              <a:t>ΟΡΙΣΜΟΣ</a:t>
            </a:r>
            <a:r>
              <a:rPr lang="el-GR" sz="2400" dirty="0" smtClean="0">
                <a:latin typeface="+mj-lt"/>
              </a:rPr>
              <a:t>:</a:t>
            </a:r>
          </a:p>
          <a:p>
            <a:pPr>
              <a:buNone/>
            </a:pPr>
            <a:endParaRPr lang="el-GR" sz="2400" dirty="0" smtClean="0">
              <a:latin typeface="+mj-lt"/>
            </a:endParaRP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    -Το σύνολο των ανθρώπων που ζουν κάτω από την ίδια στέγη και συνδέονται μεταξύ τους με γάμο και συγγένεια.</a:t>
            </a:r>
          </a:p>
          <a:p>
            <a:pPr algn="just">
              <a:buNone/>
            </a:pPr>
            <a:endParaRPr lang="el-GR" sz="2400" dirty="0" smtClean="0">
              <a:latin typeface="+mj-lt"/>
            </a:endParaRP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    - Πρωτογενείς φορέας κοινωνικοποίησης.</a:t>
            </a:r>
          </a:p>
          <a:p>
            <a:pPr algn="just"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3109-8805-47AC-B0F9-688DDA595ABD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ΒΑΣΙΚΕΣ ΛΕΙΤΟΥΡΓΙΕΣ ΤΗΣ ΟΙΚΟΓΕΝΕΙΑΣ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+mj-lt"/>
              </a:rPr>
              <a:t>Η δημιουργία</a:t>
            </a:r>
          </a:p>
          <a:p>
            <a:pPr>
              <a:buNone/>
            </a:pPr>
            <a:endParaRPr lang="el-GR" sz="2400" dirty="0" smtClean="0">
              <a:latin typeface="+mj-lt"/>
            </a:endParaRPr>
          </a:p>
          <a:p>
            <a:r>
              <a:rPr lang="el-GR" sz="2400" dirty="0" smtClean="0">
                <a:latin typeface="+mj-lt"/>
              </a:rPr>
              <a:t>Η ανατροφή</a:t>
            </a:r>
          </a:p>
          <a:p>
            <a:pPr>
              <a:buNone/>
            </a:pPr>
            <a:endParaRPr lang="el-GR" sz="2400" dirty="0" smtClean="0">
              <a:latin typeface="+mj-lt"/>
            </a:endParaRPr>
          </a:p>
          <a:p>
            <a:r>
              <a:rPr lang="el-GR" sz="2400" dirty="0" smtClean="0">
                <a:latin typeface="+mj-lt"/>
              </a:rPr>
              <a:t>Η προετοιμασία της νέας γενιάς για την κοινωνική τους ζωή.</a:t>
            </a:r>
            <a:endParaRPr lang="el-GR" sz="2400" dirty="0"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3109-8805-47AC-B0F9-688DDA595ABD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 smtClean="0"/>
              <a:t>ΜΟΡΦΕΣ</a:t>
            </a:r>
            <a:r>
              <a:rPr lang="el-GR" dirty="0" smtClean="0"/>
              <a:t> ΟΙΚΟΓΕΝΕΙΑΣ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+mj-lt"/>
              </a:rPr>
              <a:t>Πυρηνική</a:t>
            </a:r>
            <a:endParaRPr lang="el-GR" sz="2400" dirty="0" smtClean="0">
              <a:latin typeface="+mj-lt"/>
            </a:endParaRPr>
          </a:p>
          <a:p>
            <a:endParaRPr lang="el-GR" sz="2400" dirty="0" smtClean="0">
              <a:latin typeface="+mj-lt"/>
            </a:endParaRPr>
          </a:p>
          <a:p>
            <a:r>
              <a:rPr lang="el-GR" sz="2400" dirty="0" smtClean="0">
                <a:latin typeface="+mj-lt"/>
              </a:rPr>
              <a:t>Εκτεταμένη</a:t>
            </a:r>
            <a:endParaRPr lang="el-GR" sz="2400" dirty="0" smtClean="0">
              <a:latin typeface="+mj-lt"/>
            </a:endParaRPr>
          </a:p>
          <a:p>
            <a:endParaRPr lang="el-GR" sz="2400" dirty="0" smtClean="0">
              <a:latin typeface="+mj-lt"/>
            </a:endParaRPr>
          </a:p>
          <a:p>
            <a:r>
              <a:rPr lang="el-GR" sz="2400" dirty="0" err="1" smtClean="0">
                <a:latin typeface="+mj-lt"/>
              </a:rPr>
              <a:t>Μονογονεική</a:t>
            </a:r>
            <a:endParaRPr lang="el-GR" sz="2400" dirty="0" smtClean="0">
              <a:latin typeface="+mj-lt"/>
            </a:endParaRPr>
          </a:p>
          <a:p>
            <a:endParaRPr lang="el-GR" sz="2400" dirty="0" smtClean="0">
              <a:latin typeface="+mj-lt"/>
            </a:endParaRPr>
          </a:p>
          <a:p>
            <a:r>
              <a:rPr lang="el-GR" sz="2400" dirty="0" smtClean="0">
                <a:latin typeface="+mj-lt"/>
              </a:rPr>
              <a:t>Οικογένεια χωρίς γάμο</a:t>
            </a:r>
            <a:endParaRPr lang="el-GR" sz="2400" dirty="0"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3109-8805-47AC-B0F9-688DDA595ABD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 smtClean="0"/>
              <a:t>Πυρηνική</a:t>
            </a:r>
            <a:r>
              <a:rPr lang="el-GR" dirty="0" smtClean="0"/>
              <a:t>:</a:t>
            </a:r>
          </a:p>
          <a:p>
            <a:pPr algn="just">
              <a:buNone/>
            </a:pPr>
            <a:r>
              <a:rPr lang="el-GR" dirty="0" smtClean="0"/>
              <a:t>   -Περιλαμβάνει τους συζύγους και τα παιδιά.</a:t>
            </a:r>
          </a:p>
          <a:p>
            <a:pPr algn="just">
              <a:buNone/>
            </a:pPr>
            <a:r>
              <a:rPr lang="el-GR" dirty="0" smtClean="0"/>
              <a:t>   -</a:t>
            </a:r>
            <a:r>
              <a:rPr lang="el-GR" sz="2400" dirty="0" smtClean="0">
                <a:latin typeface="+mj-lt"/>
              </a:rPr>
              <a:t>Συναντάται</a:t>
            </a:r>
            <a:r>
              <a:rPr lang="el-GR" dirty="0" smtClean="0"/>
              <a:t> στις σύγχρονες κοινωνίες.</a:t>
            </a:r>
          </a:p>
          <a:p>
            <a:pPr algn="just">
              <a:buNone/>
            </a:pPr>
            <a:r>
              <a:rPr lang="el-GR" dirty="0" smtClean="0"/>
              <a:t>   -Κύριες λειτουργίες της είναι η ανατροφή και η κοινωνικοποίηση των νέων σε συνθήκες ασφάλειας, φροντίδας και αγάπης και η συναισθηματική στήριξη των συζύγων.</a:t>
            </a:r>
          </a:p>
          <a:p>
            <a:pPr>
              <a:buNone/>
            </a:pPr>
            <a:endParaRPr lang="el-GR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3109-8805-47AC-B0F9-688DDA595ABD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u="sng" dirty="0" smtClean="0">
                <a:latin typeface="+mj-lt"/>
              </a:rPr>
              <a:t>Εκτεταμένη</a:t>
            </a:r>
            <a:r>
              <a:rPr lang="el-GR" sz="2400" dirty="0" smtClean="0">
                <a:latin typeface="+mj-lt"/>
              </a:rPr>
              <a:t>:</a:t>
            </a: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   -Περιλαμβάνει πολλές μικρότερες οικογένειες, συνήθως αδερφών.</a:t>
            </a: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    -Συνήθως συναντάται στις παραδοσιακές κοινωνίες.</a:t>
            </a: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    -Είναι πατριαρχική (=αρχηγός της οικογένειας είναι ο μεγαλύτερος άνδρας σε ηλικία)</a:t>
            </a: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    -Εργάζονται όλα τα μέλη στην οικογενειακή επιχείρηση.</a:t>
            </a: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    -Οι λειτουργίες της είναι να παράγει, να εκπαιδεύει επαγγελματικά τα νέα μέλη, να φροντίζει τα ηλικιωμένα μέλη.</a:t>
            </a: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     </a:t>
            </a: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  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3109-8805-47AC-B0F9-688DDA595ABD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u="sng" dirty="0" err="1" smtClean="0">
                <a:latin typeface="+mj-lt"/>
              </a:rPr>
              <a:t>Μονογονεική</a:t>
            </a:r>
            <a:r>
              <a:rPr lang="el-GR" sz="2400" u="sng" dirty="0" smtClean="0">
                <a:latin typeface="+mj-lt"/>
              </a:rPr>
              <a:t>:</a:t>
            </a:r>
          </a:p>
          <a:p>
            <a:pPr algn="just">
              <a:buNone/>
            </a:pPr>
            <a:r>
              <a:rPr lang="el-GR" sz="2400" u="sng" dirty="0" smtClean="0">
                <a:latin typeface="+mj-lt"/>
              </a:rPr>
              <a:t> </a:t>
            </a:r>
            <a:r>
              <a:rPr lang="el-GR" sz="2400" dirty="0" smtClean="0">
                <a:latin typeface="+mj-lt"/>
              </a:rPr>
              <a:t>-Περιλαμβάνει έναν γονέα και τα παιδιά, τα οποία ζουν μαζί του εξαιτίας:</a:t>
            </a: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Α) χηρείας</a:t>
            </a: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Β) διαζυγίου</a:t>
            </a: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Γ) προσωπική επιλογή</a:t>
            </a:r>
          </a:p>
          <a:p>
            <a:pPr algn="just">
              <a:buNone/>
            </a:pPr>
            <a:r>
              <a:rPr lang="el-GR" dirty="0" smtClean="0"/>
              <a:t>-</a:t>
            </a:r>
            <a:r>
              <a:rPr lang="el-GR" sz="2400" dirty="0" smtClean="0">
                <a:latin typeface="+mj-lt"/>
              </a:rPr>
              <a:t>Συναντάται συνήθως στις σύγχρονες κοινωνίες.</a:t>
            </a:r>
          </a:p>
          <a:p>
            <a:pPr algn="just">
              <a:buNone/>
            </a:pPr>
            <a:endParaRPr lang="el-GR" sz="2400" dirty="0" smtClean="0">
              <a:latin typeface="+mj-lt"/>
            </a:endParaRPr>
          </a:p>
          <a:p>
            <a:pPr algn="just"/>
            <a:r>
              <a:rPr lang="el-GR" sz="2400" u="sng" dirty="0" smtClean="0">
                <a:latin typeface="+mj-lt"/>
              </a:rPr>
              <a:t>Οικογένεια χωρίς γάμο:</a:t>
            </a: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-Περιλαμβάνει το ζευγάρι που συζεί με ή χωρίς παιδιά.</a:t>
            </a:r>
          </a:p>
          <a:p>
            <a:pPr algn="just"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3109-8805-47AC-B0F9-688DDA595ABD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</TotalTime>
  <Words>236</Words>
  <Application>Microsoft Office PowerPoint</Application>
  <PresentationFormat>Προβολή στην οθόνη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Αποκορύφωμα</vt:lpstr>
      <vt:lpstr>Ο ΘΕΣΜΟΣ ΤΗΣ ΟΙΚΟΓΕΝΕΙΑΣ</vt:lpstr>
      <vt:lpstr>ΟΙΚΟΓΕΝΕΙΑ </vt:lpstr>
      <vt:lpstr>ΒΑΣΙΚΕΣ ΛΕΙΤΟΥΡΓΙΕΣ ΤΗΣ ΟΙΚΟΓΕΝΕΙΑΣ</vt:lpstr>
      <vt:lpstr>ΜΟΡΦΕΣ ΟΙΚΟΓΕΝΕΙΑΣ</vt:lpstr>
      <vt:lpstr>Διαφάνεια 5</vt:lpstr>
      <vt:lpstr> </vt:lpstr>
      <vt:lpstr>Διαφάνεια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ΘΕΣΜΟΣ ΤΗΣ ΟΙΚΟΓΕΝΕΙΑΣ</dc:title>
  <dc:creator>ΜΑΤΙΝΑ</dc:creator>
  <cp:lastModifiedBy>ΜΑΤΙΝΑ</cp:lastModifiedBy>
  <cp:revision>59</cp:revision>
  <dcterms:created xsi:type="dcterms:W3CDTF">2014-12-25T14:22:40Z</dcterms:created>
  <dcterms:modified xsi:type="dcterms:W3CDTF">2015-01-16T14:21:44Z</dcterms:modified>
</cp:coreProperties>
</file>