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71E9F-3759-429F-B8EB-C00012495EE2}" type="datetimeFigureOut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83129-CF32-4BAD-8F70-A1805BDDDE0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846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721E-880C-4564-A5A0-336BCE5E3234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0705-F849-4857-9B3C-F5761B0F6FEE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6"/>
            <a:ext cx="1981200" cy="5257799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4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B0DE-AD19-4108-B833-D16E0F0DEFEB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230A-718B-4D37-8ED0-D1B1556AA7C1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8" y="434164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C09-2FD5-4D09-AED5-B0D522656645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4F32-B15F-4617-89F2-797CF341C729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DCE71-5C90-4737-A813-716EED4C59EA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34D-CC4B-4B99-BEB8-9E920267B893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331B-C3A6-440F-B7A3-E46F153CBB1F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5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A81D-0F37-4709-B277-2DB0C4938092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5A97-332C-4709-AAF1-CFA1274E766C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297CD3-A20B-4726-9761-25777D3BC835}" type="datetime1">
              <a:rPr lang="el-GR" smtClean="0"/>
              <a:pPr/>
              <a:t>4/4/2018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2C905B-72D4-435B-BC26-65902FE041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857233"/>
            <a:ext cx="8286808" cy="1143008"/>
          </a:xfrm>
        </p:spPr>
        <p:txBody>
          <a:bodyPr>
            <a:normAutofit/>
          </a:bodyPr>
          <a:lstStyle/>
          <a:p>
            <a:pPr algn="ctr"/>
            <a:r>
              <a:rPr lang="el-GR" sz="3200" dirty="0">
                <a:latin typeface="+mn-lt"/>
              </a:rPr>
              <a:t>ΠΟΛΙΤΚΗ ΠΑΙΔΕΙΑ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3"/>
            <a:ext cx="7772400" cy="2387174"/>
          </a:xfrm>
        </p:spPr>
        <p:txBody>
          <a:bodyPr>
            <a:normAutofit/>
          </a:bodyPr>
          <a:lstStyle/>
          <a:p>
            <a:pPr marL="63500" algn="l"/>
            <a:r>
              <a:rPr lang="el-GR" sz="2400" dirty="0"/>
              <a:t>Κεφάλαιο 12</a:t>
            </a:r>
          </a:p>
          <a:p>
            <a:pPr marL="63500" algn="l"/>
            <a:r>
              <a:rPr lang="el-GR" sz="2400" dirty="0"/>
              <a:t>Η Μετανάστευση</a:t>
            </a:r>
          </a:p>
          <a:p>
            <a:pPr marL="63500" algn="l"/>
            <a:endParaRPr lang="el-GR" sz="2400" dirty="0"/>
          </a:p>
          <a:p>
            <a:pPr marL="63500" algn="l"/>
            <a:r>
              <a:rPr lang="el-GR" sz="2400" dirty="0"/>
              <a:t>Ενότητα 12.1.1</a:t>
            </a:r>
          </a:p>
          <a:p>
            <a:pPr marL="63500" algn="l"/>
            <a:r>
              <a:rPr lang="el-GR" sz="2400" dirty="0"/>
              <a:t>Κατηγορίες και αίτια μετανάστευσης</a:t>
            </a:r>
          </a:p>
          <a:p>
            <a:pPr algn="l"/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9118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Μετανάστευση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06084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Λόγοι Μετανάστευσης: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l-GR" sz="3600" dirty="0"/>
              <a:t>Οικονομικοί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l-GR" sz="3600" dirty="0"/>
              <a:t>Εκπαιδευτικοί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l-GR" sz="3600" dirty="0"/>
              <a:t>Κοινωνικοί</a:t>
            </a:r>
          </a:p>
          <a:p>
            <a:endParaRPr lang="el-GR" sz="3600" dirty="0"/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5794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611560" y="54868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3200" b="1" dirty="0">
                <a:solidFill>
                  <a:prstClr val="black"/>
                </a:solidFill>
              </a:rPr>
              <a:t>ΕΙΔΗ ΜΕΤΑΝΑΣΤΕΥΣΗΣ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2348880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l-GR" dirty="0"/>
              <a:t>Εξωτερική Μετανάστευση  δηλ μετακίνηση από μια χώρα σε μια άλλη χώρα-Χώρα προέλευσης- Χώρα διαμονής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l-GR" dirty="0"/>
              <a:t>Ηπειρωτική δηλ μετανάστευση σε χώρα της ίδιας ηπείρου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l-GR" dirty="0"/>
              <a:t>Υπερπόντια δηλ μετανάστευση σε χώρα άλλης ηπείρου</a:t>
            </a:r>
          </a:p>
          <a:p>
            <a:r>
              <a:rPr lang="el-GR" dirty="0"/>
              <a:t>Β. Εσωτερική Μετανάστευση δηλ μετανάστευση από μια περιοχή της χώρας σε μια άλλη περιοχή της ίδιας χώρας</a:t>
            </a:r>
          </a:p>
          <a:p>
            <a:endParaRPr lang="el-GR" dirty="0"/>
          </a:p>
          <a:p>
            <a:r>
              <a:rPr lang="el-GR" dirty="0"/>
              <a:t>Κατηγορίες Μετανάστευσης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Εκούσια (μεταναστεύει με την θέληση του)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Ακούσια (μεταναστεύει χωρίς την θέληση του)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Οικολογική (μεταναστεύει για περιβαλλοντικούς λόγους)</a:t>
            </a:r>
          </a:p>
          <a:p>
            <a:pPr marL="285750" indent="-285750">
              <a:buFont typeface="Wingdings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20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905B-72D4-435B-BC26-65902FE041D3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50378" y="492661"/>
            <a:ext cx="776191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l-GR" sz="2400" b="1" i="1" dirty="0"/>
              <a:t>Κοινωνικές και οικονομικές συνέπειες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0378" y="1268760"/>
            <a:ext cx="756603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l-GR" sz="2800" dirty="0"/>
              <a:t>Δημιουργούνται απόψεις ότι για την ανεργία ευθύνονται οι μετανάστες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l-GR" sz="2800" dirty="0"/>
              <a:t>Η μετανάστευση μπορεί να οδηγήσει σε κοινωνικό νταπινγκ δηλ μετανάστες να εργάζονται με χαμηλότερες αποδοχές από τους ντόπιους και χωρίς ασφάλιση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l-GR" sz="2800" dirty="0"/>
              <a:t>Τα δικαιώματα των μεταναστών σε υπηρεσίες υγείας, εκπαίδευσης</a:t>
            </a:r>
          </a:p>
          <a:p>
            <a:pPr marL="285750" indent="-285750">
              <a:buFont typeface="Wingdings" pitchFamily="2" charset="2"/>
              <a:buChar char="§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630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1033</TotalTime>
  <Words>140</Words>
  <Application>Microsoft Office PowerPoint</Application>
  <PresentationFormat>Προβολή στην οθόνη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Wingdings 2</vt:lpstr>
      <vt:lpstr>Άποψη</vt:lpstr>
      <vt:lpstr>ΠΟΛΙΤΚΗ ΠΑΙΔΕΙΑ</vt:lpstr>
      <vt:lpstr>Παρουσίαση του PowerPoint</vt:lpstr>
      <vt:lpstr>Παρουσίαση του PowerPoint</vt:lpstr>
      <vt:lpstr>Παρουσίαση του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Γεωργική Παραγωγή</dc:title>
  <dc:creator>User</dc:creator>
  <cp:lastModifiedBy>User</cp:lastModifiedBy>
  <cp:revision>70</cp:revision>
  <cp:lastPrinted>2018-03-15T23:49:51Z</cp:lastPrinted>
  <dcterms:created xsi:type="dcterms:W3CDTF">2016-01-05T17:30:08Z</dcterms:created>
  <dcterms:modified xsi:type="dcterms:W3CDTF">2018-04-04T15:37:17Z</dcterms:modified>
</cp:coreProperties>
</file>