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32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3C63A-9A2F-4011-A347-E16F1723C5CB}" type="datetimeFigureOut">
              <a:rPr lang="el-GR" smtClean="0"/>
              <a:pPr/>
              <a:t>11/12/2014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D5C11-6B6E-4757-81F9-EA9B8B6260B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D5C11-6B6E-4757-81F9-EA9B8B6260B3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baseline="0" dirty="0" smtClean="0"/>
          </a:p>
          <a:p>
            <a:endParaRPr lang="el-GR" baseline="0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D5C11-6B6E-4757-81F9-EA9B8B6260B3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F6BEC5-B2D2-46C9-98A1-CA15CF969A33}" type="datetime1">
              <a:rPr lang="el-GR" smtClean="0"/>
              <a:pPr/>
              <a:t>11/12/2014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D59294-54A1-435F-A045-14EEC754A7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98129-6291-4BA5-A1DC-F406E11B86AB}" type="datetime1">
              <a:rPr lang="el-GR" smtClean="0"/>
              <a:pPr/>
              <a:t>11/12/2014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9294-54A1-435F-A045-14EEC754A7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0317769-80CF-4F7D-A63D-054C26620C44}" type="datetime1">
              <a:rPr lang="el-GR" smtClean="0"/>
              <a:pPr/>
              <a:t>11/12/2014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D59294-54A1-435F-A045-14EEC754A7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D64D4-5B15-48D9-90BF-3E1D9CAFD2F7}" type="datetime1">
              <a:rPr lang="el-GR" smtClean="0"/>
              <a:pPr/>
              <a:t>11/12/2014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9294-54A1-435F-A045-14EEC754A7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944A7A-0C70-463F-8105-FBEBD1898F1F}" type="datetime1">
              <a:rPr lang="el-GR" smtClean="0"/>
              <a:pPr/>
              <a:t>11/12/2014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5D59294-54A1-435F-A045-14EEC754A7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ADEE-9B78-4689-AC78-6C7FBFBCEFFD}" type="datetime1">
              <a:rPr lang="el-GR" smtClean="0"/>
              <a:pPr/>
              <a:t>11/12/2014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9294-54A1-435F-A045-14EEC754A7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0811A-3F72-4554-AA9D-FD1258C05BE9}" type="datetime1">
              <a:rPr lang="el-GR" smtClean="0"/>
              <a:pPr/>
              <a:t>11/12/2014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9294-54A1-435F-A045-14EEC754A7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38E16-94C4-435C-884D-62412653C9AF}" type="datetime1">
              <a:rPr lang="el-GR" smtClean="0"/>
              <a:pPr/>
              <a:t>11/12/2014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9294-54A1-435F-A045-14EEC754A7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D04FE6-CD20-4B09-B7BA-D91AC6BDFEFC}" type="datetime1">
              <a:rPr lang="el-GR" smtClean="0"/>
              <a:pPr/>
              <a:t>11/12/2014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9294-54A1-435F-A045-14EEC754A7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C2008-82FB-4E49-8940-DDF911C11EA9}" type="datetime1">
              <a:rPr lang="el-GR" smtClean="0"/>
              <a:pPr/>
              <a:t>11/12/2014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9294-54A1-435F-A045-14EEC754A7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88C14-B689-40F6-8203-79BB90D2BCB2}" type="datetime1">
              <a:rPr lang="el-GR" smtClean="0"/>
              <a:pPr/>
              <a:t>11/12/2014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9294-54A1-435F-A045-14EEC754A72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E291DE5-0FCA-4011-804D-701A98DBC0A5}" type="datetime1">
              <a:rPr lang="el-GR" smtClean="0"/>
              <a:pPr/>
              <a:t>11/12/2014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D59294-54A1-435F-A045-14EEC754A72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ΚΟΙΝΩΝΙΚΟΠΟΙΗΣΗ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ΛΑΜΠΡΟΥ ΣΤΑΜΑΤΙΑ</a:t>
            </a:r>
          </a:p>
          <a:p>
            <a:r>
              <a:rPr lang="el-GR" sz="2000" dirty="0" smtClean="0"/>
              <a:t>ΚΟΙΝΩΝΙΚΗ ΛΕΙΤΟΥΡΓΟΣ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ΚΟΙΝΩΝΙΚΟΠΟΙΗΣΗ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2400" u="sng" dirty="0" smtClean="0"/>
          </a:p>
          <a:p>
            <a:r>
              <a:rPr lang="el-GR" sz="2400" u="sng" dirty="0" smtClean="0"/>
              <a:t>ΟΡΙΣΜΟΣ</a:t>
            </a:r>
            <a:r>
              <a:rPr lang="el-GR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   H </a:t>
            </a:r>
            <a:r>
              <a:rPr lang="el-GR" sz="2400" dirty="0" smtClean="0"/>
              <a:t>αφομοίωση</a:t>
            </a:r>
            <a:r>
              <a:rPr lang="en-US" sz="2400" dirty="0" smtClean="0"/>
              <a:t>,</a:t>
            </a:r>
            <a:r>
              <a:rPr lang="el-GR" sz="2400" dirty="0" smtClean="0"/>
              <a:t> των κοινωνικών κανόνων, των κοινωνικών αξιών, των προτύπων συμπεριφοράς του ατόμου που θεωρούνται αποδεκτά από την κοινωνία.</a:t>
            </a:r>
          </a:p>
          <a:p>
            <a:pPr>
              <a:buNone/>
            </a:pPr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5D59294-54A1-435F-A045-14EEC754A72A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200" dirty="0" smtClean="0"/>
              <a:t>ΦΟΡΕΙΣ ΚΟΙΝΩΝΙΚΟΠΟΙΗΣΗΣ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sz="2400" b="1" dirty="0" smtClean="0"/>
              <a:t>    </a:t>
            </a:r>
          </a:p>
          <a:p>
            <a:pPr algn="ctr">
              <a:buNone/>
            </a:pPr>
            <a:endParaRPr lang="el-GR" sz="2400" b="1" dirty="0" smtClean="0"/>
          </a:p>
          <a:p>
            <a:pPr algn="ctr">
              <a:buNone/>
            </a:pPr>
            <a:r>
              <a:rPr lang="el-GR" sz="2400" b="1" dirty="0" smtClean="0"/>
              <a:t>   </a:t>
            </a:r>
            <a:r>
              <a:rPr lang="el-GR" sz="2400" dirty="0" smtClean="0"/>
              <a:t>Ονομάζονται οι  θεσμοί και οι ομάδες που επηρεάζουν τη διαδικασία κοινωνικοποίησης ενός ατόμου. 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5D59294-54A1-435F-A045-14EEC754A72A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ΦΟΡΕΙΣ ΚΟΙΝΩΝΙΚΟΠΟΙΗΣΗΣ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</a:t>
            </a:r>
            <a:r>
              <a:rPr lang="el-GR" sz="2400" dirty="0" smtClean="0"/>
              <a:t>Α) ΟΙΚΟΓΕΝΕΙΑ</a:t>
            </a:r>
          </a:p>
          <a:p>
            <a:pPr>
              <a:buNone/>
            </a:pPr>
            <a:r>
              <a:rPr lang="el-GR" sz="2400" dirty="0" smtClean="0"/>
              <a:t>   -Πρωτογενής Φορέας κοινωνικοποίησης. </a:t>
            </a:r>
          </a:p>
          <a:p>
            <a:pPr>
              <a:buNone/>
            </a:pPr>
            <a:r>
              <a:rPr lang="el-GR" sz="2400" dirty="0" smtClean="0"/>
              <a:t>   -Μεταφέρει αξίες, πρότυπα, τρόπους συμπεριφοράς.</a:t>
            </a:r>
          </a:p>
          <a:p>
            <a:pPr>
              <a:buNone/>
            </a:pPr>
            <a:r>
              <a:rPr lang="el-GR" sz="2400" dirty="0" smtClean="0"/>
              <a:t>  </a:t>
            </a:r>
          </a:p>
          <a:p>
            <a:pPr>
              <a:buNone/>
            </a:pPr>
            <a:r>
              <a:rPr lang="el-GR" sz="2400" dirty="0" smtClean="0"/>
              <a:t>  Β) ΣΧΟΛΕΙΟ</a:t>
            </a:r>
          </a:p>
          <a:p>
            <a:pPr>
              <a:buNone/>
            </a:pPr>
            <a:r>
              <a:rPr lang="el-GR" sz="2400" dirty="0" smtClean="0"/>
              <a:t>   -Αναλαμβάνει ευθύνες.</a:t>
            </a:r>
          </a:p>
          <a:p>
            <a:pPr>
              <a:buNone/>
            </a:pPr>
            <a:r>
              <a:rPr lang="el-GR" sz="2400" dirty="0" smtClean="0"/>
              <a:t>   -Εφαρμόζει τα πρότυπα </a:t>
            </a:r>
            <a:r>
              <a:rPr lang="el-GR" dirty="0" smtClean="0"/>
              <a:t>και τις συμπεριφορές που αφομοίωσε από την οικογένεια.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5D59294-54A1-435F-A045-14EEC754A72A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 </a:t>
            </a:r>
            <a:r>
              <a:rPr lang="el-GR" sz="2400" dirty="0" smtClean="0"/>
              <a:t>γ) ΘΡΗΣΚΕΙΑ</a:t>
            </a:r>
          </a:p>
          <a:p>
            <a:pPr algn="just">
              <a:buNone/>
            </a:pPr>
            <a:r>
              <a:rPr lang="el-GR" sz="2400" dirty="0" smtClean="0"/>
              <a:t>   -Περιλαμβάνει αξίες και πρότυπα     συμπεριφοράς που επηρεάζουν και καθορίζουν τον τρόπο ζωής των ανθρώπων.</a:t>
            </a:r>
          </a:p>
          <a:p>
            <a:pPr algn="just">
              <a:buNone/>
            </a:pPr>
            <a:r>
              <a:rPr lang="el-GR" sz="2400" dirty="0" smtClean="0"/>
              <a:t> δ) ΚΡΑΤΟΣ</a:t>
            </a:r>
          </a:p>
          <a:p>
            <a:pPr algn="just">
              <a:buNone/>
            </a:pPr>
            <a:r>
              <a:rPr lang="el-GR" sz="2400" dirty="0" smtClean="0"/>
              <a:t>   -Επηρεάζει μέσω της νομοθεσίας ολόκληρη τη ζωή μιας κοινωνίας. </a:t>
            </a:r>
          </a:p>
          <a:p>
            <a:pPr algn="just">
              <a:buNone/>
            </a:pPr>
            <a:r>
              <a:rPr lang="el-GR" sz="2400" dirty="0" smtClean="0"/>
              <a:t>   -Θεσμοθετεί νόμους που επιδρούν στην   οικογένεια</a:t>
            </a:r>
            <a:r>
              <a:rPr lang="el-GR" dirty="0" smtClean="0"/>
              <a:t>, </a:t>
            </a:r>
            <a:r>
              <a:rPr lang="el-GR" sz="2400" dirty="0" smtClean="0"/>
              <a:t>στην εκπαίδευση, στην εκκλησία, στην οικονομία, στην πολιτική.</a:t>
            </a:r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5D59294-54A1-435F-A045-14EEC754A72A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2400" dirty="0" smtClean="0"/>
              <a:t>Ε</a:t>
            </a:r>
            <a:r>
              <a:rPr lang="el-GR" dirty="0" smtClean="0"/>
              <a:t>) ΠΑΡΕΕΣ ΣΥΝΟΜΗΛΙΚΩΝ</a:t>
            </a:r>
          </a:p>
          <a:p>
            <a:pPr>
              <a:buNone/>
            </a:pPr>
            <a:r>
              <a:rPr lang="el-GR" dirty="0" smtClean="0"/>
              <a:t>  -Συνυπάρχει μόνο του το άτομο χωρίς  τον έλεγχο των μεγαλυτέρων.</a:t>
            </a:r>
          </a:p>
          <a:p>
            <a:pPr>
              <a:buNone/>
            </a:pPr>
            <a:r>
              <a:rPr lang="el-GR" dirty="0" smtClean="0"/>
              <a:t> -Αποκτά κοινές εμπειρίες</a:t>
            </a:r>
            <a:r>
              <a:rPr lang="el-GR" dirty="0" smtClean="0"/>
              <a:t>,</a:t>
            </a:r>
            <a:r>
              <a:rPr lang="en-US" smtClean="0"/>
              <a:t> </a:t>
            </a:r>
            <a:r>
              <a:rPr lang="el-GR" smtClean="0"/>
              <a:t>ομαδικότητα</a:t>
            </a:r>
            <a:r>
              <a:rPr lang="el-GR" dirty="0" smtClean="0"/>
              <a:t>, μαθαίνει πώς να συμβιώνει με  τους συνομηλίκους του.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ΣΤ) ΜΜΕ (</a:t>
            </a:r>
            <a:r>
              <a:rPr lang="el-GR" i="1" dirty="0" smtClean="0"/>
              <a:t>Τηλεόραση, Κινηματογράφος, Βιβλία, Τύπος, Ραδιόφωνο, Διαδίκτυο</a:t>
            </a:r>
            <a:r>
              <a:rPr lang="el-GR" dirty="0" smtClean="0"/>
              <a:t>)</a:t>
            </a:r>
          </a:p>
          <a:p>
            <a:pPr>
              <a:buNone/>
            </a:pPr>
            <a:r>
              <a:rPr lang="el-GR" dirty="0" smtClean="0"/>
              <a:t>  - μεταδίδουν το μήνυμα σε ένα μεγάλο κοινό, χωρίς διαφοροποίηση φύλου, ηλικίας, μόρφωσης</a:t>
            </a:r>
          </a:p>
          <a:p>
            <a:pPr>
              <a:buNone/>
            </a:pPr>
            <a:r>
              <a:rPr lang="el-GR" dirty="0" smtClean="0"/>
              <a:t>  -προβάλλει πρότυπα και αξίες «κατευθύνοντας» τα άτομα με μεγαλύτερη ευκολία λόγω της εικόνας</a:t>
            </a:r>
            <a:r>
              <a:rPr lang="el-GR" sz="2400" dirty="0" smtClean="0"/>
              <a:t>. </a:t>
            </a:r>
          </a:p>
          <a:p>
            <a:pPr>
              <a:buNone/>
            </a:pPr>
            <a:endParaRPr lang="el-GR" sz="24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5D59294-54A1-435F-A045-14EEC754A72A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285</TotalTime>
  <Words>245</Words>
  <Application>Microsoft Office PowerPoint</Application>
  <PresentationFormat>Προβολή στην οθόνη (4:3)</PresentationFormat>
  <Paragraphs>44</Paragraphs>
  <Slides>6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Αφθονία</vt:lpstr>
      <vt:lpstr>ΚΟΙΝΩΝΙΚΟΠΟΙΗΣΗ</vt:lpstr>
      <vt:lpstr>ΚΟΙΝΩΝΙΚΟΠΟΙΗΣΗ</vt:lpstr>
      <vt:lpstr>ΦΟΡΕΙΣ ΚΟΙΝΩΝΙΚΟΠΟΙΗΣΗΣ</vt:lpstr>
      <vt:lpstr>ΦΟΡΕΙΣ ΚΟΙΝΩΝΙΚΟΠΟΙΗΣΗΣ</vt:lpstr>
      <vt:lpstr>Διαφάνεια 5</vt:lpstr>
      <vt:lpstr>Διαφάνεια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ΚΟΙΝΩΝΙΚΟΠΟΙΗΣΗ</dc:title>
  <dc:creator>ΜΑΤΙΝΑ</dc:creator>
  <cp:lastModifiedBy>ΜΑΤΙΝΑ</cp:lastModifiedBy>
  <cp:revision>91</cp:revision>
  <dcterms:created xsi:type="dcterms:W3CDTF">2014-11-25T18:46:44Z</dcterms:created>
  <dcterms:modified xsi:type="dcterms:W3CDTF">2014-12-10T22:28:14Z</dcterms:modified>
</cp:coreProperties>
</file>