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8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11/11/2017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l-G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900608" y="404664"/>
            <a:ext cx="5315482" cy="744488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chemeClr val="accent2">
                    <a:lumMod val="50000"/>
                  </a:schemeClr>
                </a:solidFill>
              </a:rPr>
              <a:t>Η 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</a:rPr>
              <a:t>Ελιά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4800919" cy="30243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0112" y="1556792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Η </a:t>
            </a:r>
            <a:r>
              <a:rPr lang="el-GR" b="1" dirty="0">
                <a:solidFill>
                  <a:schemeClr val="bg1">
                    <a:lumMod val="75000"/>
                  </a:schemeClr>
                </a:solidFill>
              </a:rPr>
              <a:t>ελιά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 ή </a:t>
            </a:r>
            <a:r>
              <a:rPr lang="el-GR" b="1" dirty="0" smtClean="0">
                <a:solidFill>
                  <a:schemeClr val="bg1">
                    <a:lumMod val="75000"/>
                  </a:schemeClr>
                </a:solidFill>
              </a:rPr>
              <a:t>ελαιόδεντρο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ε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ίν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αι δέντρο 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το οποίο συναντάται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πολύ 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συχνά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στην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Ελλάδα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Ο καρπός 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του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ονομάζεται επίσης ελιά και από αυτόν παράγεται το </a:t>
            </a:r>
            <a:r>
              <a:rPr lang="el-GR" b="1" dirty="0" smtClean="0">
                <a:solidFill>
                  <a:schemeClr val="bg1">
                    <a:lumMod val="75000"/>
                  </a:schemeClr>
                </a:solidFill>
              </a:rPr>
              <a:t>ελαιόλαδο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. Οι μεγάλες εκτάσεις  γης που περιέχουν ελιές ονομάζονται </a:t>
            </a:r>
            <a:r>
              <a:rPr lang="el-GR" b="1" dirty="0" smtClean="0">
                <a:solidFill>
                  <a:schemeClr val="bg1">
                    <a:lumMod val="75000"/>
                  </a:schemeClr>
                </a:solidFill>
              </a:rPr>
              <a:t>ελαιώνες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. Η </a:t>
            </a:r>
            <a:r>
              <a:rPr lang="el-GR" dirty="0">
                <a:solidFill>
                  <a:schemeClr val="bg1">
                    <a:lumMod val="75000"/>
                  </a:schemeClr>
                </a:solidFill>
              </a:rPr>
              <a:t>ελιά υπήρξε το σύμβολο της θεάς Αθηνάς.</a:t>
            </a:r>
          </a:p>
        </p:txBody>
      </p:sp>
    </p:spTree>
    <p:extLst>
      <p:ext uri="{BB962C8B-B14F-4D97-AF65-F5344CB8AC3E}">
        <p14:creationId xmlns:p14="http://schemas.microsoft.com/office/powerpoint/2010/main" val="14406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Παρατηρούμε τις εικόνες και συζητούμε:</a:t>
            </a:r>
            <a:b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α) Πώς είναι ο καρπός και τα φύλλα της ελιάς ;</a:t>
            </a:r>
            <a:b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β) Πώς είναι το δέντρο της ελιάς ;</a:t>
            </a:r>
            <a:endParaRPr lang="el-GR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2550392" cy="2805137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63" y="2060848"/>
            <a:ext cx="37444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3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Δραστηριότητα 1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η</a:t>
            </a:r>
          </a:p>
          <a:p>
            <a:pPr marL="36576" indent="0">
              <a:buNone/>
            </a:pPr>
            <a:r>
              <a:rPr lang="el-GR" i="1" baseline="30000" dirty="0" smtClean="0">
                <a:solidFill>
                  <a:schemeClr val="bg1">
                    <a:lumMod val="75000"/>
                  </a:schemeClr>
                </a:solidFill>
              </a:rPr>
              <a:t>Υλικά</a:t>
            </a:r>
            <a:r>
              <a:rPr lang="el-GR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el-GR" i="1" u="sng" baseline="30000" dirty="0" smtClean="0">
                <a:solidFill>
                  <a:schemeClr val="bg1">
                    <a:lumMod val="75000"/>
                  </a:schemeClr>
                </a:solidFill>
              </a:rPr>
              <a:t>Κλαδί </a:t>
            </a:r>
            <a:r>
              <a:rPr lang="el-GR" i="1" u="sng" baseline="30000" dirty="0">
                <a:solidFill>
                  <a:schemeClr val="bg1">
                    <a:lumMod val="75000"/>
                  </a:schemeClr>
                </a:solidFill>
              </a:rPr>
              <a:t>ελιάς, καρπός ελιάς, πλαστικά γάντια, πλαστικό μαχαίρι, </a:t>
            </a:r>
            <a:r>
              <a:rPr lang="el-GR" i="1" u="sng" baseline="30000" dirty="0" smtClean="0">
                <a:solidFill>
                  <a:schemeClr val="bg1">
                    <a:lumMod val="75000"/>
                  </a:schemeClr>
                </a:solidFill>
              </a:rPr>
              <a:t>μεγεθυντικός </a:t>
            </a:r>
            <a:r>
              <a:rPr lang="el-GR" i="1" u="sng" baseline="30000" dirty="0">
                <a:solidFill>
                  <a:schemeClr val="bg1">
                    <a:lumMod val="75000"/>
                  </a:schemeClr>
                </a:solidFill>
              </a:rPr>
              <a:t>φακός.</a:t>
            </a:r>
          </a:p>
          <a:p>
            <a:pPr marL="36576" indent="0">
              <a:buNone/>
            </a:pP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Χωριστείτε σε ομάδες. </a:t>
            </a:r>
          </a:p>
          <a:p>
            <a:pPr marL="36576" indent="0">
              <a:buNone/>
            </a:pP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     Χρησιμοποιείστε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l-GR" baseline="300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το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πλαστικό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μαχαίρι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για να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τεμαχίσετε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τον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καρπό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της ελιάς στα δύο και παρατηρείστε τον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τ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ο μεγεθυντικό φακό για να παρατηρήσετε τα φύλλα της ελιάς.</a:t>
            </a:r>
          </a:p>
          <a:p>
            <a:pPr marL="36576" indent="0">
              <a:buNone/>
            </a:pPr>
            <a:endParaRPr lang="el-GR" baseline="30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hg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Γράψτε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τις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παρατηρήσεις σας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και </a:t>
            </a:r>
          </a:p>
          <a:p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      </a:t>
            </a:r>
            <a:r>
              <a:rPr lang="el-GR" baseline="30000" dirty="0" smtClean="0">
                <a:solidFill>
                  <a:schemeClr val="bg1">
                    <a:lumMod val="75000"/>
                  </a:schemeClr>
                </a:solidFill>
              </a:rPr>
              <a:t>    συζητήστε </a:t>
            </a:r>
            <a:r>
              <a:rPr lang="el-GR" baseline="30000" dirty="0">
                <a:solidFill>
                  <a:schemeClr val="bg1">
                    <a:lumMod val="75000"/>
                  </a:schemeClr>
                </a:solidFill>
              </a:rPr>
              <a:t>τις στην τάξη.</a:t>
            </a:r>
            <a:endParaRPr lang="el-GR" baseline="30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691684"/>
            <a:ext cx="1042857" cy="121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9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Προσαρμοσμένο 1">
      <a:dk1>
        <a:srgbClr val="998307"/>
      </a:dk1>
      <a:lt1>
        <a:srgbClr val="FFFFFF"/>
      </a:lt1>
      <a:dk2>
        <a:srgbClr val="F9E98E"/>
      </a:dk2>
      <a:lt2>
        <a:srgbClr val="F2F2F2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74</Words>
  <Application>Microsoft Office PowerPoint</Application>
  <PresentationFormat>Προβολή στην οθόνη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Τεχνικό</vt:lpstr>
      <vt:lpstr>   </vt:lpstr>
      <vt:lpstr>Παρατηρούμε τις εικόνες και συζητούμε: α) Πώς είναι ο καρπός και τα φύλλα της ελιάς ; β) Πώς είναι το δέντρο της ελιάς ;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Ελιά</dc:title>
  <dc:creator>elpida prokopoulou</dc:creator>
  <cp:lastModifiedBy>User</cp:lastModifiedBy>
  <cp:revision>10</cp:revision>
  <dcterms:created xsi:type="dcterms:W3CDTF">2017-11-11T15:29:40Z</dcterms:created>
  <dcterms:modified xsi:type="dcterms:W3CDTF">2017-11-11T16:54:59Z</dcterms:modified>
</cp:coreProperties>
</file>