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A449-8C7C-4118-A7E2-F374568D9F87}" type="datetimeFigureOut">
              <a:rPr lang="el-GR" smtClean="0"/>
              <a:t>24/2/2017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5FEC-899B-4380-87C1-9979D86F3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A449-8C7C-4118-A7E2-F374568D9F87}" type="datetimeFigureOut">
              <a:rPr lang="el-GR" smtClean="0"/>
              <a:t>24/2/2017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5FEC-899B-4380-87C1-9979D86F3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989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A449-8C7C-4118-A7E2-F374568D9F87}" type="datetimeFigureOut">
              <a:rPr lang="el-GR" smtClean="0"/>
              <a:t>24/2/2017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5FEC-899B-4380-87C1-9979D86F3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942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A449-8C7C-4118-A7E2-F374568D9F87}" type="datetimeFigureOut">
              <a:rPr lang="el-GR" smtClean="0"/>
              <a:t>24/2/2017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5FEC-899B-4380-87C1-9979D86F3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516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A449-8C7C-4118-A7E2-F374568D9F87}" type="datetimeFigureOut">
              <a:rPr lang="el-GR" smtClean="0"/>
              <a:t>24/2/2017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5FEC-899B-4380-87C1-9979D86F3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540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A449-8C7C-4118-A7E2-F374568D9F87}" type="datetimeFigureOut">
              <a:rPr lang="el-GR" smtClean="0"/>
              <a:t>24/2/2017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5FEC-899B-4380-87C1-9979D86F3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593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A449-8C7C-4118-A7E2-F374568D9F87}" type="datetimeFigureOut">
              <a:rPr lang="el-GR" smtClean="0"/>
              <a:t>24/2/2017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5FEC-899B-4380-87C1-9979D86F3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360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A449-8C7C-4118-A7E2-F374568D9F87}" type="datetimeFigureOut">
              <a:rPr lang="el-GR" smtClean="0"/>
              <a:t>24/2/2017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5FEC-899B-4380-87C1-9979D86F3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420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A449-8C7C-4118-A7E2-F374568D9F87}" type="datetimeFigureOut">
              <a:rPr lang="el-GR" smtClean="0"/>
              <a:t>24/2/2017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5FEC-899B-4380-87C1-9979D86F3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08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A449-8C7C-4118-A7E2-F374568D9F87}" type="datetimeFigureOut">
              <a:rPr lang="el-GR" smtClean="0"/>
              <a:t>24/2/2017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5FEC-899B-4380-87C1-9979D86F3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72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A449-8C7C-4118-A7E2-F374568D9F87}" type="datetimeFigureOut">
              <a:rPr lang="el-GR" smtClean="0"/>
              <a:t>24/2/2017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5FEC-899B-4380-87C1-9979D86F3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888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FA449-8C7C-4118-A7E2-F374568D9F87}" type="datetimeFigureOut">
              <a:rPr lang="el-GR" smtClean="0"/>
              <a:t>24/2/2017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15FEC-899B-4380-87C1-9979D86F3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017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tPobH5ODT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tPobH5ODTw" TargetMode="External"/><Relationship Id="rId2" Type="http://schemas.openxmlformats.org/officeDocument/2006/relationships/hyperlink" Target="http://www.kindykids.gr/images/stories/nero/o-kyklos-tou-nerou-apla-logi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566056"/>
            <a:ext cx="9144000" cy="1361849"/>
          </a:xfrm>
        </p:spPr>
        <p:txBody>
          <a:bodyPr>
            <a:normAutofit/>
          </a:bodyPr>
          <a:lstStyle/>
          <a:p>
            <a:r>
              <a:rPr lang="el-GR" sz="88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Ο κύκλος του νερού</a:t>
            </a:r>
            <a:endParaRPr lang="el-GR" sz="88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49829" y="2252210"/>
            <a:ext cx="9144000" cy="1655762"/>
          </a:xfrm>
        </p:spPr>
        <p:txBody>
          <a:bodyPr/>
          <a:lstStyle/>
          <a:p>
            <a:r>
              <a:rPr lang="el-GR" dirty="0" smtClean="0"/>
              <a:t>Πότε πάνω,</a:t>
            </a:r>
          </a:p>
          <a:p>
            <a:r>
              <a:rPr lang="el-GR" dirty="0" smtClean="0"/>
              <a:t>πότε κάτω,</a:t>
            </a:r>
          </a:p>
          <a:p>
            <a:r>
              <a:rPr lang="el-GR" dirty="0" smtClean="0"/>
              <a:t>κύκλους κάνουν οι σταγόνες.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64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3138" y="229184"/>
            <a:ext cx="4030175" cy="1119932"/>
          </a:xfrm>
        </p:spPr>
        <p:txBody>
          <a:bodyPr/>
          <a:lstStyle/>
          <a:p>
            <a:r>
              <a:rPr lang="el-G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Εξάτμιση</a:t>
            </a:r>
            <a:endParaRPr lang="el-G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142" y="0"/>
            <a:ext cx="3654208" cy="3291795"/>
          </a:xfrm>
        </p:spPr>
      </p:pic>
      <p:sp>
        <p:nvSpPr>
          <p:cNvPr id="6" name="TextBox 5"/>
          <p:cNvSpPr txBox="1"/>
          <p:nvPr/>
        </p:nvSpPr>
        <p:spPr>
          <a:xfrm>
            <a:off x="353138" y="1441424"/>
            <a:ext cx="42914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 εξάτμιση συμβαίνει όταν ο </a:t>
            </a:r>
            <a:r>
              <a:rPr lang="el-GR" b="1" dirty="0"/>
              <a:t>ήλιος</a:t>
            </a:r>
            <a:r>
              <a:rPr lang="el-GR" dirty="0"/>
              <a:t> ζεσταίνει το νερό στα </a:t>
            </a:r>
            <a:r>
              <a:rPr lang="el-GR" dirty="0" smtClean="0"/>
              <a:t>ποτάμια, </a:t>
            </a:r>
            <a:r>
              <a:rPr lang="el-GR" dirty="0"/>
              <a:t>τις λίμνες και τις θάλασσες και το μετατρέπει σε υδρατμό ή ατμό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/>
              <a:t>Οι ατμοί αυτοί </a:t>
            </a:r>
            <a:r>
              <a:rPr lang="el-GR" dirty="0" smtClean="0"/>
              <a:t>(σταγόνες) φεύγουν </a:t>
            </a:r>
            <a:r>
              <a:rPr lang="el-GR" dirty="0"/>
              <a:t>από τα ποτάμια και τις θάλασσες και </a:t>
            </a:r>
            <a:r>
              <a:rPr lang="el-GR" dirty="0" smtClean="0"/>
              <a:t>ανεβαίνουν στον αέρα. </a:t>
            </a:r>
          </a:p>
          <a:p>
            <a:r>
              <a:rPr lang="el-GR" dirty="0" smtClean="0"/>
              <a:t>Αυτό λέγεται εξάτμιση.</a:t>
            </a:r>
            <a:endParaRPr lang="el-GR" dirty="0"/>
          </a:p>
        </p:txBody>
      </p:sp>
      <p:sp>
        <p:nvSpPr>
          <p:cNvPr id="7" name="Βέλος προς τα κάτω 6"/>
          <p:cNvSpPr/>
          <p:nvPr/>
        </p:nvSpPr>
        <p:spPr>
          <a:xfrm rot="1411889">
            <a:off x="4758998" y="2801963"/>
            <a:ext cx="406400" cy="134625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71" y="4206908"/>
            <a:ext cx="3410858" cy="2130046"/>
          </a:xfrm>
          <a:prstGeom prst="rect">
            <a:avLst/>
          </a:prstGeom>
        </p:spPr>
      </p:pic>
      <p:sp>
        <p:nvSpPr>
          <p:cNvPr id="9" name="Βέλος προς τα κάτω 8"/>
          <p:cNvSpPr/>
          <p:nvPr/>
        </p:nvSpPr>
        <p:spPr>
          <a:xfrm rot="20665292">
            <a:off x="6468099" y="2931772"/>
            <a:ext cx="406400" cy="105987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726" y="4206908"/>
            <a:ext cx="2806388" cy="2104791"/>
          </a:xfrm>
          <a:prstGeom prst="rect">
            <a:avLst/>
          </a:prstGeom>
        </p:spPr>
      </p:pic>
      <p:sp>
        <p:nvSpPr>
          <p:cNvPr id="12" name="Βέλος προς τα κάτω 11"/>
          <p:cNvSpPr/>
          <p:nvPr/>
        </p:nvSpPr>
        <p:spPr>
          <a:xfrm rot="18562650">
            <a:off x="8468404" y="2216718"/>
            <a:ext cx="406400" cy="207968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TextBox 14"/>
          <p:cNvSpPr txBox="1"/>
          <p:nvPr/>
        </p:nvSpPr>
        <p:spPr>
          <a:xfrm>
            <a:off x="1748427" y="5942367"/>
            <a:ext cx="275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θάλασσα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7754526" y="5942367"/>
            <a:ext cx="275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ποτάμι</a:t>
            </a:r>
            <a:endParaRPr lang="el-GR" dirty="0"/>
          </a:p>
        </p:txBody>
      </p:sp>
      <p:pic>
        <p:nvPicPr>
          <p:cNvPr id="17" name="Εικόνα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897" y="4206908"/>
            <a:ext cx="2733674" cy="217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5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3138" y="365125"/>
            <a:ext cx="4030175" cy="1076299"/>
          </a:xfrm>
        </p:spPr>
        <p:txBody>
          <a:bodyPr/>
          <a:lstStyle/>
          <a:p>
            <a:r>
              <a:rPr lang="el-G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Συμπύκνωση</a:t>
            </a:r>
            <a:endParaRPr lang="el-G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717" y="365125"/>
            <a:ext cx="5890645" cy="3931104"/>
          </a:xfrm>
        </p:spPr>
      </p:pic>
      <p:sp>
        <p:nvSpPr>
          <p:cNvPr id="5" name="TextBox 4"/>
          <p:cNvSpPr txBox="1"/>
          <p:nvPr/>
        </p:nvSpPr>
        <p:spPr>
          <a:xfrm>
            <a:off x="353138" y="1441424"/>
            <a:ext cx="33334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Όταν  οι </a:t>
            </a:r>
            <a:r>
              <a:rPr lang="el-GR" dirty="0" smtClean="0"/>
              <a:t>υδρατμοί (σταγόνες) </a:t>
            </a:r>
            <a:r>
              <a:rPr lang="el-GR" dirty="0"/>
              <a:t>ανεβαίνουν στον </a:t>
            </a:r>
            <a:r>
              <a:rPr lang="el-GR" dirty="0" smtClean="0"/>
              <a:t>αέρα, </a:t>
            </a:r>
            <a:r>
              <a:rPr lang="el-GR" dirty="0"/>
              <a:t>κρυώνουν και ξαναγίνονται υγρό και δημιουργούν τα σύννεφα. </a:t>
            </a:r>
            <a:endParaRPr lang="el-GR" dirty="0" smtClean="0"/>
          </a:p>
          <a:p>
            <a:r>
              <a:rPr lang="el-GR" dirty="0" smtClean="0"/>
              <a:t>Αυτό </a:t>
            </a:r>
            <a:r>
              <a:rPr lang="el-GR" dirty="0"/>
              <a:t>λέγεται συμπύκνωση.</a:t>
            </a:r>
          </a:p>
        </p:txBody>
      </p:sp>
      <p:cxnSp>
        <p:nvCxnSpPr>
          <p:cNvPr id="8" name="Καμπύλη γραμμή σύνδεσης 7"/>
          <p:cNvCxnSpPr/>
          <p:nvPr/>
        </p:nvCxnSpPr>
        <p:spPr>
          <a:xfrm rot="5400000" flipH="1" flipV="1">
            <a:off x="5139718" y="4907190"/>
            <a:ext cx="2002972" cy="972457"/>
          </a:xfrm>
          <a:prstGeom prst="curvedConnector3">
            <a:avLst/>
          </a:prstGeom>
          <a:ln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Καμπύλη γραμμή σύνδεσης 8"/>
          <p:cNvCxnSpPr/>
          <p:nvPr/>
        </p:nvCxnSpPr>
        <p:spPr>
          <a:xfrm rot="5400000" flipH="1" flipV="1">
            <a:off x="6562553" y="4956630"/>
            <a:ext cx="2002972" cy="972457"/>
          </a:xfrm>
          <a:prstGeom prst="curvedConnector3">
            <a:avLst/>
          </a:prstGeom>
          <a:ln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Καμπύλη γραμμή σύνδεσης 9"/>
          <p:cNvCxnSpPr/>
          <p:nvPr/>
        </p:nvCxnSpPr>
        <p:spPr>
          <a:xfrm rot="5400000" flipH="1" flipV="1">
            <a:off x="8128001" y="4956631"/>
            <a:ext cx="2002972" cy="972457"/>
          </a:xfrm>
          <a:prstGeom prst="curvedConnector3">
            <a:avLst/>
          </a:prstGeom>
          <a:ln>
            <a:tailEnd type="triangle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935" y="4435475"/>
            <a:ext cx="744393" cy="1007382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411" y="5442857"/>
            <a:ext cx="744393" cy="1007382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334" y="4144396"/>
            <a:ext cx="744393" cy="1007382"/>
          </a:xfrm>
          <a:prstGeom prst="rect">
            <a:avLst/>
          </a:prstGeom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119" y="5339671"/>
            <a:ext cx="744393" cy="1007382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208" y="5078413"/>
            <a:ext cx="744393" cy="1007382"/>
          </a:xfrm>
          <a:prstGeom prst="rect">
            <a:avLst/>
          </a:prstGeom>
        </p:spPr>
      </p:pic>
      <p:pic>
        <p:nvPicPr>
          <p:cNvPr id="16" name="Εικόνα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07" y="3051629"/>
            <a:ext cx="402194" cy="544286"/>
          </a:xfrm>
          <a:prstGeom prst="rect">
            <a:avLst/>
          </a:prstGeom>
        </p:spPr>
      </p:pic>
      <p:pic>
        <p:nvPicPr>
          <p:cNvPr id="17" name="Εικόνα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845" y="2180088"/>
            <a:ext cx="402194" cy="54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3138" y="365125"/>
            <a:ext cx="3667319" cy="1076299"/>
          </a:xfrm>
        </p:spPr>
        <p:txBody>
          <a:bodyPr/>
          <a:lstStyle/>
          <a:p>
            <a:r>
              <a:rPr lang="el-G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Υγροποίηση</a:t>
            </a:r>
            <a:endParaRPr lang="el-G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138" y="1441424"/>
            <a:ext cx="38560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μαζεύεται </a:t>
            </a:r>
            <a:r>
              <a:rPr lang="el-GR" dirty="0"/>
              <a:t>πολύ νερό και ο αέρας δεν μπορεί να το </a:t>
            </a:r>
            <a:r>
              <a:rPr lang="el-GR" dirty="0" smtClean="0"/>
              <a:t>συγκρατήσει, </a:t>
            </a:r>
            <a:r>
              <a:rPr lang="el-GR" dirty="0"/>
              <a:t>τα σύννεφα γίνονται πολύ βαριά και το νερό επιστρέφει πίσω με τη μορφή </a:t>
            </a:r>
            <a:r>
              <a:rPr lang="el-GR" b="1" dirty="0"/>
              <a:t>βροχής, χαλαζιού ή χιονιού</a:t>
            </a:r>
            <a:r>
              <a:rPr lang="el-GR" dirty="0"/>
              <a:t>.</a:t>
            </a:r>
          </a:p>
        </p:txBody>
      </p:sp>
      <p:pic>
        <p:nvPicPr>
          <p:cNvPr id="14" name="Θέση περιεχομένου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433" y="531592"/>
            <a:ext cx="5915738" cy="4774320"/>
          </a:xfr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256" y="3802743"/>
            <a:ext cx="690767" cy="934810"/>
          </a:xfrm>
          <a:prstGeom prst="rect">
            <a:avLst/>
          </a:prstGeom>
        </p:spPr>
      </p:pic>
      <p:pic>
        <p:nvPicPr>
          <p:cNvPr id="19" name="Εικόνα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579" y="4919922"/>
            <a:ext cx="690767" cy="934810"/>
          </a:xfrm>
          <a:prstGeom prst="rect">
            <a:avLst/>
          </a:prstGeom>
        </p:spPr>
      </p:pic>
      <p:pic>
        <p:nvPicPr>
          <p:cNvPr id="20" name="Εικόνα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210" y="3422423"/>
            <a:ext cx="562065" cy="760639"/>
          </a:xfrm>
          <a:prstGeom prst="rect">
            <a:avLst/>
          </a:prstGeom>
        </p:spPr>
      </p:pic>
      <p:pic>
        <p:nvPicPr>
          <p:cNvPr id="21" name="Εικόνα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242" y="5059569"/>
            <a:ext cx="524216" cy="709418"/>
          </a:xfrm>
          <a:prstGeom prst="rect">
            <a:avLst/>
          </a:prstGeom>
        </p:spPr>
      </p:pic>
      <p:pic>
        <p:nvPicPr>
          <p:cNvPr id="22" name="Εικόνα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188" y="4292221"/>
            <a:ext cx="523044" cy="707831"/>
          </a:xfrm>
          <a:prstGeom prst="rect">
            <a:avLst/>
          </a:prstGeom>
        </p:spPr>
      </p:pic>
      <p:pic>
        <p:nvPicPr>
          <p:cNvPr id="23" name="Εικόνα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451" y="2442853"/>
            <a:ext cx="381658" cy="51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14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46314" y="365125"/>
            <a:ext cx="3603171" cy="955675"/>
          </a:xfrm>
        </p:spPr>
        <p:txBody>
          <a:bodyPr/>
          <a:lstStyle/>
          <a:p>
            <a:r>
              <a:rPr lang="el-G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Συγκέντρωση</a:t>
            </a:r>
            <a:endParaRPr lang="el-G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343" y="365125"/>
            <a:ext cx="2117044" cy="1787231"/>
          </a:xfrm>
        </p:spPr>
      </p:pic>
      <p:sp>
        <p:nvSpPr>
          <p:cNvPr id="5" name="TextBox 4"/>
          <p:cNvSpPr txBox="1"/>
          <p:nvPr/>
        </p:nvSpPr>
        <p:spPr>
          <a:xfrm>
            <a:off x="353138" y="1441424"/>
            <a:ext cx="38560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νερό πέφτει στη γη και μπορεί να πέσει στις θάλασσες, τις λίμνες ή τα ποτάμια ή να καταλήξει στο χώμα. Όταν πέφτει στο χώμα το </a:t>
            </a:r>
          </a:p>
          <a:p>
            <a:r>
              <a:rPr lang="el-GR" dirty="0"/>
              <a:t>απορροφά η γη και γίνεται το νερό που «πίνουν» τα φυτά ή αν δεν </a:t>
            </a:r>
          </a:p>
          <a:p>
            <a:r>
              <a:rPr lang="el-GR" dirty="0" smtClean="0"/>
              <a:t>μπορεί </a:t>
            </a:r>
            <a:r>
              <a:rPr lang="el-GR" dirty="0"/>
              <a:t>να το απορροφήσει κυλάει και πάλι στις λίμνες, τα ποτάμια και </a:t>
            </a:r>
            <a:r>
              <a:rPr lang="el-GR" dirty="0" smtClean="0"/>
              <a:t>τις </a:t>
            </a:r>
            <a:r>
              <a:rPr lang="el-GR" dirty="0"/>
              <a:t>θάλασσες για να αρχίσει και πάλι </a:t>
            </a:r>
            <a:r>
              <a:rPr lang="el-GR" b="1" dirty="0"/>
              <a:t>ο κύκλος του νερού</a:t>
            </a:r>
            <a:r>
              <a:rPr lang="el-GR" dirty="0"/>
              <a:t>.</a:t>
            </a:r>
          </a:p>
        </p:txBody>
      </p:sp>
      <p:pic>
        <p:nvPicPr>
          <p:cNvPr id="10" name="Εικόνα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6" r="3689" b="1505"/>
          <a:stretch/>
        </p:blipFill>
        <p:spPr>
          <a:xfrm>
            <a:off x="6197600" y="2246346"/>
            <a:ext cx="4049486" cy="405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07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66829" cy="752475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Ένα βίντεο για τον κύκλο του νερού….</a:t>
            </a:r>
            <a:endParaRPr lang="el-GR" sz="2800" dirty="0"/>
          </a:p>
        </p:txBody>
      </p:sp>
      <p:pic>
        <p:nvPicPr>
          <p:cNvPr id="4" name="StPobH5ODT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3757" y="1117600"/>
            <a:ext cx="9615714" cy="540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1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www.kindykids.gr/images/stories/nero/o-kyklos-tou-nerou-apla-logia.pdf</a:t>
            </a:r>
            <a:endParaRPr lang="el-GR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www.youtube.com/watch?v=StPobH5ODTw</a:t>
            </a:r>
            <a:endParaRPr lang="el-GR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 smtClean="0"/>
              <a:t>Εικόνες από διαδίκτυο</a:t>
            </a:r>
          </a:p>
          <a:p>
            <a:pPr>
              <a:buFont typeface="Wingdings" panose="05000000000000000000" pitchFamily="2" charset="2"/>
              <a:buChar char="v"/>
            </a:pPr>
            <a:endParaRPr lang="el-GR" sz="2000" dirty="0" smtClean="0"/>
          </a:p>
          <a:p>
            <a:pPr>
              <a:buFont typeface="Wingdings" panose="05000000000000000000" pitchFamily="2" charset="2"/>
              <a:buChar char="v"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690026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210</Words>
  <Application>Microsoft Office PowerPoint</Application>
  <PresentationFormat>Ευρεία οθόνη</PresentationFormat>
  <Paragraphs>24</Paragraphs>
  <Slides>7</Slides>
  <Notes>0</Notes>
  <HiddenSlides>0</HiddenSlides>
  <MMClips>1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Θέμα του Office</vt:lpstr>
      <vt:lpstr>Ο κύκλος του νερού</vt:lpstr>
      <vt:lpstr>Εξάτμιση</vt:lpstr>
      <vt:lpstr>Συμπύκνωση</vt:lpstr>
      <vt:lpstr>Υγροποίηση</vt:lpstr>
      <vt:lpstr>Συγκέντρωση</vt:lpstr>
      <vt:lpstr>Ένα βίντεο για τον κύκλο του νερού….</vt:lpstr>
      <vt:lpstr>Πηγές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κύκλος του νερού</dc:title>
  <dc:creator>IRINI</dc:creator>
  <cp:lastModifiedBy>IRINI</cp:lastModifiedBy>
  <cp:revision>14</cp:revision>
  <dcterms:created xsi:type="dcterms:W3CDTF">2017-02-19T16:34:03Z</dcterms:created>
  <dcterms:modified xsi:type="dcterms:W3CDTF">2017-02-24T16:30:20Z</dcterms:modified>
</cp:coreProperties>
</file>