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E90CB8D-A903-4608-B568-96C4DDC6C238}">
  <a:tblStyle styleId="{4E90CB8D-A903-4608-B568-96C4DDC6C23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0cd21960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0cd21960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0cd21960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0cd21960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0cd21960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0cd21960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0cd21960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0cd21960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0cd21960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0cd21960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17098929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17098929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0cd21960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0cd21960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170989295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170989295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170989295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170989295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170989295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170989295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17098929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17098929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170989295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170989295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170989295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170989295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0e54949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0e54949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0c3981f5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0c3981f5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0c3981f5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0c3981f5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0c3981f5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0c3981f5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0c3981f5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0c3981f5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0cd2196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0cd2196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0cd21960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0cd21960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0cd21960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0cd21960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Αστρονομικά Μεγέθη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Ματιά στην απεραντοσύνη του Σύμπαντος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13 λεπτά φωτός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325" y="1009000"/>
            <a:ext cx="3703353" cy="3703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43 λεπτά φωτός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5038" y="1017725"/>
            <a:ext cx="4013925" cy="40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1 ώρα 20 λεπτά φωτός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925" y="1017725"/>
            <a:ext cx="5278152" cy="3959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5,5 ώρες φωτός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412" y="1017725"/>
            <a:ext cx="3915174" cy="391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4,37 έτη φωτός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137" y="1017725"/>
            <a:ext cx="6153721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>
            <p:ph type="title"/>
          </p:nvPr>
        </p:nvSpPr>
        <p:spPr>
          <a:xfrm>
            <a:off x="2916000" y="432950"/>
            <a:ext cx="33120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/>
              <a:t>2.500.000 έτη φωτός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26.500 έτη φωτός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488" y="951075"/>
            <a:ext cx="6041024" cy="400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650" y="384975"/>
            <a:ext cx="5148699" cy="4701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/>
          <p:nvPr>
            <p:ph type="title"/>
          </p:nvPr>
        </p:nvSpPr>
        <p:spPr>
          <a:xfrm>
            <a:off x="2928000" y="0"/>
            <a:ext cx="3288000" cy="5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/>
              <a:t>91.000.000.000 έτη φωτός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Πόσο μεγάλο είναι κάθε τι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797" y="0"/>
            <a:ext cx="41704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2475" y="122228"/>
            <a:ext cx="4899050" cy="48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357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Πόσο μακριά είναι το καθετί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43" y="0"/>
            <a:ext cx="783771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Τι είναι το </a:t>
            </a:r>
            <a:r>
              <a:rPr lang="el"/>
              <a:t>Δισεκατομμύριο;</a:t>
            </a:r>
            <a:r>
              <a:rPr lang="el"/>
              <a:t> 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Ελληνικό Δημόσιο Χρέος - 5 Σεπτεμβρίου 2018</a:t>
            </a:r>
            <a:br>
              <a:rPr lang="el"/>
            </a:br>
            <a:br>
              <a:rPr lang="el"/>
            </a:br>
            <a:r>
              <a:rPr lang="el"/>
              <a:t>329.282.778.245 €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Τι είναι το Δισεκατομμύριο; 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1.000.000.000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Μέτρηση σε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περίπου 32 χρόνια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Αποστάσεις - Με την ταχύτητα του φωτός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 ταχύτητα του φωτός: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l" sz="2400"/>
              <a:t>	</a:t>
            </a:r>
            <a:r>
              <a:rPr b="1" lang="el" sz="2400"/>
              <a:t>300.000 Χλμ/Δευτ</a:t>
            </a:r>
            <a:endParaRPr b="1"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l" sz="2400"/>
              <a:t>ή</a:t>
            </a:r>
            <a:endParaRPr b="1"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l" sz="2400"/>
              <a:t>1.080.000.000 Χλμ / Ώρα</a:t>
            </a:r>
            <a:endParaRPr b="1"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l" sz="2400"/>
              <a:t>ή </a:t>
            </a:r>
            <a:endParaRPr b="1"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l" sz="2400"/>
              <a:t>9.460.800.000.000 Χλμ / Έτος</a:t>
            </a:r>
            <a:endParaRPr b="1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400">
                <a:solidFill>
                  <a:schemeClr val="lt2"/>
                </a:solidFill>
              </a:rPr>
              <a:t>1.080.000 Χρόνια</a:t>
            </a:r>
            <a:endParaRPr b="1" sz="24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2"/>
              </a:solidFill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98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437" y="1066526"/>
            <a:ext cx="4907125" cy="36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l" sz="2400">
                <a:solidFill>
                  <a:schemeClr val="lt2"/>
                </a:solidFill>
              </a:rPr>
              <a:t>1.500 ή 8.500 Χρόνια</a:t>
            </a:r>
            <a:endParaRPr/>
          </a:p>
        </p:txBody>
      </p:sp>
      <p:graphicFrame>
        <p:nvGraphicFramePr>
          <p:cNvPr id="92" name="Google Shape;92;p19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{4E90CB8D-A903-4608-B568-96C4DDC6C238}</a:tableStyleId>
              </a:tblPr>
              <a:tblGrid>
                <a:gridCol w="1190625"/>
              </a:tblGrid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1.543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10000"/>
            <a:ext cx="4110250" cy="28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7025" y="1710000"/>
            <a:ext cx="4650500" cy="261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1,28 δευτερόλεπτα φωτός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38" y="1377075"/>
            <a:ext cx="8576325" cy="26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8 λεπτά φωτός (150.000.000 km)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275" y="1128576"/>
            <a:ext cx="3819299" cy="381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