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8F3CD-FAEA-4EAF-91FA-C4B8852ED15A}" type="datetimeFigureOut">
              <a:rPr lang="el-GR" smtClean="0"/>
              <a:t>30/11/2021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12E6617-C1C4-46FF-8415-3F7C952EDCB7}" type="slidenum">
              <a:rPr lang="el-GR" smtClean="0"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8F3CD-FAEA-4EAF-91FA-C4B8852ED15A}" type="datetimeFigureOut">
              <a:rPr lang="el-GR" smtClean="0"/>
              <a:t>30/11/2021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617-C1C4-46FF-8415-3F7C952EDCB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8F3CD-FAEA-4EAF-91FA-C4B8852ED15A}" type="datetimeFigureOut">
              <a:rPr lang="el-GR" smtClean="0"/>
              <a:t>30/11/2021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617-C1C4-46FF-8415-3F7C952EDCB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8F3CD-FAEA-4EAF-91FA-C4B8852ED15A}" type="datetimeFigureOut">
              <a:rPr lang="el-GR" smtClean="0"/>
              <a:t>30/11/2021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617-C1C4-46FF-8415-3F7C952EDCB7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8F3CD-FAEA-4EAF-91FA-C4B8852ED15A}" type="datetimeFigureOut">
              <a:rPr lang="el-GR" smtClean="0"/>
              <a:t>30/11/2021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12E6617-C1C4-46FF-8415-3F7C952EDCB7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8F3CD-FAEA-4EAF-91FA-C4B8852ED15A}" type="datetimeFigureOut">
              <a:rPr lang="el-GR" smtClean="0"/>
              <a:t>30/11/2021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617-C1C4-46FF-8415-3F7C952EDCB7}" type="slidenum">
              <a:rPr lang="el-GR" smtClean="0"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8F3CD-FAEA-4EAF-91FA-C4B8852ED15A}" type="datetimeFigureOut">
              <a:rPr lang="el-GR" smtClean="0"/>
              <a:t>30/11/2021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617-C1C4-46FF-8415-3F7C952EDCB7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8F3CD-FAEA-4EAF-91FA-C4B8852ED15A}" type="datetimeFigureOut">
              <a:rPr lang="el-GR" smtClean="0"/>
              <a:t>30/11/2021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617-C1C4-46FF-8415-3F7C952EDCB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8F3CD-FAEA-4EAF-91FA-C4B8852ED15A}" type="datetimeFigureOut">
              <a:rPr lang="el-GR" smtClean="0"/>
              <a:t>30/11/2021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617-C1C4-46FF-8415-3F7C952EDCB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8F3CD-FAEA-4EAF-91FA-C4B8852ED15A}" type="datetimeFigureOut">
              <a:rPr lang="el-GR" smtClean="0"/>
              <a:t>30/11/2021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6617-C1C4-46FF-8415-3F7C952EDCB7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8F3CD-FAEA-4EAF-91FA-C4B8852ED15A}" type="datetimeFigureOut">
              <a:rPr lang="el-GR" smtClean="0"/>
              <a:t>30/11/2021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12E6617-C1C4-46FF-8415-3F7C952EDCB7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B08F3CD-FAEA-4EAF-91FA-C4B8852ED15A}" type="datetimeFigureOut">
              <a:rPr lang="el-GR" smtClean="0"/>
              <a:t>30/11/2021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12E6617-C1C4-46FF-8415-3F7C952EDCB7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(Α’ ΓΥΜΝΑΣΙΟΥ)</a:t>
            </a:r>
          </a:p>
          <a:p>
            <a:endParaRPr lang="el-GR" dirty="0" smtClean="0"/>
          </a:p>
          <a:p>
            <a:r>
              <a:rPr lang="el-GR" b="1" dirty="0" smtClean="0"/>
              <a:t>ΕΙΣΑΓΩΓΗ</a:t>
            </a:r>
          </a:p>
          <a:p>
            <a:endParaRPr lang="el-GR" b="1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ΟΜΗΡΟΥ ΟΔΥΣΣΕΙΑ 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 Χιώτης ο τυφλός τραγουδιστής… </a:t>
            </a:r>
            <a:endParaRPr lang="el-GR" dirty="0"/>
          </a:p>
        </p:txBody>
      </p:sp>
      <p:pic>
        <p:nvPicPr>
          <p:cNvPr id="4" name="3 - Θέση περιεχομένου" descr="omiros-346x188.jpe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928794" y="1857364"/>
            <a:ext cx="4714908" cy="292895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Ορισμός του έπους</a:t>
            </a:r>
            <a:b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Έπος: σημαίνει λόγος, διήγηση. Στην περίπτωσή μας μιλάμε για ένα μεγάλο αφηγηματικό ποίημα με περιεχόμενο μυθολογικό διδακτικό, ηρωικό. </a:t>
            </a:r>
          </a:p>
          <a:p>
            <a:pPr>
              <a:buNone/>
            </a:pPr>
            <a:r>
              <a:rPr lang="el-GR" dirty="0" smtClean="0"/>
              <a:t>(μπορούμε να το φανταστούμε σαν παραμύθι – ποίημα)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</TotalTime>
  <Words>50</Words>
  <Application>Microsoft Office PowerPoint</Application>
  <PresentationFormat>Προβολή στην οθόνη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Δικαιοσύνη</vt:lpstr>
      <vt:lpstr>ΟΜΗΡΟΥ ΟΔΥΣΣΕΙΑ </vt:lpstr>
      <vt:lpstr>Ο Χιώτης ο τυφλός τραγουδιστής… </vt:lpstr>
      <vt:lpstr>Ορισμός του έπους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ΟΜΗΡΟΥ ΟΔΥΣΣΕΙΑ </dc:title>
  <dc:creator>user</dc:creator>
  <cp:lastModifiedBy>user</cp:lastModifiedBy>
  <cp:revision>3</cp:revision>
  <dcterms:created xsi:type="dcterms:W3CDTF">2021-11-30T10:25:19Z</dcterms:created>
  <dcterms:modified xsi:type="dcterms:W3CDTF">2021-11-30T10:36:31Z</dcterms:modified>
</cp:coreProperties>
</file>