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5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5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EFF5-28F2-4DC7-9027-01142CB0FBF3}" type="datetimeFigureOut">
              <a:rPr lang="el-GR" smtClean="0"/>
              <a:t>7/12/2014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17E0B-46FC-446C-88B0-4C5DC2E66C9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EFF5-28F2-4DC7-9027-01142CB0FBF3}" type="datetimeFigureOut">
              <a:rPr lang="el-GR" smtClean="0"/>
              <a:t>7/12/2014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17E0B-46FC-446C-88B0-4C5DC2E66C9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EFF5-28F2-4DC7-9027-01142CB0FBF3}" type="datetimeFigureOut">
              <a:rPr lang="el-GR" smtClean="0"/>
              <a:t>7/12/2014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17E0B-46FC-446C-88B0-4C5DC2E66C9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EFF5-28F2-4DC7-9027-01142CB0FBF3}" type="datetimeFigureOut">
              <a:rPr lang="el-GR" smtClean="0"/>
              <a:t>7/12/2014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17E0B-46FC-446C-88B0-4C5DC2E66C9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EFF5-28F2-4DC7-9027-01142CB0FBF3}" type="datetimeFigureOut">
              <a:rPr lang="el-GR" smtClean="0"/>
              <a:t>7/12/2014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17E0B-46FC-446C-88B0-4C5DC2E66C9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EFF5-28F2-4DC7-9027-01142CB0FBF3}" type="datetimeFigureOut">
              <a:rPr lang="el-GR" smtClean="0"/>
              <a:t>7/12/2014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17E0B-46FC-446C-88B0-4C5DC2E66C9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EFF5-28F2-4DC7-9027-01142CB0FBF3}" type="datetimeFigureOut">
              <a:rPr lang="el-GR" smtClean="0"/>
              <a:t>7/12/2014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17E0B-46FC-446C-88B0-4C5DC2E66C9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EFF5-28F2-4DC7-9027-01142CB0FBF3}" type="datetimeFigureOut">
              <a:rPr lang="el-GR" smtClean="0"/>
              <a:t>7/12/2014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17E0B-46FC-446C-88B0-4C5DC2E66C9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EFF5-28F2-4DC7-9027-01142CB0FBF3}" type="datetimeFigureOut">
              <a:rPr lang="el-GR" smtClean="0"/>
              <a:t>7/12/2014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17E0B-46FC-446C-88B0-4C5DC2E66C9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EFF5-28F2-4DC7-9027-01142CB0FBF3}" type="datetimeFigureOut">
              <a:rPr lang="el-GR" smtClean="0"/>
              <a:t>7/12/2014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17E0B-46FC-446C-88B0-4C5DC2E66C9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EFF5-28F2-4DC7-9027-01142CB0FBF3}" type="datetimeFigureOut">
              <a:rPr lang="el-GR" smtClean="0"/>
              <a:t>7/12/2014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17E0B-46FC-446C-88B0-4C5DC2E66C9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5EFF5-28F2-4DC7-9027-01142CB0FBF3}" type="datetimeFigureOut">
              <a:rPr lang="el-GR" smtClean="0"/>
              <a:t>7/12/2014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17E0B-46FC-446C-88B0-4C5DC2E66C90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Προϊόντα ή Οικονομικά Αγαθά 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Υλικά και Άυλα αγαθά ή Υπηρεσίες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Υλικά Αγαθά			</a:t>
            </a:r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 smtClean="0"/>
              <a:t>Τρόφιμα</a:t>
            </a:r>
          </a:p>
          <a:p>
            <a:r>
              <a:rPr lang="el-GR" dirty="0" smtClean="0"/>
              <a:t>Ρούχα</a:t>
            </a:r>
          </a:p>
          <a:p>
            <a:endParaRPr lang="el-GR" dirty="0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Άυλα Αγαθά / Υπηρεσίες	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l-GR" dirty="0" smtClean="0"/>
              <a:t>Διάλεξη</a:t>
            </a:r>
          </a:p>
          <a:p>
            <a:r>
              <a:rPr lang="el-GR" dirty="0" smtClean="0"/>
              <a:t>Μουσικό κομμάτι</a:t>
            </a:r>
          </a:p>
          <a:p>
            <a:r>
              <a:rPr lang="el-GR" dirty="0" smtClean="0"/>
              <a:t>Θερμότητα </a:t>
            </a:r>
          </a:p>
          <a:p>
            <a:r>
              <a:rPr lang="el-GR" dirty="0" smtClean="0"/>
              <a:t>Φώς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Διαρκή και </a:t>
            </a:r>
            <a:r>
              <a:rPr lang="el-GR" b="1" dirty="0" err="1" smtClean="0"/>
              <a:t>Καταναλωτά</a:t>
            </a:r>
            <a:r>
              <a:rPr lang="el-GR" b="1" dirty="0" smtClean="0"/>
              <a:t> Αγαθά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Διαρκή Αγαθά </a:t>
            </a:r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 smtClean="0"/>
              <a:t>Έπιπλα</a:t>
            </a:r>
          </a:p>
          <a:p>
            <a:r>
              <a:rPr lang="el-GR" dirty="0" smtClean="0"/>
              <a:t>Ρούχα</a:t>
            </a:r>
          </a:p>
          <a:p>
            <a:r>
              <a:rPr lang="el-GR" dirty="0" smtClean="0"/>
              <a:t>Αυτοκίνητο</a:t>
            </a:r>
            <a:endParaRPr lang="el-GR" dirty="0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l-GR" dirty="0" err="1" smtClean="0"/>
              <a:t>Καταναλωτά</a:t>
            </a:r>
            <a:r>
              <a:rPr lang="el-GR" dirty="0" smtClean="0"/>
              <a:t> Αγαθά</a:t>
            </a:r>
            <a:endParaRPr lang="el-GR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l-GR" dirty="0" smtClean="0"/>
              <a:t>Τσιγάρα</a:t>
            </a:r>
          </a:p>
          <a:p>
            <a:r>
              <a:rPr lang="el-GR" dirty="0" smtClean="0"/>
              <a:t>Τρόφιμα</a:t>
            </a:r>
          </a:p>
          <a:p>
            <a:r>
              <a:rPr lang="el-GR" dirty="0" smtClean="0"/>
              <a:t>Βενζίνη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Κεφαλαιουχικά και Καταναλωτικά Αγαθά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Κεφαλαιουχικά Αγαθά</a:t>
            </a:r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/>
              <a:t>Το τρακτέρ που χρησιμοποιείται στην αγροτική παραγωγή</a:t>
            </a:r>
          </a:p>
          <a:p>
            <a:r>
              <a:rPr lang="el-GR" dirty="0"/>
              <a:t>Το κτίριο ενός εργοστασίου</a:t>
            </a:r>
          </a:p>
          <a:p>
            <a:r>
              <a:rPr lang="el-GR" dirty="0"/>
              <a:t>(Κεφαλαιουχικά αγαθά είναι τα μηχανήματα, τα κτίρια, τα εργαλεία, οι δρόμοι, τα πλοία, οι σταθμοί παραγωγής ηλεκτρικού ρεύματος, κτλ.)</a:t>
            </a:r>
          </a:p>
          <a:p>
            <a:endParaRPr lang="el-GR" dirty="0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l-GR" dirty="0" smtClean="0"/>
              <a:t>Καταναλωτικά Αγαθά</a:t>
            </a:r>
            <a:endParaRPr lang="el-GR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l-GR" dirty="0"/>
              <a:t>Τα πορτοκάλια</a:t>
            </a:r>
          </a:p>
          <a:p>
            <a:r>
              <a:rPr lang="el-GR" dirty="0"/>
              <a:t>Η γραβάτα</a:t>
            </a:r>
          </a:p>
          <a:p>
            <a:r>
              <a:rPr lang="el-GR" dirty="0" smtClean="0"/>
              <a:t>Το Ψυγείο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Ένα αγαθό μπορεί να ανήκει σε περισσότερες από μια κατηγορίες.</a:t>
            </a:r>
          </a:p>
          <a:p>
            <a:pPr>
              <a:buNone/>
            </a:pPr>
            <a:r>
              <a:rPr lang="el-GR" dirty="0" smtClean="0"/>
              <a:t> 	Πχ. Η </a:t>
            </a:r>
            <a:r>
              <a:rPr lang="el-GR" dirty="0"/>
              <a:t>σοκολάτα είναι υλικό, </a:t>
            </a:r>
            <a:r>
              <a:rPr lang="el-GR" dirty="0" err="1"/>
              <a:t>καταναλωτό</a:t>
            </a:r>
            <a:r>
              <a:rPr lang="el-GR" dirty="0"/>
              <a:t> και καταναλωτικό αγαθό.</a:t>
            </a:r>
          </a:p>
          <a:p>
            <a:endParaRPr lang="el-GR" dirty="0" smtClean="0"/>
          </a:p>
          <a:p>
            <a:r>
              <a:rPr lang="el-GR" dirty="0" smtClean="0"/>
              <a:t>Το ίδιο αγαθό μπορεί να ανήκει σε δυο κατηγορίες , ανάλογα με το σκοπό της χρήσης του.</a:t>
            </a:r>
          </a:p>
          <a:p>
            <a:pPr>
              <a:buNone/>
            </a:pPr>
            <a:r>
              <a:rPr lang="el-GR" dirty="0"/>
              <a:t>	</a:t>
            </a:r>
            <a:r>
              <a:rPr lang="el-GR" dirty="0" smtClean="0"/>
              <a:t>Πχ. Ένα </a:t>
            </a:r>
            <a:r>
              <a:rPr lang="el-GR" dirty="0"/>
              <a:t>βιβλίο στο σπίτι μας είναι καταναλωτικό αγαθό, ενώ το ίδιο βιβλίο αν ανήκει στη βιβλιοθήκη ενός πανεπιστημίου, είναι κεφαλαιουχικό αγαθό.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101</Words>
  <Application>Microsoft Office PowerPoint</Application>
  <PresentationFormat>Προβολή στην οθόνη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Θέμα του Office</vt:lpstr>
      <vt:lpstr>Προϊόντα ή Οικονομικά Αγαθά </vt:lpstr>
      <vt:lpstr>Υλικά και Άυλα αγαθά ή Υπηρεσίες</vt:lpstr>
      <vt:lpstr>Διαρκή και Καταναλωτά Αγαθά</vt:lpstr>
      <vt:lpstr>Κεφαλαιουχικά και Καταναλωτικά Αγαθά</vt:lpstr>
      <vt:lpstr>Διαφάνεια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Προϊόντα ή Οικονομικά Αγαθά</dc:title>
  <dc:creator>makis</dc:creator>
  <cp:lastModifiedBy>makis</cp:lastModifiedBy>
  <cp:revision>4</cp:revision>
  <dcterms:created xsi:type="dcterms:W3CDTF">2014-12-07T17:05:41Z</dcterms:created>
  <dcterms:modified xsi:type="dcterms:W3CDTF">2014-12-07T17:39:12Z</dcterms:modified>
</cp:coreProperties>
</file>