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9" autoAdjust="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68F2E-5221-4624-8432-62A4B13E82D2}" type="datetimeFigureOut">
              <a:rPr lang="el-GR" smtClean="0"/>
              <a:t>23/2/2018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F50A9-6528-49FE-B6F1-6E0282998E2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28556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68F2E-5221-4624-8432-62A4B13E82D2}" type="datetimeFigureOut">
              <a:rPr lang="el-GR" smtClean="0"/>
              <a:t>23/2/2018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F50A9-6528-49FE-B6F1-6E0282998E2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98423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68F2E-5221-4624-8432-62A4B13E82D2}" type="datetimeFigureOut">
              <a:rPr lang="el-GR" smtClean="0"/>
              <a:t>23/2/2018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F50A9-6528-49FE-B6F1-6E0282998E2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3833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68F2E-5221-4624-8432-62A4B13E82D2}" type="datetimeFigureOut">
              <a:rPr lang="el-GR" smtClean="0"/>
              <a:t>23/2/2018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F50A9-6528-49FE-B6F1-6E0282998E2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88072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68F2E-5221-4624-8432-62A4B13E82D2}" type="datetimeFigureOut">
              <a:rPr lang="el-GR" smtClean="0"/>
              <a:t>23/2/2018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F50A9-6528-49FE-B6F1-6E0282998E2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81607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68F2E-5221-4624-8432-62A4B13E82D2}" type="datetimeFigureOut">
              <a:rPr lang="el-GR" smtClean="0"/>
              <a:t>23/2/2018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F50A9-6528-49FE-B6F1-6E0282998E2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78757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68F2E-5221-4624-8432-62A4B13E82D2}" type="datetimeFigureOut">
              <a:rPr lang="el-GR" smtClean="0"/>
              <a:t>23/2/2018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F50A9-6528-49FE-B6F1-6E0282998E2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0508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68F2E-5221-4624-8432-62A4B13E82D2}" type="datetimeFigureOut">
              <a:rPr lang="el-GR" smtClean="0"/>
              <a:t>23/2/2018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F50A9-6528-49FE-B6F1-6E0282998E2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08353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68F2E-5221-4624-8432-62A4B13E82D2}" type="datetimeFigureOut">
              <a:rPr lang="el-GR" smtClean="0"/>
              <a:t>23/2/2018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F50A9-6528-49FE-B6F1-6E0282998E2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60695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68F2E-5221-4624-8432-62A4B13E82D2}" type="datetimeFigureOut">
              <a:rPr lang="el-GR" smtClean="0"/>
              <a:t>23/2/2018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F50A9-6528-49FE-B6F1-6E0282998E2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76670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68F2E-5221-4624-8432-62A4B13E82D2}" type="datetimeFigureOut">
              <a:rPr lang="el-GR" smtClean="0"/>
              <a:t>23/2/2018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F50A9-6528-49FE-B6F1-6E0282998E2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91208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068F2E-5221-4624-8432-62A4B13E82D2}" type="datetimeFigureOut">
              <a:rPr lang="el-GR" smtClean="0"/>
              <a:t>23/2/2018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6F50A9-6528-49FE-B6F1-6E0282998E2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1314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11560" y="764704"/>
            <a:ext cx="7772400" cy="1467594"/>
          </a:xfrm>
        </p:spPr>
        <p:txBody>
          <a:bodyPr>
            <a:noAutofit/>
          </a:bodyPr>
          <a:lstStyle/>
          <a:p>
            <a:r>
              <a:rPr lang="el-GR" sz="4800" dirty="0" smtClean="0"/>
              <a:t>Μετανάστευση.</a:t>
            </a:r>
            <a:br>
              <a:rPr lang="el-GR" sz="4800" dirty="0" smtClean="0"/>
            </a:br>
            <a:endParaRPr lang="el-GR" sz="4800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539552" y="5445224"/>
            <a:ext cx="7560840" cy="648072"/>
          </a:xfrm>
        </p:spPr>
        <p:txBody>
          <a:bodyPr/>
          <a:lstStyle/>
          <a:p>
            <a:r>
              <a:rPr lang="el-GR" dirty="0" smtClean="0"/>
              <a:t>Κεφαλαίο 12. Πολιτική Παιδεία, Α </a:t>
            </a:r>
            <a:r>
              <a:rPr lang="el-GR" dirty="0" err="1" smtClean="0"/>
              <a:t>΄Λυκείου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5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Διαφορά Μετανάστη – Πρόσφυγα.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Ο πρόσφυγας εγκαταλείπει τη χώρα του, χωρίς τη θέλησή του. </a:t>
            </a:r>
            <a:r>
              <a:rPr lang="el-GR" sz="2400" dirty="0" smtClean="0">
                <a:solidFill>
                  <a:schemeClr val="accent1">
                    <a:lumMod val="75000"/>
                  </a:schemeClr>
                </a:solidFill>
              </a:rPr>
              <a:t>( Ακούσια Μετανάστευση).</a:t>
            </a:r>
          </a:p>
          <a:p>
            <a:endParaRPr lang="el-GR" sz="24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l-GR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l-GR" dirty="0" smtClean="0"/>
              <a:t>Αντίθετα, ο μετανάστης φεύγει από τη χώρα του με τη θέλησή του. </a:t>
            </a:r>
            <a:r>
              <a:rPr lang="el-GR" sz="2400" i="1" dirty="0" smtClean="0">
                <a:solidFill>
                  <a:schemeClr val="accent1">
                    <a:lumMod val="75000"/>
                  </a:schemeClr>
                </a:solidFill>
              </a:rPr>
              <a:t>( Εκούσια Μετανάστευση).</a:t>
            </a:r>
            <a:endParaRPr lang="el-GR" sz="2400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303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Συνέπειες Μετανάστευσης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 smtClean="0"/>
              <a:t>Πολλοί θεωρούν ότι για την ανεργία ευθύνονται αποκλειστικά οι μετανάστες.</a:t>
            </a:r>
          </a:p>
          <a:p>
            <a:pPr marL="0" indent="0">
              <a:buNone/>
            </a:pPr>
            <a:endParaRPr lang="el-GR" sz="2800" dirty="0" smtClean="0"/>
          </a:p>
          <a:p>
            <a:r>
              <a:rPr lang="el-GR" sz="2800" dirty="0" smtClean="0"/>
              <a:t>Η μετανάστευση μπορεί να οδηγήσει σε κοινωνικό ντάμπινγκ.</a:t>
            </a:r>
          </a:p>
          <a:p>
            <a:endParaRPr lang="el-GR" sz="2800" dirty="0"/>
          </a:p>
          <a:p>
            <a:endParaRPr lang="el-GR" sz="2800" dirty="0" smtClean="0"/>
          </a:p>
          <a:p>
            <a:r>
              <a:rPr lang="el-GR" sz="2800" dirty="0" smtClean="0"/>
              <a:t>Καταπάτηση δικαιωμάτων  των μεταναστών</a:t>
            </a:r>
          </a:p>
          <a:p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127632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rmAutofit/>
          </a:bodyPr>
          <a:lstStyle/>
          <a:p>
            <a:r>
              <a:rPr lang="el-GR" sz="6000" dirty="0" smtClean="0"/>
              <a:t>Σας Ευχαριστώ !!</a:t>
            </a:r>
            <a:endParaRPr lang="el-GR" sz="60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5085184"/>
            <a:ext cx="8229600" cy="1040979"/>
          </a:xfrm>
        </p:spPr>
        <p:txBody>
          <a:bodyPr>
            <a:normAutofit fontScale="77500" lnSpcReduction="20000"/>
          </a:bodyPr>
          <a:lstStyle/>
          <a:p>
            <a:r>
              <a:rPr lang="el-GR" b="1" dirty="0"/>
              <a:t>Μπ. Μπρεχτ, «</a:t>
            </a:r>
            <a:r>
              <a:rPr lang="el-GR" b="1" dirty="0" smtClean="0"/>
              <a:t>Μετανάστες- 1937»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/>
              <a:t>«Λαθεμένο μού φαινόταν πάντα τ’ όνομα που μας δίναν: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i="1" dirty="0"/>
              <a:t>«Μετανάστες».</a:t>
            </a:r>
          </a:p>
        </p:txBody>
      </p:sp>
      <p:pic>
        <p:nvPicPr>
          <p:cNvPr id="1026" name="Picture 2" descr="Στέλιος Μαυρομάτης, Τρένο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772816"/>
            <a:ext cx="2088232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9464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5445224"/>
            <a:ext cx="8229600" cy="1143000"/>
          </a:xfrm>
        </p:spPr>
        <p:txBody>
          <a:bodyPr>
            <a:normAutofit/>
          </a:bodyPr>
          <a:lstStyle/>
          <a:p>
            <a:r>
              <a:rPr lang="el-GR" sz="4000" dirty="0" smtClean="0"/>
              <a:t>Μετανάστες στην Νέα Υόρκη.</a:t>
            </a:r>
            <a:endParaRPr lang="el-GR" sz="4000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25" y="638969"/>
            <a:ext cx="7715250" cy="4057650"/>
          </a:xfrm>
        </p:spPr>
      </p:pic>
    </p:spTree>
    <p:extLst>
      <p:ext uri="{BB962C8B-B14F-4D97-AF65-F5344CB8AC3E}">
        <p14:creationId xmlns:p14="http://schemas.microsoft.com/office/powerpoint/2010/main" val="427553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5589240"/>
            <a:ext cx="8229600" cy="1143000"/>
          </a:xfrm>
        </p:spPr>
        <p:txBody>
          <a:bodyPr>
            <a:normAutofit/>
          </a:bodyPr>
          <a:lstStyle/>
          <a:p>
            <a:r>
              <a:rPr lang="el-GR" sz="3200" dirty="0" smtClean="0"/>
              <a:t>Αέναοι Μετανάστες στη Γερμάνια.</a:t>
            </a:r>
            <a:endParaRPr lang="el-GR" sz="3200" dirty="0"/>
          </a:p>
        </p:txBody>
      </p:sp>
      <p:pic>
        <p:nvPicPr>
          <p:cNvPr id="6" name="Θέση περιεχομένου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543" y="549275"/>
            <a:ext cx="5143139" cy="4525963"/>
          </a:xfrm>
        </p:spPr>
      </p:pic>
    </p:spTree>
    <p:extLst>
      <p:ext uri="{BB962C8B-B14F-4D97-AF65-F5344CB8AC3E}">
        <p14:creationId xmlns:p14="http://schemas.microsoft.com/office/powerpoint/2010/main" val="672564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11560" y="501317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sz="3600" dirty="0" smtClean="0"/>
              <a:t>Απόφοιτοι Πανεπιστημίου κατά τη διάρκεια ορκωμοσίας.</a:t>
            </a:r>
            <a:endParaRPr lang="el-GR" sz="3600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766800"/>
            <a:ext cx="5688632" cy="3785526"/>
          </a:xfrm>
        </p:spPr>
      </p:pic>
    </p:spTree>
    <p:extLst>
      <p:ext uri="{BB962C8B-B14F-4D97-AF65-F5344CB8AC3E}">
        <p14:creationId xmlns:p14="http://schemas.microsoft.com/office/powerpoint/2010/main" val="2127470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23528" y="55892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sz="3600" dirty="0" smtClean="0"/>
              <a:t>"</a:t>
            </a:r>
            <a:r>
              <a:rPr lang="el-GR" sz="3600" i="1" dirty="0" smtClean="0"/>
              <a:t>Νύφες</a:t>
            </a:r>
            <a:r>
              <a:rPr lang="el-GR" sz="3600" dirty="0" smtClean="0"/>
              <a:t>"</a:t>
            </a:r>
            <a:r>
              <a:rPr lang="el-GR" sz="3600" dirty="0" smtClean="0"/>
              <a:t> Ταινία –Παντελής Βούλγαρης  (2004</a:t>
            </a:r>
            <a:r>
              <a:rPr lang="el-GR" dirty="0" smtClean="0"/>
              <a:t>)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40668"/>
            <a:ext cx="7128792" cy="5130570"/>
          </a:xfrm>
        </p:spPr>
      </p:pic>
    </p:spTree>
    <p:extLst>
      <p:ext uri="{BB962C8B-B14F-4D97-AF65-F5344CB8AC3E}">
        <p14:creationId xmlns:p14="http://schemas.microsoft.com/office/powerpoint/2010/main" val="4256968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Μετανάστευση.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sz="half" idx="2"/>
          </p:nvPr>
        </p:nvSpPr>
        <p:spPr>
          <a:xfrm>
            <a:off x="467544" y="1646140"/>
            <a:ext cx="4040188" cy="4497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800" b="1" i="1" dirty="0" smtClean="0"/>
              <a:t>Η μετακίνηση ανθρώπων είτε μεμονωμένα,  είτε κατά ομάδες για τους εξής λόγους :</a:t>
            </a:r>
          </a:p>
          <a:p>
            <a:endParaRPr lang="el-GR" sz="2800" b="1" i="1" dirty="0" smtClean="0"/>
          </a:p>
          <a:p>
            <a:r>
              <a:rPr lang="el-GR" dirty="0" smtClean="0"/>
              <a:t>Οικονομικούς </a:t>
            </a:r>
          </a:p>
          <a:p>
            <a:r>
              <a:rPr lang="el-GR" dirty="0" smtClean="0"/>
              <a:t>Εκπαιδευτικούς </a:t>
            </a:r>
          </a:p>
          <a:p>
            <a:pPr>
              <a:buFont typeface="Arial" pitchFamily="34" charset="0"/>
              <a:buChar char="•"/>
            </a:pPr>
            <a:r>
              <a:rPr lang="el-GR" dirty="0" smtClean="0"/>
              <a:t>Κοινωνικούς </a:t>
            </a:r>
          </a:p>
          <a:p>
            <a:endParaRPr lang="el-GR" dirty="0"/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4009" y="4077071"/>
            <a:ext cx="4042792" cy="204909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l-GR" dirty="0" smtClean="0"/>
              <a:t>Η μετανάστευση διακρίνεται :</a:t>
            </a:r>
          </a:p>
          <a:p>
            <a:endParaRPr lang="el-GR" dirty="0"/>
          </a:p>
          <a:p>
            <a:endParaRPr lang="el-GR" dirty="0" smtClean="0"/>
          </a:p>
          <a:p>
            <a:r>
              <a:rPr lang="el-GR" dirty="0" smtClean="0"/>
              <a:t>Εξωτερική Μετανάστευση.</a:t>
            </a:r>
          </a:p>
          <a:p>
            <a:endParaRPr lang="el-GR" dirty="0"/>
          </a:p>
          <a:p>
            <a:r>
              <a:rPr lang="el-GR" dirty="0" smtClean="0"/>
              <a:t>Εσωτερική Μετανάστευση. </a:t>
            </a:r>
            <a:endParaRPr lang="el-GR" dirty="0"/>
          </a:p>
          <a:p>
            <a:endParaRPr lang="el-GR" dirty="0"/>
          </a:p>
        </p:txBody>
      </p:sp>
      <p:cxnSp>
        <p:nvCxnSpPr>
          <p:cNvPr id="10" name="Ευθεία γραμμή σύνδεσης 9"/>
          <p:cNvCxnSpPr/>
          <p:nvPr/>
        </p:nvCxnSpPr>
        <p:spPr>
          <a:xfrm>
            <a:off x="4427984" y="1772816"/>
            <a:ext cx="0" cy="43924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2677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23528" y="5445224"/>
            <a:ext cx="8229600" cy="1143000"/>
          </a:xfrm>
        </p:spPr>
        <p:txBody>
          <a:bodyPr>
            <a:normAutofit/>
          </a:bodyPr>
          <a:lstStyle/>
          <a:p>
            <a:r>
              <a:rPr lang="el-GR" sz="3600" dirty="0" smtClean="0"/>
              <a:t>Σύριοι Πρόσφυγες – 2016.</a:t>
            </a:r>
            <a:endParaRPr lang="el-GR" sz="3600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802" y="620713"/>
            <a:ext cx="7250621" cy="4525962"/>
          </a:xfrm>
        </p:spPr>
      </p:pic>
    </p:spTree>
    <p:extLst>
      <p:ext uri="{BB962C8B-B14F-4D97-AF65-F5344CB8AC3E}">
        <p14:creationId xmlns:p14="http://schemas.microsoft.com/office/powerpoint/2010/main" val="3288204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23528" y="5517232"/>
            <a:ext cx="8229600" cy="1143000"/>
          </a:xfrm>
        </p:spPr>
        <p:txBody>
          <a:bodyPr>
            <a:normAutofit/>
          </a:bodyPr>
          <a:lstStyle/>
          <a:p>
            <a:r>
              <a:rPr lang="el-GR" sz="3600" dirty="0" smtClean="0"/>
              <a:t>Σύριοι Πρόσφυγες – 2016.</a:t>
            </a:r>
            <a:endParaRPr lang="el-GR" sz="3600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606" y="618331"/>
            <a:ext cx="7620000" cy="4286250"/>
          </a:xfrm>
        </p:spPr>
      </p:pic>
    </p:spTree>
    <p:extLst>
      <p:ext uri="{BB962C8B-B14F-4D97-AF65-F5344CB8AC3E}">
        <p14:creationId xmlns:p14="http://schemas.microsoft.com/office/powerpoint/2010/main" val="2741825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Πρόσφυγάς.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 smtClean="0"/>
          </a:p>
          <a:p>
            <a:endParaRPr lang="el-GR" dirty="0"/>
          </a:p>
          <a:p>
            <a:r>
              <a:rPr lang="el-GR" dirty="0"/>
              <a:t>"</a:t>
            </a:r>
            <a:r>
              <a:rPr lang="el-GR" sz="3600" b="1" i="1" dirty="0" smtClean="0"/>
              <a:t>Πρόσφυγες</a:t>
            </a:r>
            <a:r>
              <a:rPr lang="el-GR" dirty="0" smtClean="0"/>
              <a:t> "</a:t>
            </a:r>
            <a:r>
              <a:rPr lang="el-GR" dirty="0" smtClean="0"/>
              <a:t>  είναι όσοι εγκαταλείπουν τη χώρα τους, επειδή διώκονται ή απειλούνται με δίωξη για πολιτικούς, εθνικούς, θρησκευτικούς λόγους , κοινωνικής τάξης κτλ.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16671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184</Words>
  <Application>Microsoft Office PowerPoint</Application>
  <PresentationFormat>Προβολή στην οθόνη (4:3)</PresentationFormat>
  <Paragraphs>38</Paragraphs>
  <Slides>12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12</vt:i4>
      </vt:variant>
    </vt:vector>
  </HeadingPairs>
  <TitlesOfParts>
    <vt:vector size="13" baseType="lpstr">
      <vt:lpstr>Θέμα του Office</vt:lpstr>
      <vt:lpstr>Μετανάστευση. </vt:lpstr>
      <vt:lpstr>Μετανάστες στην Νέα Υόρκη.</vt:lpstr>
      <vt:lpstr>Αέναοι Μετανάστες στη Γερμάνια.</vt:lpstr>
      <vt:lpstr>Απόφοιτοι Πανεπιστημίου κατά τη διάρκεια ορκωμοσίας.</vt:lpstr>
      <vt:lpstr>"Νύφες" Ταινία –Παντελής Βούλγαρης  (2004)</vt:lpstr>
      <vt:lpstr>Μετανάστευση.</vt:lpstr>
      <vt:lpstr>Σύριοι Πρόσφυγες – 2016.</vt:lpstr>
      <vt:lpstr>Σύριοι Πρόσφυγες – 2016.</vt:lpstr>
      <vt:lpstr>Πρόσφυγάς.</vt:lpstr>
      <vt:lpstr>Διαφορά Μετανάστη – Πρόσφυγα.</vt:lpstr>
      <vt:lpstr>Συνέπειες Μετανάστευσης</vt:lpstr>
      <vt:lpstr>Σας Ευχαριστώ 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Μετανάστες στην Νέα Υόρκη.</dc:title>
  <dc:creator>User</dc:creator>
  <cp:lastModifiedBy>User</cp:lastModifiedBy>
  <cp:revision>10</cp:revision>
  <dcterms:created xsi:type="dcterms:W3CDTF">2018-02-23T11:18:40Z</dcterms:created>
  <dcterms:modified xsi:type="dcterms:W3CDTF">2018-02-23T13:09:09Z</dcterms:modified>
</cp:coreProperties>
</file>