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60" r:id="rId4"/>
    <p:sldId id="258" r:id="rId5"/>
    <p:sldId id="259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70" d="100"/>
          <a:sy n="70" d="100"/>
        </p:scale>
        <p:origin x="-6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BFA2C-BDAF-43BC-A28B-F3742B247DE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F798BDC-D2AD-4AB4-981E-31B711842A87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Φυσιολογικές / Βιολογικές</a:t>
          </a:r>
        </a:p>
      </dgm:t>
    </dgm:pt>
    <dgm:pt modelId="{3FB28FD1-33F0-4822-B095-A436E5393257}" type="parTrans" cxnId="{05BB7800-71D9-4D41-A3BF-DB8478AF55BE}">
      <dgm:prSet/>
      <dgm:spPr/>
      <dgm:t>
        <a:bodyPr/>
        <a:lstStyle/>
        <a:p>
          <a:endParaRPr lang="el-GR"/>
        </a:p>
      </dgm:t>
    </dgm:pt>
    <dgm:pt modelId="{6E6EF83A-7197-4528-9DA8-7A3ADFEB7533}" type="sibTrans" cxnId="{05BB7800-71D9-4D41-A3BF-DB8478AF55BE}">
      <dgm:prSet/>
      <dgm:spPr/>
      <dgm:t>
        <a:bodyPr/>
        <a:lstStyle/>
        <a:p>
          <a:endParaRPr lang="el-GR"/>
        </a:p>
      </dgm:t>
    </dgm:pt>
    <dgm:pt modelId="{989BD67F-89E8-4709-9DDF-7DDE262FF4A3}">
      <dgm:prSet phldrT="[Κείμενο]" custT="1"/>
      <dgm:spPr/>
      <dgm:t>
        <a:bodyPr/>
        <a:lstStyle/>
        <a:p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Σωματικές</a:t>
          </a:r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Τροφή, Νερό, Κίνηση</a:t>
          </a:r>
        </a:p>
      </dgm:t>
    </dgm:pt>
    <dgm:pt modelId="{98596F4A-57F8-4D26-BBA5-B0262306EDCC}" type="parTrans" cxnId="{96042818-5AA9-4143-A540-CE2D0BB3DB78}">
      <dgm:prSet/>
      <dgm:spPr/>
      <dgm:t>
        <a:bodyPr/>
        <a:lstStyle/>
        <a:p>
          <a:endParaRPr lang="el-GR"/>
        </a:p>
      </dgm:t>
    </dgm:pt>
    <dgm:pt modelId="{6CAB0395-88EA-42FC-A13F-1A8A056A9EDD}" type="sibTrans" cxnId="{96042818-5AA9-4143-A540-CE2D0BB3DB78}">
      <dgm:prSet/>
      <dgm:spPr/>
      <dgm:t>
        <a:bodyPr/>
        <a:lstStyle/>
        <a:p>
          <a:endParaRPr lang="el-GR"/>
        </a:p>
      </dgm:t>
    </dgm:pt>
    <dgm:pt modelId="{3A1BE400-CBC8-4843-AAC9-1FD3317BA743}">
      <dgm:prSet phldrT="[Κείμενο]" custT="1"/>
      <dgm:spPr/>
      <dgm:t>
        <a:bodyPr/>
        <a:lstStyle/>
        <a:p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Συναισθηματικές:</a:t>
          </a:r>
        </a:p>
        <a:p>
          <a:r>
            <a:rPr lang="el-GR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Φιλία, Έρωτας</a:t>
          </a:r>
        </a:p>
      </dgm:t>
    </dgm:pt>
    <dgm:pt modelId="{A0FB0BDC-BAC8-47AB-A770-19BFDD2BB6E2}" type="parTrans" cxnId="{B63285F0-CC0E-4CE2-989F-84506A3B0482}">
      <dgm:prSet/>
      <dgm:spPr/>
      <dgm:t>
        <a:bodyPr/>
        <a:lstStyle/>
        <a:p>
          <a:endParaRPr lang="el-GR"/>
        </a:p>
      </dgm:t>
    </dgm:pt>
    <dgm:pt modelId="{D3113F81-7D3F-4A47-BB36-A95E9F0D807F}" type="sibTrans" cxnId="{B63285F0-CC0E-4CE2-989F-84506A3B0482}">
      <dgm:prSet/>
      <dgm:spPr/>
      <dgm:t>
        <a:bodyPr/>
        <a:lstStyle/>
        <a:p>
          <a:endParaRPr lang="el-GR"/>
        </a:p>
      </dgm:t>
    </dgm:pt>
    <dgm:pt modelId="{62473504-162D-426B-95E2-A465C3B5E752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Οικονομικές</a:t>
          </a:r>
        </a:p>
      </dgm:t>
    </dgm:pt>
    <dgm:pt modelId="{96242707-2A15-4F47-882D-E85E6B2F7D32}" type="parTrans" cxnId="{D91C57B2-6700-48FA-8209-C0D96F39400A}">
      <dgm:prSet/>
      <dgm:spPr/>
      <dgm:t>
        <a:bodyPr/>
        <a:lstStyle/>
        <a:p>
          <a:endParaRPr lang="el-GR"/>
        </a:p>
      </dgm:t>
    </dgm:pt>
    <dgm:pt modelId="{F18E0D3D-6F37-496A-8C21-0EFEF22CC0B7}" type="sibTrans" cxnId="{D91C57B2-6700-48FA-8209-C0D96F39400A}">
      <dgm:prSet/>
      <dgm:spPr/>
      <dgm:t>
        <a:bodyPr/>
        <a:lstStyle/>
        <a:p>
          <a:endParaRPr lang="el-GR"/>
        </a:p>
      </dgm:t>
    </dgm:pt>
    <dgm:pt modelId="{117D043F-D1C6-4FFD-9500-E8A7F27480BC}">
      <dgm:prSet phldrT="[Κείμενο]" custT="1"/>
      <dgm:spPr/>
      <dgm:t>
        <a:bodyPr/>
        <a:lstStyle/>
        <a:p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Οικονομικά Αγαθά:</a:t>
          </a:r>
        </a:p>
        <a:p>
          <a:r>
            <a:rPr lang="el-GR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Προϊόντα που απαιτείται η χρήση της παραγωγικής διαδικασίας</a:t>
          </a:r>
        </a:p>
      </dgm:t>
    </dgm:pt>
    <dgm:pt modelId="{178D25A0-6F45-46A6-BC03-CB12C0E4C3E1}" type="parTrans" cxnId="{D150264E-841C-4421-A24A-2E83A0E760E1}">
      <dgm:prSet/>
      <dgm:spPr/>
      <dgm:t>
        <a:bodyPr/>
        <a:lstStyle/>
        <a:p>
          <a:endParaRPr lang="el-GR"/>
        </a:p>
      </dgm:t>
    </dgm:pt>
    <dgm:pt modelId="{6A9E8289-3429-47FD-9955-1BB068B9C47F}" type="sibTrans" cxnId="{D150264E-841C-4421-A24A-2E83A0E760E1}">
      <dgm:prSet/>
      <dgm:spPr/>
      <dgm:t>
        <a:bodyPr/>
        <a:lstStyle/>
        <a:p>
          <a:endParaRPr lang="el-GR"/>
        </a:p>
      </dgm:t>
    </dgm:pt>
    <dgm:pt modelId="{F52CD511-3819-43E1-BDDB-D78DE8470ACA}">
      <dgm:prSet custT="1"/>
      <dgm:spPr/>
      <dgm:t>
        <a:bodyPr/>
        <a:lstStyle/>
        <a:p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Ικανοποιούνται</a:t>
          </a:r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με την χρήση οικονομικών αγαθών-προϊόντων</a:t>
          </a:r>
        </a:p>
      </dgm:t>
    </dgm:pt>
    <dgm:pt modelId="{04567087-0289-481C-ACC4-D63F9D825940}" type="parTrans" cxnId="{C5BEE79A-513D-4635-9736-0291F2AFFC1E}">
      <dgm:prSet/>
      <dgm:spPr/>
      <dgm:t>
        <a:bodyPr/>
        <a:lstStyle/>
        <a:p>
          <a:endParaRPr lang="el-GR"/>
        </a:p>
      </dgm:t>
    </dgm:pt>
    <dgm:pt modelId="{4D466B58-9418-4949-85A5-21D6774F8268}" type="sibTrans" cxnId="{C5BEE79A-513D-4635-9736-0291F2AFFC1E}">
      <dgm:prSet/>
      <dgm:spPr/>
      <dgm:t>
        <a:bodyPr/>
        <a:lstStyle/>
        <a:p>
          <a:endParaRPr lang="el-GR"/>
        </a:p>
      </dgm:t>
    </dgm:pt>
    <dgm:pt modelId="{6DB680F1-9A8E-4677-AA19-0803B023DD3F}" type="pres">
      <dgm:prSet presAssocID="{AA4BFA2C-BDAF-43BC-A28B-F3742B247D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ACD124F-3B6F-408C-9DFD-38C552236C90}" type="pres">
      <dgm:prSet presAssocID="{5F798BDC-D2AD-4AB4-981E-31B711842A87}" presName="root" presStyleCnt="0"/>
      <dgm:spPr/>
    </dgm:pt>
    <dgm:pt modelId="{7D7FC8D6-571D-404E-AE9E-BB516FC846F1}" type="pres">
      <dgm:prSet presAssocID="{5F798BDC-D2AD-4AB4-981E-31B711842A87}" presName="rootComposite" presStyleCnt="0"/>
      <dgm:spPr/>
    </dgm:pt>
    <dgm:pt modelId="{46C7E227-C233-4E00-97A1-70209A4B73E5}" type="pres">
      <dgm:prSet presAssocID="{5F798BDC-D2AD-4AB4-981E-31B711842A87}" presName="rootText" presStyleLbl="node1" presStyleIdx="0" presStyleCnt="2"/>
      <dgm:spPr/>
      <dgm:t>
        <a:bodyPr/>
        <a:lstStyle/>
        <a:p>
          <a:endParaRPr lang="el-GR"/>
        </a:p>
      </dgm:t>
    </dgm:pt>
    <dgm:pt modelId="{2D458442-7989-4EBA-944A-BDC9711D7936}" type="pres">
      <dgm:prSet presAssocID="{5F798BDC-D2AD-4AB4-981E-31B711842A87}" presName="rootConnector" presStyleLbl="node1" presStyleIdx="0" presStyleCnt="2"/>
      <dgm:spPr/>
      <dgm:t>
        <a:bodyPr/>
        <a:lstStyle/>
        <a:p>
          <a:endParaRPr lang="el-GR"/>
        </a:p>
      </dgm:t>
    </dgm:pt>
    <dgm:pt modelId="{A1C5739F-DAFB-4793-B6F5-A28FAE4A1261}" type="pres">
      <dgm:prSet presAssocID="{5F798BDC-D2AD-4AB4-981E-31B711842A87}" presName="childShape" presStyleCnt="0"/>
      <dgm:spPr/>
    </dgm:pt>
    <dgm:pt modelId="{9884D44B-27C4-46B8-8304-33308C140ED0}" type="pres">
      <dgm:prSet presAssocID="{98596F4A-57F8-4D26-BBA5-B0262306EDCC}" presName="Name13" presStyleLbl="parChTrans1D2" presStyleIdx="0" presStyleCnt="4"/>
      <dgm:spPr/>
      <dgm:t>
        <a:bodyPr/>
        <a:lstStyle/>
        <a:p>
          <a:endParaRPr lang="el-GR"/>
        </a:p>
      </dgm:t>
    </dgm:pt>
    <dgm:pt modelId="{C66FFF61-AE22-43C4-BD19-9ACB895DF9AA}" type="pres">
      <dgm:prSet presAssocID="{989BD67F-89E8-4709-9DDF-7DDE262FF4A3}" presName="childText" presStyleLbl="bgAcc1" presStyleIdx="0" presStyleCnt="4" custScaleX="12140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1AA0BE-69CD-43C9-96AC-B546EEBC590E}" type="pres">
      <dgm:prSet presAssocID="{A0FB0BDC-BAC8-47AB-A770-19BFDD2BB6E2}" presName="Name13" presStyleLbl="parChTrans1D2" presStyleIdx="1" presStyleCnt="4"/>
      <dgm:spPr/>
      <dgm:t>
        <a:bodyPr/>
        <a:lstStyle/>
        <a:p>
          <a:endParaRPr lang="el-GR"/>
        </a:p>
      </dgm:t>
    </dgm:pt>
    <dgm:pt modelId="{3DBB48A3-8780-4F1D-827B-4FE7056D5416}" type="pres">
      <dgm:prSet presAssocID="{3A1BE400-CBC8-4843-AAC9-1FD3317BA743}" presName="childText" presStyleLbl="bgAcc1" presStyleIdx="1" presStyleCnt="4" custScaleX="1290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0A107D-1EC2-4185-AAB8-B31BAF36ED05}" type="pres">
      <dgm:prSet presAssocID="{62473504-162D-426B-95E2-A465C3B5E752}" presName="root" presStyleCnt="0"/>
      <dgm:spPr/>
    </dgm:pt>
    <dgm:pt modelId="{C2C450B4-A835-4768-BD00-3FE3BDDFFC8D}" type="pres">
      <dgm:prSet presAssocID="{62473504-162D-426B-95E2-A465C3B5E752}" presName="rootComposite" presStyleCnt="0"/>
      <dgm:spPr/>
    </dgm:pt>
    <dgm:pt modelId="{091ED66D-41EF-4EBA-BC3F-7AC869F847B5}" type="pres">
      <dgm:prSet presAssocID="{62473504-162D-426B-95E2-A465C3B5E752}" presName="rootText" presStyleLbl="node1" presStyleIdx="1" presStyleCnt="2"/>
      <dgm:spPr/>
      <dgm:t>
        <a:bodyPr/>
        <a:lstStyle/>
        <a:p>
          <a:endParaRPr lang="el-GR"/>
        </a:p>
      </dgm:t>
    </dgm:pt>
    <dgm:pt modelId="{ABDA0814-1177-481E-A1B1-C8F24FEBDF4D}" type="pres">
      <dgm:prSet presAssocID="{62473504-162D-426B-95E2-A465C3B5E752}" presName="rootConnector" presStyleLbl="node1" presStyleIdx="1" presStyleCnt="2"/>
      <dgm:spPr/>
      <dgm:t>
        <a:bodyPr/>
        <a:lstStyle/>
        <a:p>
          <a:endParaRPr lang="el-GR"/>
        </a:p>
      </dgm:t>
    </dgm:pt>
    <dgm:pt modelId="{DD452286-7E2E-40FB-A8D8-AC6BE1E8AA9B}" type="pres">
      <dgm:prSet presAssocID="{62473504-162D-426B-95E2-A465C3B5E752}" presName="childShape" presStyleCnt="0"/>
      <dgm:spPr/>
    </dgm:pt>
    <dgm:pt modelId="{D0B03D3B-63B3-4514-BE9C-DFAA84BDB222}" type="pres">
      <dgm:prSet presAssocID="{04567087-0289-481C-ACC4-D63F9D825940}" presName="Name13" presStyleLbl="parChTrans1D2" presStyleIdx="2" presStyleCnt="4"/>
      <dgm:spPr/>
      <dgm:t>
        <a:bodyPr/>
        <a:lstStyle/>
        <a:p>
          <a:endParaRPr lang="el-GR"/>
        </a:p>
      </dgm:t>
    </dgm:pt>
    <dgm:pt modelId="{0A44018E-9C57-4B1D-9FCA-4BF87D7AFC54}" type="pres">
      <dgm:prSet presAssocID="{F52CD511-3819-43E1-BDDB-D78DE8470ACA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F21644-417B-4FB2-98CD-AE188A8DFB19}" type="pres">
      <dgm:prSet presAssocID="{178D25A0-6F45-46A6-BC03-CB12C0E4C3E1}" presName="Name13" presStyleLbl="parChTrans1D2" presStyleIdx="3" presStyleCnt="4"/>
      <dgm:spPr/>
      <dgm:t>
        <a:bodyPr/>
        <a:lstStyle/>
        <a:p>
          <a:endParaRPr lang="el-GR"/>
        </a:p>
      </dgm:t>
    </dgm:pt>
    <dgm:pt modelId="{36E5A8A9-7C83-4F7C-AA24-AE73C2F56A78}" type="pres">
      <dgm:prSet presAssocID="{117D043F-D1C6-4FFD-9500-E8A7F27480BC}" presName="childText" presStyleLbl="bgAcc1" presStyleIdx="3" presStyleCnt="4" custScaleX="1145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90DD812-9C61-4A13-8F8D-63979570BA80}" type="presOf" srcId="{62473504-162D-426B-95E2-A465C3B5E752}" destId="{ABDA0814-1177-481E-A1B1-C8F24FEBDF4D}" srcOrd="1" destOrd="0" presId="urn:microsoft.com/office/officeart/2005/8/layout/hierarchy3"/>
    <dgm:cxn modelId="{5123BFCD-EDF6-43C8-9D63-B107A940EC18}" type="presOf" srcId="{62473504-162D-426B-95E2-A465C3B5E752}" destId="{091ED66D-41EF-4EBA-BC3F-7AC869F847B5}" srcOrd="0" destOrd="0" presId="urn:microsoft.com/office/officeart/2005/8/layout/hierarchy3"/>
    <dgm:cxn modelId="{8BF41B6C-3B5B-486E-B612-8F29EC5A4A98}" type="presOf" srcId="{989BD67F-89E8-4709-9DDF-7DDE262FF4A3}" destId="{C66FFF61-AE22-43C4-BD19-9ACB895DF9AA}" srcOrd="0" destOrd="0" presId="urn:microsoft.com/office/officeart/2005/8/layout/hierarchy3"/>
    <dgm:cxn modelId="{71AFBD73-55C9-4DB5-8CCB-4C796E615906}" type="presOf" srcId="{04567087-0289-481C-ACC4-D63F9D825940}" destId="{D0B03D3B-63B3-4514-BE9C-DFAA84BDB222}" srcOrd="0" destOrd="0" presId="urn:microsoft.com/office/officeart/2005/8/layout/hierarchy3"/>
    <dgm:cxn modelId="{96042818-5AA9-4143-A540-CE2D0BB3DB78}" srcId="{5F798BDC-D2AD-4AB4-981E-31B711842A87}" destId="{989BD67F-89E8-4709-9DDF-7DDE262FF4A3}" srcOrd="0" destOrd="0" parTransId="{98596F4A-57F8-4D26-BBA5-B0262306EDCC}" sibTransId="{6CAB0395-88EA-42FC-A13F-1A8A056A9EDD}"/>
    <dgm:cxn modelId="{B63285F0-CC0E-4CE2-989F-84506A3B0482}" srcId="{5F798BDC-D2AD-4AB4-981E-31B711842A87}" destId="{3A1BE400-CBC8-4843-AAC9-1FD3317BA743}" srcOrd="1" destOrd="0" parTransId="{A0FB0BDC-BAC8-47AB-A770-19BFDD2BB6E2}" sibTransId="{D3113F81-7D3F-4A47-BB36-A95E9F0D807F}"/>
    <dgm:cxn modelId="{75EAC163-E651-4B52-8DB8-646169DB25E0}" type="presOf" srcId="{117D043F-D1C6-4FFD-9500-E8A7F27480BC}" destId="{36E5A8A9-7C83-4F7C-AA24-AE73C2F56A78}" srcOrd="0" destOrd="0" presId="urn:microsoft.com/office/officeart/2005/8/layout/hierarchy3"/>
    <dgm:cxn modelId="{D91C57B2-6700-48FA-8209-C0D96F39400A}" srcId="{AA4BFA2C-BDAF-43BC-A28B-F3742B247DED}" destId="{62473504-162D-426B-95E2-A465C3B5E752}" srcOrd="1" destOrd="0" parTransId="{96242707-2A15-4F47-882D-E85E6B2F7D32}" sibTransId="{F18E0D3D-6F37-496A-8C21-0EFEF22CC0B7}"/>
    <dgm:cxn modelId="{114B8A81-5043-47DA-9AE9-CDDE24E50A98}" type="presOf" srcId="{5F798BDC-D2AD-4AB4-981E-31B711842A87}" destId="{46C7E227-C233-4E00-97A1-70209A4B73E5}" srcOrd="0" destOrd="0" presId="urn:microsoft.com/office/officeart/2005/8/layout/hierarchy3"/>
    <dgm:cxn modelId="{8786E040-6CAE-402C-A505-EE9137013BEE}" type="presOf" srcId="{AA4BFA2C-BDAF-43BC-A28B-F3742B247DED}" destId="{6DB680F1-9A8E-4677-AA19-0803B023DD3F}" srcOrd="0" destOrd="0" presId="urn:microsoft.com/office/officeart/2005/8/layout/hierarchy3"/>
    <dgm:cxn modelId="{47D6D3F3-14DE-470C-9A9D-D3FC425B5711}" type="presOf" srcId="{3A1BE400-CBC8-4843-AAC9-1FD3317BA743}" destId="{3DBB48A3-8780-4F1D-827B-4FE7056D5416}" srcOrd="0" destOrd="0" presId="urn:microsoft.com/office/officeart/2005/8/layout/hierarchy3"/>
    <dgm:cxn modelId="{D150264E-841C-4421-A24A-2E83A0E760E1}" srcId="{62473504-162D-426B-95E2-A465C3B5E752}" destId="{117D043F-D1C6-4FFD-9500-E8A7F27480BC}" srcOrd="1" destOrd="0" parTransId="{178D25A0-6F45-46A6-BC03-CB12C0E4C3E1}" sibTransId="{6A9E8289-3429-47FD-9955-1BB068B9C47F}"/>
    <dgm:cxn modelId="{3824C4D4-7FC3-4363-B01C-5A15537601E3}" type="presOf" srcId="{178D25A0-6F45-46A6-BC03-CB12C0E4C3E1}" destId="{8CF21644-417B-4FB2-98CD-AE188A8DFB19}" srcOrd="0" destOrd="0" presId="urn:microsoft.com/office/officeart/2005/8/layout/hierarchy3"/>
    <dgm:cxn modelId="{05CF7858-BC26-4836-874A-94C4DF9F9D62}" type="presOf" srcId="{5F798BDC-D2AD-4AB4-981E-31B711842A87}" destId="{2D458442-7989-4EBA-944A-BDC9711D7936}" srcOrd="1" destOrd="0" presId="urn:microsoft.com/office/officeart/2005/8/layout/hierarchy3"/>
    <dgm:cxn modelId="{C5BEE79A-513D-4635-9736-0291F2AFFC1E}" srcId="{62473504-162D-426B-95E2-A465C3B5E752}" destId="{F52CD511-3819-43E1-BDDB-D78DE8470ACA}" srcOrd="0" destOrd="0" parTransId="{04567087-0289-481C-ACC4-D63F9D825940}" sibTransId="{4D466B58-9418-4949-85A5-21D6774F8268}"/>
    <dgm:cxn modelId="{FE6179CB-63B7-4AA6-83C0-BB5F6BE25249}" type="presOf" srcId="{F52CD511-3819-43E1-BDDB-D78DE8470ACA}" destId="{0A44018E-9C57-4B1D-9FCA-4BF87D7AFC54}" srcOrd="0" destOrd="0" presId="urn:microsoft.com/office/officeart/2005/8/layout/hierarchy3"/>
    <dgm:cxn modelId="{05BB7800-71D9-4D41-A3BF-DB8478AF55BE}" srcId="{AA4BFA2C-BDAF-43BC-A28B-F3742B247DED}" destId="{5F798BDC-D2AD-4AB4-981E-31B711842A87}" srcOrd="0" destOrd="0" parTransId="{3FB28FD1-33F0-4822-B095-A436E5393257}" sibTransId="{6E6EF83A-7197-4528-9DA8-7A3ADFEB7533}"/>
    <dgm:cxn modelId="{12AE1B67-81BF-4F0C-A861-1AF4A04C36A8}" type="presOf" srcId="{A0FB0BDC-BAC8-47AB-A770-19BFDD2BB6E2}" destId="{761AA0BE-69CD-43C9-96AC-B546EEBC590E}" srcOrd="0" destOrd="0" presId="urn:microsoft.com/office/officeart/2005/8/layout/hierarchy3"/>
    <dgm:cxn modelId="{541ECE67-6451-4CAD-BB4F-97BFAEC50C7D}" type="presOf" srcId="{98596F4A-57F8-4D26-BBA5-B0262306EDCC}" destId="{9884D44B-27C4-46B8-8304-33308C140ED0}" srcOrd="0" destOrd="0" presId="urn:microsoft.com/office/officeart/2005/8/layout/hierarchy3"/>
    <dgm:cxn modelId="{54CF0062-E3AA-418C-B5AA-9F7952CDC7A3}" type="presParOf" srcId="{6DB680F1-9A8E-4677-AA19-0803B023DD3F}" destId="{CACD124F-3B6F-408C-9DFD-38C552236C90}" srcOrd="0" destOrd="0" presId="urn:microsoft.com/office/officeart/2005/8/layout/hierarchy3"/>
    <dgm:cxn modelId="{2697BFDD-1FA0-4C42-B6F3-47C556E1D58B}" type="presParOf" srcId="{CACD124F-3B6F-408C-9DFD-38C552236C90}" destId="{7D7FC8D6-571D-404E-AE9E-BB516FC846F1}" srcOrd="0" destOrd="0" presId="urn:microsoft.com/office/officeart/2005/8/layout/hierarchy3"/>
    <dgm:cxn modelId="{1E162A10-354D-4BCE-AC36-68CB307FFC61}" type="presParOf" srcId="{7D7FC8D6-571D-404E-AE9E-BB516FC846F1}" destId="{46C7E227-C233-4E00-97A1-70209A4B73E5}" srcOrd="0" destOrd="0" presId="urn:microsoft.com/office/officeart/2005/8/layout/hierarchy3"/>
    <dgm:cxn modelId="{26AE0152-A86F-4824-B409-F1BBD9E4379D}" type="presParOf" srcId="{7D7FC8D6-571D-404E-AE9E-BB516FC846F1}" destId="{2D458442-7989-4EBA-944A-BDC9711D7936}" srcOrd="1" destOrd="0" presId="urn:microsoft.com/office/officeart/2005/8/layout/hierarchy3"/>
    <dgm:cxn modelId="{C952D90C-A48A-4EBF-860D-BDACFDA60F27}" type="presParOf" srcId="{CACD124F-3B6F-408C-9DFD-38C552236C90}" destId="{A1C5739F-DAFB-4793-B6F5-A28FAE4A1261}" srcOrd="1" destOrd="0" presId="urn:microsoft.com/office/officeart/2005/8/layout/hierarchy3"/>
    <dgm:cxn modelId="{E4D70CEF-64E9-40D5-8126-EFCA67C6BF6B}" type="presParOf" srcId="{A1C5739F-DAFB-4793-B6F5-A28FAE4A1261}" destId="{9884D44B-27C4-46B8-8304-33308C140ED0}" srcOrd="0" destOrd="0" presId="urn:microsoft.com/office/officeart/2005/8/layout/hierarchy3"/>
    <dgm:cxn modelId="{328C0177-81D3-434E-AD48-B420AF9BFFD5}" type="presParOf" srcId="{A1C5739F-DAFB-4793-B6F5-A28FAE4A1261}" destId="{C66FFF61-AE22-43C4-BD19-9ACB895DF9AA}" srcOrd="1" destOrd="0" presId="urn:microsoft.com/office/officeart/2005/8/layout/hierarchy3"/>
    <dgm:cxn modelId="{5CC8BFDE-1C6C-40ED-9B7C-8A52522351ED}" type="presParOf" srcId="{A1C5739F-DAFB-4793-B6F5-A28FAE4A1261}" destId="{761AA0BE-69CD-43C9-96AC-B546EEBC590E}" srcOrd="2" destOrd="0" presId="urn:microsoft.com/office/officeart/2005/8/layout/hierarchy3"/>
    <dgm:cxn modelId="{141F7A87-52D6-4DEB-A26B-A35DF69A7F52}" type="presParOf" srcId="{A1C5739F-DAFB-4793-B6F5-A28FAE4A1261}" destId="{3DBB48A3-8780-4F1D-827B-4FE7056D5416}" srcOrd="3" destOrd="0" presId="urn:microsoft.com/office/officeart/2005/8/layout/hierarchy3"/>
    <dgm:cxn modelId="{600F2A10-C8CA-4E7A-B8C0-6F2E8FECF17F}" type="presParOf" srcId="{6DB680F1-9A8E-4677-AA19-0803B023DD3F}" destId="{830A107D-1EC2-4185-AAB8-B31BAF36ED05}" srcOrd="1" destOrd="0" presId="urn:microsoft.com/office/officeart/2005/8/layout/hierarchy3"/>
    <dgm:cxn modelId="{7F4779FE-9F3F-48FC-95E3-F12441FD7CB3}" type="presParOf" srcId="{830A107D-1EC2-4185-AAB8-B31BAF36ED05}" destId="{C2C450B4-A835-4768-BD00-3FE3BDDFFC8D}" srcOrd="0" destOrd="0" presId="urn:microsoft.com/office/officeart/2005/8/layout/hierarchy3"/>
    <dgm:cxn modelId="{88C3E1F2-7D23-4257-9F9A-0A6F1191D5DA}" type="presParOf" srcId="{C2C450B4-A835-4768-BD00-3FE3BDDFFC8D}" destId="{091ED66D-41EF-4EBA-BC3F-7AC869F847B5}" srcOrd="0" destOrd="0" presId="urn:microsoft.com/office/officeart/2005/8/layout/hierarchy3"/>
    <dgm:cxn modelId="{7C0140B5-57A3-4742-9CDA-1FF9ACB768F1}" type="presParOf" srcId="{C2C450B4-A835-4768-BD00-3FE3BDDFFC8D}" destId="{ABDA0814-1177-481E-A1B1-C8F24FEBDF4D}" srcOrd="1" destOrd="0" presId="urn:microsoft.com/office/officeart/2005/8/layout/hierarchy3"/>
    <dgm:cxn modelId="{C5752539-115A-4A3F-90D2-89DDF23F90FA}" type="presParOf" srcId="{830A107D-1EC2-4185-AAB8-B31BAF36ED05}" destId="{DD452286-7E2E-40FB-A8D8-AC6BE1E8AA9B}" srcOrd="1" destOrd="0" presId="urn:microsoft.com/office/officeart/2005/8/layout/hierarchy3"/>
    <dgm:cxn modelId="{2B7FD119-36DE-41EC-87A9-7B422524151E}" type="presParOf" srcId="{DD452286-7E2E-40FB-A8D8-AC6BE1E8AA9B}" destId="{D0B03D3B-63B3-4514-BE9C-DFAA84BDB222}" srcOrd="0" destOrd="0" presId="urn:microsoft.com/office/officeart/2005/8/layout/hierarchy3"/>
    <dgm:cxn modelId="{26347832-FEAF-4A9B-ADD6-43D7B55CC10E}" type="presParOf" srcId="{DD452286-7E2E-40FB-A8D8-AC6BE1E8AA9B}" destId="{0A44018E-9C57-4B1D-9FCA-4BF87D7AFC54}" srcOrd="1" destOrd="0" presId="urn:microsoft.com/office/officeart/2005/8/layout/hierarchy3"/>
    <dgm:cxn modelId="{5848CA6D-F8E2-43F5-890F-8C4DFA6BF4A8}" type="presParOf" srcId="{DD452286-7E2E-40FB-A8D8-AC6BE1E8AA9B}" destId="{8CF21644-417B-4FB2-98CD-AE188A8DFB19}" srcOrd="2" destOrd="0" presId="urn:microsoft.com/office/officeart/2005/8/layout/hierarchy3"/>
    <dgm:cxn modelId="{D7E392C7-DA0F-4F94-808A-4B94AAB9E8A0}" type="presParOf" srcId="{DD452286-7E2E-40FB-A8D8-AC6BE1E8AA9B}" destId="{36E5A8A9-7C83-4F7C-AA24-AE73C2F56A7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AA94C-D949-4994-BA82-09FEF98D6DB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5412F26-80A1-4720-9740-4ED31F4DEC21}">
      <dgm:prSet phldrT="[Κείμενο]" custT="1"/>
      <dgm:spPr/>
      <dgm:t>
        <a:bodyPr/>
        <a:lstStyle/>
        <a:p>
          <a:r>
            <a:rPr lang="el-GR" sz="2400" b="1" dirty="0"/>
            <a:t>1) Η Εξέλιξη </a:t>
          </a:r>
        </a:p>
      </dgm:t>
    </dgm:pt>
    <dgm:pt modelId="{022AE0FF-B092-46BF-9A6B-4EA217F5AFDE}" type="parTrans" cxnId="{D5FB693D-A203-4AFC-B83D-8E51D4C94A7C}">
      <dgm:prSet/>
      <dgm:spPr/>
      <dgm:t>
        <a:bodyPr/>
        <a:lstStyle/>
        <a:p>
          <a:endParaRPr lang="el-GR"/>
        </a:p>
      </dgm:t>
    </dgm:pt>
    <dgm:pt modelId="{EB8F499A-B205-4EAF-AAB7-EA9E214140F6}" type="sibTrans" cxnId="{D5FB693D-A203-4AFC-B83D-8E51D4C94A7C}">
      <dgm:prSet/>
      <dgm:spPr/>
      <dgm:t>
        <a:bodyPr/>
        <a:lstStyle/>
        <a:p>
          <a:endParaRPr lang="el-GR"/>
        </a:p>
      </dgm:t>
    </dgm:pt>
    <dgm:pt modelId="{D0DB1DBF-C859-49E7-8094-AEF5602EB33C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Αναφέρεται στην διαφοροποίηση των αγαθών που χρησιμοποιούνται για την κάλυψη μιας ανάγκης με την πάροδο του χρόνου</a:t>
          </a:r>
        </a:p>
      </dgm:t>
    </dgm:pt>
    <dgm:pt modelId="{D14749D5-0EA7-4B91-80E7-02874AE0F593}" type="parTrans" cxnId="{F179D27C-8D2A-4190-BB04-C06257B66AE2}">
      <dgm:prSet/>
      <dgm:spPr/>
      <dgm:t>
        <a:bodyPr/>
        <a:lstStyle/>
        <a:p>
          <a:endParaRPr lang="el-GR"/>
        </a:p>
      </dgm:t>
    </dgm:pt>
    <dgm:pt modelId="{5ACAD893-70DA-43EA-AC6C-4B2E6B8C47B1}" type="sibTrans" cxnId="{F179D27C-8D2A-4190-BB04-C06257B66AE2}">
      <dgm:prSet/>
      <dgm:spPr/>
      <dgm:t>
        <a:bodyPr/>
        <a:lstStyle/>
        <a:p>
          <a:endParaRPr lang="el-GR"/>
        </a:p>
      </dgm:t>
    </dgm:pt>
    <dgm:pt modelId="{18BB5621-D91D-4BC0-82C7-FFB865824CBD}">
      <dgm:prSet phldrT="[Κείμενο]" custT="1"/>
      <dgm:spPr/>
      <dgm:t>
        <a:bodyPr/>
        <a:lstStyle/>
        <a:p>
          <a:r>
            <a:rPr lang="el-GR" sz="2400" b="1" dirty="0"/>
            <a:t>2) Ο Πολλαπλασιασμός</a:t>
          </a:r>
        </a:p>
      </dgm:t>
    </dgm:pt>
    <dgm:pt modelId="{1191047F-2003-491A-913D-51F76DDD351F}" type="parTrans" cxnId="{0EA27249-0CB5-4865-B45F-C67EF57E7614}">
      <dgm:prSet/>
      <dgm:spPr/>
      <dgm:t>
        <a:bodyPr/>
        <a:lstStyle/>
        <a:p>
          <a:endParaRPr lang="el-GR"/>
        </a:p>
      </dgm:t>
    </dgm:pt>
    <dgm:pt modelId="{B5BCCE51-DB2A-4077-BC07-199F313FDC60}" type="sibTrans" cxnId="{0EA27249-0CB5-4865-B45F-C67EF57E7614}">
      <dgm:prSet/>
      <dgm:spPr/>
      <dgm:t>
        <a:bodyPr/>
        <a:lstStyle/>
        <a:p>
          <a:endParaRPr lang="el-GR"/>
        </a:p>
      </dgm:t>
    </dgm:pt>
    <dgm:pt modelId="{F9BC9F16-C695-451E-9BCB-4611B48FB3AC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Αναφέρεται στην δημιουργία νέων αναγκών.</a:t>
          </a:r>
        </a:p>
      </dgm:t>
    </dgm:pt>
    <dgm:pt modelId="{5363FE77-8AEC-4128-8445-C76ACB719157}" type="parTrans" cxnId="{B08B0809-38E5-44C7-97EF-1F247F578821}">
      <dgm:prSet/>
      <dgm:spPr/>
      <dgm:t>
        <a:bodyPr/>
        <a:lstStyle/>
        <a:p>
          <a:endParaRPr lang="el-GR"/>
        </a:p>
      </dgm:t>
    </dgm:pt>
    <dgm:pt modelId="{6BAEF7BB-8BCE-4CD8-85DB-CCD303BA75C4}" type="sibTrans" cxnId="{B08B0809-38E5-44C7-97EF-1F247F578821}">
      <dgm:prSet/>
      <dgm:spPr/>
      <dgm:t>
        <a:bodyPr/>
        <a:lstStyle/>
        <a:p>
          <a:endParaRPr lang="el-GR"/>
        </a:p>
      </dgm:t>
    </dgm:pt>
    <dgm:pt modelId="{E89AB8CC-5CFE-476A-9798-6D025A1F5688}">
      <dgm:prSet phldrT="[Κείμενο]" custT="1"/>
      <dgm:spPr/>
      <dgm:t>
        <a:bodyPr/>
        <a:lstStyle/>
        <a:p>
          <a:r>
            <a:rPr lang="el-G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Παράδειγμα</a:t>
          </a:r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: Η τηλεόραση</a:t>
          </a:r>
        </a:p>
      </dgm:t>
    </dgm:pt>
    <dgm:pt modelId="{682FF5AE-C250-4C18-95FA-F0427DCFA3EA}" type="parTrans" cxnId="{2DFF7F67-158B-44F6-BE8E-F0669619036E}">
      <dgm:prSet/>
      <dgm:spPr/>
      <dgm:t>
        <a:bodyPr/>
        <a:lstStyle/>
        <a:p>
          <a:endParaRPr lang="el-GR"/>
        </a:p>
      </dgm:t>
    </dgm:pt>
    <dgm:pt modelId="{531ECBA5-7553-4BB3-BD79-4F4282B342C4}" type="sibTrans" cxnId="{2DFF7F67-158B-44F6-BE8E-F0669619036E}">
      <dgm:prSet/>
      <dgm:spPr/>
      <dgm:t>
        <a:bodyPr/>
        <a:lstStyle/>
        <a:p>
          <a:endParaRPr lang="el-GR"/>
        </a:p>
      </dgm:t>
    </dgm:pt>
    <dgm:pt modelId="{6104F374-69F8-4D75-A888-ECEAD65DAE1E}">
      <dgm:prSet phldrT="[Κείμενο]" custT="1"/>
      <dgm:spPr/>
      <dgm:t>
        <a:bodyPr/>
        <a:lstStyle/>
        <a:p>
          <a:r>
            <a:rPr lang="el-G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Παράδειγμα</a:t>
          </a:r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: Θέρμανση </a:t>
          </a:r>
        </a:p>
      </dgm:t>
    </dgm:pt>
    <dgm:pt modelId="{10B89FF1-2081-40BC-B884-E8705BF454FA}" type="parTrans" cxnId="{DD3C533D-134C-4A9C-8B98-D9FCC0E6CF97}">
      <dgm:prSet/>
      <dgm:spPr/>
      <dgm:t>
        <a:bodyPr/>
        <a:lstStyle/>
        <a:p>
          <a:endParaRPr lang="el-GR"/>
        </a:p>
      </dgm:t>
    </dgm:pt>
    <dgm:pt modelId="{572369F5-4D8A-43E7-A386-710260844E17}" type="sibTrans" cxnId="{DD3C533D-134C-4A9C-8B98-D9FCC0E6CF97}">
      <dgm:prSet/>
      <dgm:spPr/>
      <dgm:t>
        <a:bodyPr/>
        <a:lstStyle/>
        <a:p>
          <a:endParaRPr lang="el-GR"/>
        </a:p>
      </dgm:t>
    </dgm:pt>
    <dgm:pt modelId="{85474336-447F-4E2F-8A10-7AEB5184680B}" type="pres">
      <dgm:prSet presAssocID="{39FAA94C-D949-4994-BA82-09FEF98D6D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B5071F-1108-4675-B390-382CC688E497}" type="pres">
      <dgm:prSet presAssocID="{65412F26-80A1-4720-9740-4ED31F4DEC21}" presName="composite" presStyleCnt="0"/>
      <dgm:spPr/>
    </dgm:pt>
    <dgm:pt modelId="{EE088679-98AE-4A7D-8FE9-809C717082AD}" type="pres">
      <dgm:prSet presAssocID="{65412F26-80A1-4720-9740-4ED31F4DEC21}" presName="parentText" presStyleLbl="alignNode1" presStyleIdx="0" presStyleCnt="2" custScaleX="10923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DB96C7-8663-4459-B3FE-1AA983097A42}" type="pres">
      <dgm:prSet presAssocID="{65412F26-80A1-4720-9740-4ED31F4DEC2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6A1C49-B0A2-4B25-B95F-00CD024F915E}" type="pres">
      <dgm:prSet presAssocID="{EB8F499A-B205-4EAF-AAB7-EA9E214140F6}" presName="sp" presStyleCnt="0"/>
      <dgm:spPr/>
    </dgm:pt>
    <dgm:pt modelId="{45738FD2-514B-486C-9B56-25E8B08414FC}" type="pres">
      <dgm:prSet presAssocID="{18BB5621-D91D-4BC0-82C7-FFB865824CBD}" presName="composite" presStyleCnt="0"/>
      <dgm:spPr/>
    </dgm:pt>
    <dgm:pt modelId="{F46649F2-ED55-4C36-AD49-C30D9A4D40ED}" type="pres">
      <dgm:prSet presAssocID="{18BB5621-D91D-4BC0-82C7-FFB865824CBD}" presName="parentText" presStyleLbl="alignNode1" presStyleIdx="1" presStyleCnt="2" custScaleX="10636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73EBCA-4A8A-436C-A1C6-60048759811B}" type="pres">
      <dgm:prSet presAssocID="{18BB5621-D91D-4BC0-82C7-FFB865824CB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D78F71C-BBCE-4D5E-BF51-D03391FC7F26}" type="presOf" srcId="{D0DB1DBF-C859-49E7-8094-AEF5602EB33C}" destId="{58DB96C7-8663-4459-B3FE-1AA983097A42}" srcOrd="0" destOrd="0" presId="urn:microsoft.com/office/officeart/2005/8/layout/chevron2"/>
    <dgm:cxn modelId="{B08B0809-38E5-44C7-97EF-1F247F578821}" srcId="{18BB5621-D91D-4BC0-82C7-FFB865824CBD}" destId="{F9BC9F16-C695-451E-9BCB-4611B48FB3AC}" srcOrd="0" destOrd="0" parTransId="{5363FE77-8AEC-4128-8445-C76ACB719157}" sibTransId="{6BAEF7BB-8BCE-4CD8-85DB-CCD303BA75C4}"/>
    <dgm:cxn modelId="{DD3C533D-134C-4A9C-8B98-D9FCC0E6CF97}" srcId="{65412F26-80A1-4720-9740-4ED31F4DEC21}" destId="{6104F374-69F8-4D75-A888-ECEAD65DAE1E}" srcOrd="1" destOrd="0" parTransId="{10B89FF1-2081-40BC-B884-E8705BF454FA}" sibTransId="{572369F5-4D8A-43E7-A386-710260844E17}"/>
    <dgm:cxn modelId="{439A7245-CCE7-4F6D-9AB9-40442BDFE5FA}" type="presOf" srcId="{6104F374-69F8-4D75-A888-ECEAD65DAE1E}" destId="{58DB96C7-8663-4459-B3FE-1AA983097A42}" srcOrd="0" destOrd="1" presId="urn:microsoft.com/office/officeart/2005/8/layout/chevron2"/>
    <dgm:cxn modelId="{D5FB693D-A203-4AFC-B83D-8E51D4C94A7C}" srcId="{39FAA94C-D949-4994-BA82-09FEF98D6DB5}" destId="{65412F26-80A1-4720-9740-4ED31F4DEC21}" srcOrd="0" destOrd="0" parTransId="{022AE0FF-B092-46BF-9A6B-4EA217F5AFDE}" sibTransId="{EB8F499A-B205-4EAF-AAB7-EA9E214140F6}"/>
    <dgm:cxn modelId="{E4A22366-E31B-42E7-A629-1C6CC581CB0B}" type="presOf" srcId="{39FAA94C-D949-4994-BA82-09FEF98D6DB5}" destId="{85474336-447F-4E2F-8A10-7AEB5184680B}" srcOrd="0" destOrd="0" presId="urn:microsoft.com/office/officeart/2005/8/layout/chevron2"/>
    <dgm:cxn modelId="{573FE697-36A7-4845-8DA9-56D4151537DA}" type="presOf" srcId="{F9BC9F16-C695-451E-9BCB-4611B48FB3AC}" destId="{7473EBCA-4A8A-436C-A1C6-60048759811B}" srcOrd="0" destOrd="0" presId="urn:microsoft.com/office/officeart/2005/8/layout/chevron2"/>
    <dgm:cxn modelId="{F179D27C-8D2A-4190-BB04-C06257B66AE2}" srcId="{65412F26-80A1-4720-9740-4ED31F4DEC21}" destId="{D0DB1DBF-C859-49E7-8094-AEF5602EB33C}" srcOrd="0" destOrd="0" parTransId="{D14749D5-0EA7-4B91-80E7-02874AE0F593}" sibTransId="{5ACAD893-70DA-43EA-AC6C-4B2E6B8C47B1}"/>
    <dgm:cxn modelId="{F02792EA-8666-48A5-9BED-25F6443CE6F0}" type="presOf" srcId="{18BB5621-D91D-4BC0-82C7-FFB865824CBD}" destId="{F46649F2-ED55-4C36-AD49-C30D9A4D40ED}" srcOrd="0" destOrd="0" presId="urn:microsoft.com/office/officeart/2005/8/layout/chevron2"/>
    <dgm:cxn modelId="{2DFF7F67-158B-44F6-BE8E-F0669619036E}" srcId="{18BB5621-D91D-4BC0-82C7-FFB865824CBD}" destId="{E89AB8CC-5CFE-476A-9798-6D025A1F5688}" srcOrd="1" destOrd="0" parTransId="{682FF5AE-C250-4C18-95FA-F0427DCFA3EA}" sibTransId="{531ECBA5-7553-4BB3-BD79-4F4282B342C4}"/>
    <dgm:cxn modelId="{0EA27249-0CB5-4865-B45F-C67EF57E7614}" srcId="{39FAA94C-D949-4994-BA82-09FEF98D6DB5}" destId="{18BB5621-D91D-4BC0-82C7-FFB865824CBD}" srcOrd="1" destOrd="0" parTransId="{1191047F-2003-491A-913D-51F76DDD351F}" sibTransId="{B5BCCE51-DB2A-4077-BC07-199F313FDC60}"/>
    <dgm:cxn modelId="{E20EAD9D-FACA-44E1-B3FE-908C19F35159}" type="presOf" srcId="{E89AB8CC-5CFE-476A-9798-6D025A1F5688}" destId="{7473EBCA-4A8A-436C-A1C6-60048759811B}" srcOrd="0" destOrd="1" presId="urn:microsoft.com/office/officeart/2005/8/layout/chevron2"/>
    <dgm:cxn modelId="{4EED63D9-1BFC-4BFB-937F-8DE4AA187F24}" type="presOf" srcId="{65412F26-80A1-4720-9740-4ED31F4DEC21}" destId="{EE088679-98AE-4A7D-8FE9-809C717082AD}" srcOrd="0" destOrd="0" presId="urn:microsoft.com/office/officeart/2005/8/layout/chevron2"/>
    <dgm:cxn modelId="{266426F8-2B1A-40A3-A2DB-64391EE30B5F}" type="presParOf" srcId="{85474336-447F-4E2F-8A10-7AEB5184680B}" destId="{5AB5071F-1108-4675-B390-382CC688E497}" srcOrd="0" destOrd="0" presId="urn:microsoft.com/office/officeart/2005/8/layout/chevron2"/>
    <dgm:cxn modelId="{6B7F7DC0-E05D-45B6-AF3D-2BD8650063E8}" type="presParOf" srcId="{5AB5071F-1108-4675-B390-382CC688E497}" destId="{EE088679-98AE-4A7D-8FE9-809C717082AD}" srcOrd="0" destOrd="0" presId="urn:microsoft.com/office/officeart/2005/8/layout/chevron2"/>
    <dgm:cxn modelId="{C2405C85-9A9E-4CB4-9238-A260AFCAE032}" type="presParOf" srcId="{5AB5071F-1108-4675-B390-382CC688E497}" destId="{58DB96C7-8663-4459-B3FE-1AA983097A42}" srcOrd="1" destOrd="0" presId="urn:microsoft.com/office/officeart/2005/8/layout/chevron2"/>
    <dgm:cxn modelId="{F561F3F8-3FD6-4550-93C5-52E20D92D8FF}" type="presParOf" srcId="{85474336-447F-4E2F-8A10-7AEB5184680B}" destId="{CC6A1C49-B0A2-4B25-B95F-00CD024F915E}" srcOrd="1" destOrd="0" presId="urn:microsoft.com/office/officeart/2005/8/layout/chevron2"/>
    <dgm:cxn modelId="{1C902521-3AE7-4577-B4CA-6E47419A31A0}" type="presParOf" srcId="{85474336-447F-4E2F-8A10-7AEB5184680B}" destId="{45738FD2-514B-486C-9B56-25E8B08414FC}" srcOrd="2" destOrd="0" presId="urn:microsoft.com/office/officeart/2005/8/layout/chevron2"/>
    <dgm:cxn modelId="{531263A4-A3DD-401E-9DCE-1B9350059397}" type="presParOf" srcId="{45738FD2-514B-486C-9B56-25E8B08414FC}" destId="{F46649F2-ED55-4C36-AD49-C30D9A4D40ED}" srcOrd="0" destOrd="0" presId="urn:microsoft.com/office/officeart/2005/8/layout/chevron2"/>
    <dgm:cxn modelId="{F384DDF4-B58C-454D-A848-A5E7262846E3}" type="presParOf" srcId="{45738FD2-514B-486C-9B56-25E8B08414FC}" destId="{7473EBCA-4A8A-436C-A1C6-6004875981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AA94C-D949-4994-BA82-09FEF98D6DB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5412F26-80A1-4720-9740-4ED31F4DEC21}">
      <dgm:prSet phldrT="[Κείμενο]" custT="1"/>
      <dgm:spPr/>
      <dgm:t>
        <a:bodyPr/>
        <a:lstStyle/>
        <a:p>
          <a:r>
            <a:rPr lang="el-GR" sz="2400" b="1" dirty="0"/>
            <a:t>1) Τεχνολογία</a:t>
          </a:r>
        </a:p>
      </dgm:t>
    </dgm:pt>
    <dgm:pt modelId="{022AE0FF-B092-46BF-9A6B-4EA217F5AFDE}" type="parTrans" cxnId="{D5FB693D-A203-4AFC-B83D-8E51D4C94A7C}">
      <dgm:prSet/>
      <dgm:spPr/>
      <dgm:t>
        <a:bodyPr/>
        <a:lstStyle/>
        <a:p>
          <a:endParaRPr lang="el-GR"/>
        </a:p>
      </dgm:t>
    </dgm:pt>
    <dgm:pt modelId="{EB8F499A-B205-4EAF-AAB7-EA9E214140F6}" type="sibTrans" cxnId="{D5FB693D-A203-4AFC-B83D-8E51D4C94A7C}">
      <dgm:prSet/>
      <dgm:spPr/>
      <dgm:t>
        <a:bodyPr/>
        <a:lstStyle/>
        <a:p>
          <a:endParaRPr lang="el-GR"/>
        </a:p>
      </dgm:t>
    </dgm:pt>
    <dgm:pt modelId="{D0DB1DBF-C859-49E7-8094-AEF5602EB33C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Εξαιτίας της συνεχόμενης εξέλιξης της τεχνολογίας</a:t>
          </a:r>
        </a:p>
      </dgm:t>
    </dgm:pt>
    <dgm:pt modelId="{D14749D5-0EA7-4B91-80E7-02874AE0F593}" type="parTrans" cxnId="{F179D27C-8D2A-4190-BB04-C06257B66AE2}">
      <dgm:prSet/>
      <dgm:spPr/>
      <dgm:t>
        <a:bodyPr/>
        <a:lstStyle/>
        <a:p>
          <a:endParaRPr lang="el-GR"/>
        </a:p>
      </dgm:t>
    </dgm:pt>
    <dgm:pt modelId="{5ACAD893-70DA-43EA-AC6C-4B2E6B8C47B1}" type="sibTrans" cxnId="{F179D27C-8D2A-4190-BB04-C06257B66AE2}">
      <dgm:prSet/>
      <dgm:spPr/>
      <dgm:t>
        <a:bodyPr/>
        <a:lstStyle/>
        <a:p>
          <a:endParaRPr lang="el-GR"/>
        </a:p>
      </dgm:t>
    </dgm:pt>
    <dgm:pt modelId="{18BB5621-D91D-4BC0-82C7-FFB865824CBD}">
      <dgm:prSet phldrT="[Κείμενο]" custT="1"/>
      <dgm:spPr/>
      <dgm:t>
        <a:bodyPr/>
        <a:lstStyle/>
        <a:p>
          <a:r>
            <a:rPr lang="el-GR" sz="2400" b="1" dirty="0"/>
            <a:t>2) Μίμηση </a:t>
          </a:r>
        </a:p>
      </dgm:t>
    </dgm:pt>
    <dgm:pt modelId="{1191047F-2003-491A-913D-51F76DDD351F}" type="parTrans" cxnId="{0EA27249-0CB5-4865-B45F-C67EF57E7614}">
      <dgm:prSet/>
      <dgm:spPr/>
      <dgm:t>
        <a:bodyPr/>
        <a:lstStyle/>
        <a:p>
          <a:endParaRPr lang="el-GR"/>
        </a:p>
      </dgm:t>
    </dgm:pt>
    <dgm:pt modelId="{B5BCCE51-DB2A-4077-BC07-199F313FDC60}" type="sibTrans" cxnId="{0EA27249-0CB5-4865-B45F-C67EF57E7614}">
      <dgm:prSet/>
      <dgm:spPr/>
      <dgm:t>
        <a:bodyPr/>
        <a:lstStyle/>
        <a:p>
          <a:endParaRPr lang="el-GR"/>
        </a:p>
      </dgm:t>
    </dgm:pt>
    <dgm:pt modelId="{F9BC9F16-C695-451E-9BCB-4611B48FB3AC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Έμφυτη τάση του ανθρώπου</a:t>
          </a:r>
        </a:p>
      </dgm:t>
    </dgm:pt>
    <dgm:pt modelId="{5363FE77-8AEC-4128-8445-C76ACB719157}" type="parTrans" cxnId="{B08B0809-38E5-44C7-97EF-1F247F578821}">
      <dgm:prSet/>
      <dgm:spPr/>
      <dgm:t>
        <a:bodyPr/>
        <a:lstStyle/>
        <a:p>
          <a:endParaRPr lang="el-GR"/>
        </a:p>
      </dgm:t>
    </dgm:pt>
    <dgm:pt modelId="{6BAEF7BB-8BCE-4CD8-85DB-CCD303BA75C4}" type="sibTrans" cxnId="{B08B0809-38E5-44C7-97EF-1F247F578821}">
      <dgm:prSet/>
      <dgm:spPr/>
      <dgm:t>
        <a:bodyPr/>
        <a:lstStyle/>
        <a:p>
          <a:endParaRPr lang="el-GR"/>
        </a:p>
      </dgm:t>
    </dgm:pt>
    <dgm:pt modelId="{25D13059-0525-4939-8904-408C3FCB3E6E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Π.χ. σκόνη πλυντηρίου            υγρό</a:t>
          </a:r>
        </a:p>
      </dgm:t>
    </dgm:pt>
    <dgm:pt modelId="{0FC9F037-3348-40A8-A5B5-6A0BA0FD9DED}" type="parTrans" cxnId="{77854443-8CC6-474F-AC21-A1CB0C2B731A}">
      <dgm:prSet/>
      <dgm:spPr/>
      <dgm:t>
        <a:bodyPr/>
        <a:lstStyle/>
        <a:p>
          <a:endParaRPr lang="el-GR"/>
        </a:p>
      </dgm:t>
    </dgm:pt>
    <dgm:pt modelId="{FEF78514-4478-486B-B532-C8AF7D27838A}" type="sibTrans" cxnId="{77854443-8CC6-474F-AC21-A1CB0C2B731A}">
      <dgm:prSet/>
      <dgm:spPr/>
      <dgm:t>
        <a:bodyPr/>
        <a:lstStyle/>
        <a:p>
          <a:endParaRPr lang="el-GR"/>
        </a:p>
      </dgm:t>
    </dgm:pt>
    <dgm:pt modelId="{93F35C4E-5FA0-46B0-8897-C6E761F7BECA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Π.χ. ξενόφερτα έθιμα όπως το χριστουγεννιάτικο δέντρο</a:t>
          </a:r>
        </a:p>
      </dgm:t>
    </dgm:pt>
    <dgm:pt modelId="{A1E55374-5090-41C9-8448-4D33F25677B9}" type="parTrans" cxnId="{07A6C131-D999-4187-9899-ED039EB9A66E}">
      <dgm:prSet/>
      <dgm:spPr/>
      <dgm:t>
        <a:bodyPr/>
        <a:lstStyle/>
        <a:p>
          <a:endParaRPr lang="el-GR"/>
        </a:p>
      </dgm:t>
    </dgm:pt>
    <dgm:pt modelId="{1B8B0AB8-5113-4BE9-AE25-29F129CFA980}" type="sibTrans" cxnId="{07A6C131-D999-4187-9899-ED039EB9A66E}">
      <dgm:prSet/>
      <dgm:spPr/>
      <dgm:t>
        <a:bodyPr/>
        <a:lstStyle/>
        <a:p>
          <a:endParaRPr lang="el-GR"/>
        </a:p>
      </dgm:t>
    </dgm:pt>
    <dgm:pt modelId="{85474336-447F-4E2F-8A10-7AEB5184680B}" type="pres">
      <dgm:prSet presAssocID="{39FAA94C-D949-4994-BA82-09FEF98D6D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B5071F-1108-4675-B390-382CC688E497}" type="pres">
      <dgm:prSet presAssocID="{65412F26-80A1-4720-9740-4ED31F4DEC21}" presName="composite" presStyleCnt="0"/>
      <dgm:spPr/>
    </dgm:pt>
    <dgm:pt modelId="{EE088679-98AE-4A7D-8FE9-809C717082AD}" type="pres">
      <dgm:prSet presAssocID="{65412F26-80A1-4720-9740-4ED31F4DEC21}" presName="parentText" presStyleLbl="alignNode1" presStyleIdx="0" presStyleCnt="2" custScaleX="10923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DB96C7-8663-4459-B3FE-1AA983097A42}" type="pres">
      <dgm:prSet presAssocID="{65412F26-80A1-4720-9740-4ED31F4DEC2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6A1C49-B0A2-4B25-B95F-00CD024F915E}" type="pres">
      <dgm:prSet presAssocID="{EB8F499A-B205-4EAF-AAB7-EA9E214140F6}" presName="sp" presStyleCnt="0"/>
      <dgm:spPr/>
    </dgm:pt>
    <dgm:pt modelId="{45738FD2-514B-486C-9B56-25E8B08414FC}" type="pres">
      <dgm:prSet presAssocID="{18BB5621-D91D-4BC0-82C7-FFB865824CBD}" presName="composite" presStyleCnt="0"/>
      <dgm:spPr/>
    </dgm:pt>
    <dgm:pt modelId="{F46649F2-ED55-4C36-AD49-C30D9A4D40ED}" type="pres">
      <dgm:prSet presAssocID="{18BB5621-D91D-4BC0-82C7-FFB865824CBD}" presName="parentText" presStyleLbl="alignNode1" presStyleIdx="1" presStyleCnt="2" custScaleX="106365" custLinFactNeighborX="1476" custLinFactNeighborY="25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73EBCA-4A8A-436C-A1C6-60048759811B}" type="pres">
      <dgm:prSet presAssocID="{18BB5621-D91D-4BC0-82C7-FFB865824CBD}" presName="descendantText" presStyleLbl="alignAcc1" presStyleIdx="1" presStyleCnt="2" custLinFactNeighborX="803" custLinFactNeighborY="225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D78F71C-BBCE-4D5E-BF51-D03391FC7F26}" type="presOf" srcId="{D0DB1DBF-C859-49E7-8094-AEF5602EB33C}" destId="{58DB96C7-8663-4459-B3FE-1AA983097A42}" srcOrd="0" destOrd="0" presId="urn:microsoft.com/office/officeart/2005/8/layout/chevron2"/>
    <dgm:cxn modelId="{B08B0809-38E5-44C7-97EF-1F247F578821}" srcId="{18BB5621-D91D-4BC0-82C7-FFB865824CBD}" destId="{F9BC9F16-C695-451E-9BCB-4611B48FB3AC}" srcOrd="0" destOrd="0" parTransId="{5363FE77-8AEC-4128-8445-C76ACB719157}" sibTransId="{6BAEF7BB-8BCE-4CD8-85DB-CCD303BA75C4}"/>
    <dgm:cxn modelId="{AE2BD7EB-4F9A-4E18-8C15-2A1036BAEC60}" type="presOf" srcId="{93F35C4E-5FA0-46B0-8897-C6E761F7BECA}" destId="{7473EBCA-4A8A-436C-A1C6-60048759811B}" srcOrd="0" destOrd="1" presId="urn:microsoft.com/office/officeart/2005/8/layout/chevron2"/>
    <dgm:cxn modelId="{D5FB693D-A203-4AFC-B83D-8E51D4C94A7C}" srcId="{39FAA94C-D949-4994-BA82-09FEF98D6DB5}" destId="{65412F26-80A1-4720-9740-4ED31F4DEC21}" srcOrd="0" destOrd="0" parTransId="{022AE0FF-B092-46BF-9A6B-4EA217F5AFDE}" sibTransId="{EB8F499A-B205-4EAF-AAB7-EA9E214140F6}"/>
    <dgm:cxn modelId="{07A6C131-D999-4187-9899-ED039EB9A66E}" srcId="{18BB5621-D91D-4BC0-82C7-FFB865824CBD}" destId="{93F35C4E-5FA0-46B0-8897-C6E761F7BECA}" srcOrd="1" destOrd="0" parTransId="{A1E55374-5090-41C9-8448-4D33F25677B9}" sibTransId="{1B8B0AB8-5113-4BE9-AE25-29F129CFA980}"/>
    <dgm:cxn modelId="{E4A22366-E31B-42E7-A629-1C6CC581CB0B}" type="presOf" srcId="{39FAA94C-D949-4994-BA82-09FEF98D6DB5}" destId="{85474336-447F-4E2F-8A10-7AEB5184680B}" srcOrd="0" destOrd="0" presId="urn:microsoft.com/office/officeart/2005/8/layout/chevron2"/>
    <dgm:cxn modelId="{573FE697-36A7-4845-8DA9-56D4151537DA}" type="presOf" srcId="{F9BC9F16-C695-451E-9BCB-4611B48FB3AC}" destId="{7473EBCA-4A8A-436C-A1C6-60048759811B}" srcOrd="0" destOrd="0" presId="urn:microsoft.com/office/officeart/2005/8/layout/chevron2"/>
    <dgm:cxn modelId="{F179D27C-8D2A-4190-BB04-C06257B66AE2}" srcId="{65412F26-80A1-4720-9740-4ED31F4DEC21}" destId="{D0DB1DBF-C859-49E7-8094-AEF5602EB33C}" srcOrd="0" destOrd="0" parTransId="{D14749D5-0EA7-4B91-80E7-02874AE0F593}" sibTransId="{5ACAD893-70DA-43EA-AC6C-4B2E6B8C47B1}"/>
    <dgm:cxn modelId="{F02792EA-8666-48A5-9BED-25F6443CE6F0}" type="presOf" srcId="{18BB5621-D91D-4BC0-82C7-FFB865824CBD}" destId="{F46649F2-ED55-4C36-AD49-C30D9A4D40ED}" srcOrd="0" destOrd="0" presId="urn:microsoft.com/office/officeart/2005/8/layout/chevron2"/>
    <dgm:cxn modelId="{77854443-8CC6-474F-AC21-A1CB0C2B731A}" srcId="{65412F26-80A1-4720-9740-4ED31F4DEC21}" destId="{25D13059-0525-4939-8904-408C3FCB3E6E}" srcOrd="1" destOrd="0" parTransId="{0FC9F037-3348-40A8-A5B5-6A0BA0FD9DED}" sibTransId="{FEF78514-4478-486B-B532-C8AF7D27838A}"/>
    <dgm:cxn modelId="{DBA77061-57C4-4020-A437-EB6E712CCCFA}" type="presOf" srcId="{25D13059-0525-4939-8904-408C3FCB3E6E}" destId="{58DB96C7-8663-4459-B3FE-1AA983097A42}" srcOrd="0" destOrd="1" presId="urn:microsoft.com/office/officeart/2005/8/layout/chevron2"/>
    <dgm:cxn modelId="{0EA27249-0CB5-4865-B45F-C67EF57E7614}" srcId="{39FAA94C-D949-4994-BA82-09FEF98D6DB5}" destId="{18BB5621-D91D-4BC0-82C7-FFB865824CBD}" srcOrd="1" destOrd="0" parTransId="{1191047F-2003-491A-913D-51F76DDD351F}" sibTransId="{B5BCCE51-DB2A-4077-BC07-199F313FDC60}"/>
    <dgm:cxn modelId="{4EED63D9-1BFC-4BFB-937F-8DE4AA187F24}" type="presOf" srcId="{65412F26-80A1-4720-9740-4ED31F4DEC21}" destId="{EE088679-98AE-4A7D-8FE9-809C717082AD}" srcOrd="0" destOrd="0" presId="urn:microsoft.com/office/officeart/2005/8/layout/chevron2"/>
    <dgm:cxn modelId="{266426F8-2B1A-40A3-A2DB-64391EE30B5F}" type="presParOf" srcId="{85474336-447F-4E2F-8A10-7AEB5184680B}" destId="{5AB5071F-1108-4675-B390-382CC688E497}" srcOrd="0" destOrd="0" presId="urn:microsoft.com/office/officeart/2005/8/layout/chevron2"/>
    <dgm:cxn modelId="{6B7F7DC0-E05D-45B6-AF3D-2BD8650063E8}" type="presParOf" srcId="{5AB5071F-1108-4675-B390-382CC688E497}" destId="{EE088679-98AE-4A7D-8FE9-809C717082AD}" srcOrd="0" destOrd="0" presId="urn:microsoft.com/office/officeart/2005/8/layout/chevron2"/>
    <dgm:cxn modelId="{C2405C85-9A9E-4CB4-9238-A260AFCAE032}" type="presParOf" srcId="{5AB5071F-1108-4675-B390-382CC688E497}" destId="{58DB96C7-8663-4459-B3FE-1AA983097A42}" srcOrd="1" destOrd="0" presId="urn:microsoft.com/office/officeart/2005/8/layout/chevron2"/>
    <dgm:cxn modelId="{F561F3F8-3FD6-4550-93C5-52E20D92D8FF}" type="presParOf" srcId="{85474336-447F-4E2F-8A10-7AEB5184680B}" destId="{CC6A1C49-B0A2-4B25-B95F-00CD024F915E}" srcOrd="1" destOrd="0" presId="urn:microsoft.com/office/officeart/2005/8/layout/chevron2"/>
    <dgm:cxn modelId="{1C902521-3AE7-4577-B4CA-6E47419A31A0}" type="presParOf" srcId="{85474336-447F-4E2F-8A10-7AEB5184680B}" destId="{45738FD2-514B-486C-9B56-25E8B08414FC}" srcOrd="2" destOrd="0" presId="urn:microsoft.com/office/officeart/2005/8/layout/chevron2"/>
    <dgm:cxn modelId="{531263A4-A3DD-401E-9DCE-1B9350059397}" type="presParOf" srcId="{45738FD2-514B-486C-9B56-25E8B08414FC}" destId="{F46649F2-ED55-4C36-AD49-C30D9A4D40ED}" srcOrd="0" destOrd="0" presId="urn:microsoft.com/office/officeart/2005/8/layout/chevron2"/>
    <dgm:cxn modelId="{F384DDF4-B58C-454D-A848-A5E7262846E3}" type="presParOf" srcId="{45738FD2-514B-486C-9B56-25E8B08414FC}" destId="{7473EBCA-4A8A-436C-A1C6-6004875981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FAA94C-D949-4994-BA82-09FEF98D6DB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5412F26-80A1-4720-9740-4ED31F4DEC21}">
      <dgm:prSet phldrT="[Κείμενο]" custT="1"/>
      <dgm:spPr/>
      <dgm:t>
        <a:bodyPr/>
        <a:lstStyle/>
        <a:p>
          <a:r>
            <a:rPr lang="el-GR" sz="2400" b="1" dirty="0"/>
            <a:t>3) Συνήθεια</a:t>
          </a:r>
        </a:p>
      </dgm:t>
    </dgm:pt>
    <dgm:pt modelId="{022AE0FF-B092-46BF-9A6B-4EA217F5AFDE}" type="parTrans" cxnId="{D5FB693D-A203-4AFC-B83D-8E51D4C94A7C}">
      <dgm:prSet/>
      <dgm:spPr/>
      <dgm:t>
        <a:bodyPr/>
        <a:lstStyle/>
        <a:p>
          <a:endParaRPr lang="el-GR"/>
        </a:p>
      </dgm:t>
    </dgm:pt>
    <dgm:pt modelId="{EB8F499A-B205-4EAF-AAB7-EA9E214140F6}" type="sibTrans" cxnId="{D5FB693D-A203-4AFC-B83D-8E51D4C94A7C}">
      <dgm:prSet/>
      <dgm:spPr/>
      <dgm:t>
        <a:bodyPr/>
        <a:lstStyle/>
        <a:p>
          <a:endParaRPr lang="el-GR"/>
        </a:p>
      </dgm:t>
    </dgm:pt>
    <dgm:pt modelId="{D0DB1DBF-C859-49E7-8094-AEF5602EB33C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Τάση για επανάληψη            ανάγκη, συνηθίζουμε σε νέα προϊόντα</a:t>
          </a:r>
        </a:p>
      </dgm:t>
    </dgm:pt>
    <dgm:pt modelId="{D14749D5-0EA7-4B91-80E7-02874AE0F593}" type="parTrans" cxnId="{F179D27C-8D2A-4190-BB04-C06257B66AE2}">
      <dgm:prSet/>
      <dgm:spPr/>
      <dgm:t>
        <a:bodyPr/>
        <a:lstStyle/>
        <a:p>
          <a:endParaRPr lang="el-GR"/>
        </a:p>
      </dgm:t>
    </dgm:pt>
    <dgm:pt modelId="{5ACAD893-70DA-43EA-AC6C-4B2E6B8C47B1}" type="sibTrans" cxnId="{F179D27C-8D2A-4190-BB04-C06257B66AE2}">
      <dgm:prSet/>
      <dgm:spPr/>
      <dgm:t>
        <a:bodyPr/>
        <a:lstStyle/>
        <a:p>
          <a:endParaRPr lang="el-GR"/>
        </a:p>
      </dgm:t>
    </dgm:pt>
    <dgm:pt modelId="{18BB5621-D91D-4BC0-82C7-FFB865824CBD}">
      <dgm:prSet phldrT="[Κείμενο]" custT="1"/>
      <dgm:spPr/>
      <dgm:t>
        <a:bodyPr/>
        <a:lstStyle/>
        <a:p>
          <a:r>
            <a:rPr lang="el-GR" sz="2400" b="1" dirty="0"/>
            <a:t>4)Διαφήμιση </a:t>
          </a:r>
        </a:p>
      </dgm:t>
    </dgm:pt>
    <dgm:pt modelId="{1191047F-2003-491A-913D-51F76DDD351F}" type="parTrans" cxnId="{0EA27249-0CB5-4865-B45F-C67EF57E7614}">
      <dgm:prSet/>
      <dgm:spPr/>
      <dgm:t>
        <a:bodyPr/>
        <a:lstStyle/>
        <a:p>
          <a:endParaRPr lang="el-GR"/>
        </a:p>
      </dgm:t>
    </dgm:pt>
    <dgm:pt modelId="{B5BCCE51-DB2A-4077-BC07-199F313FDC60}" type="sibTrans" cxnId="{0EA27249-0CB5-4865-B45F-C67EF57E7614}">
      <dgm:prSet/>
      <dgm:spPr/>
      <dgm:t>
        <a:bodyPr/>
        <a:lstStyle/>
        <a:p>
          <a:endParaRPr lang="el-GR"/>
        </a:p>
      </dgm:t>
    </dgm:pt>
    <dgm:pt modelId="{F9BC9F16-C695-451E-9BCB-4611B48FB3AC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Επιδρά</a:t>
          </a:r>
          <a:r>
            <a:rPr lang="el-GR" sz="2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στην ψυχολογία του καταναλωτή, δημιουργώντας την ανάγκη για απόκτηση αγαθών</a:t>
          </a:r>
          <a:endParaRPr lang="el-G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3FE77-8AEC-4128-8445-C76ACB719157}" type="parTrans" cxnId="{B08B0809-38E5-44C7-97EF-1F247F578821}">
      <dgm:prSet/>
      <dgm:spPr/>
      <dgm:t>
        <a:bodyPr/>
        <a:lstStyle/>
        <a:p>
          <a:endParaRPr lang="el-GR"/>
        </a:p>
      </dgm:t>
    </dgm:pt>
    <dgm:pt modelId="{6BAEF7BB-8BCE-4CD8-85DB-CCD303BA75C4}" type="sibTrans" cxnId="{B08B0809-38E5-44C7-97EF-1F247F578821}">
      <dgm:prSet/>
      <dgm:spPr/>
      <dgm:t>
        <a:bodyPr/>
        <a:lstStyle/>
        <a:p>
          <a:endParaRPr lang="el-GR"/>
        </a:p>
      </dgm:t>
    </dgm:pt>
    <dgm:pt modelId="{5498FC96-CF69-4D72-B20F-DC7A96375A3F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Π.χ. τσιγάρο, μάσκες μαλλιών</a:t>
          </a:r>
        </a:p>
      </dgm:t>
    </dgm:pt>
    <dgm:pt modelId="{687CDCE2-AADD-401E-9836-58A606F0F5E5}" type="parTrans" cxnId="{5FA5FB74-29AD-4965-BBE4-717A288C4641}">
      <dgm:prSet/>
      <dgm:spPr/>
      <dgm:t>
        <a:bodyPr/>
        <a:lstStyle/>
        <a:p>
          <a:endParaRPr lang="el-GR"/>
        </a:p>
      </dgm:t>
    </dgm:pt>
    <dgm:pt modelId="{591B0BAC-44FF-4FD0-A89E-34F72D61D1FF}" type="sibTrans" cxnId="{5FA5FB74-29AD-4965-BBE4-717A288C4641}">
      <dgm:prSet/>
      <dgm:spPr/>
      <dgm:t>
        <a:bodyPr/>
        <a:lstStyle/>
        <a:p>
          <a:endParaRPr lang="el-GR"/>
        </a:p>
      </dgm:t>
    </dgm:pt>
    <dgm:pt modelId="{609C3CAF-5943-4E4A-B2F3-5EE969427C0A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Π.χ. παιχνίδια, αυτοκίνητα, προϊόντα περιποίησης</a:t>
          </a:r>
        </a:p>
      </dgm:t>
    </dgm:pt>
    <dgm:pt modelId="{611C24E9-CAE5-4E56-A0C8-9E98B10CB130}" type="parTrans" cxnId="{B04357B3-C5AD-4458-B6A4-B145E31AF20B}">
      <dgm:prSet/>
      <dgm:spPr/>
    </dgm:pt>
    <dgm:pt modelId="{D850C46D-B245-4DC8-86ED-78E2F94163F2}" type="sibTrans" cxnId="{B04357B3-C5AD-4458-B6A4-B145E31AF20B}">
      <dgm:prSet/>
      <dgm:spPr/>
    </dgm:pt>
    <dgm:pt modelId="{85474336-447F-4E2F-8A10-7AEB5184680B}" type="pres">
      <dgm:prSet presAssocID="{39FAA94C-D949-4994-BA82-09FEF98D6D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B5071F-1108-4675-B390-382CC688E497}" type="pres">
      <dgm:prSet presAssocID="{65412F26-80A1-4720-9740-4ED31F4DEC21}" presName="composite" presStyleCnt="0"/>
      <dgm:spPr/>
    </dgm:pt>
    <dgm:pt modelId="{EE088679-98AE-4A7D-8FE9-809C717082AD}" type="pres">
      <dgm:prSet presAssocID="{65412F26-80A1-4720-9740-4ED31F4DEC21}" presName="parentText" presStyleLbl="alignNode1" presStyleIdx="0" presStyleCnt="2" custScaleX="10923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DB96C7-8663-4459-B3FE-1AA983097A42}" type="pres">
      <dgm:prSet presAssocID="{65412F26-80A1-4720-9740-4ED31F4DEC2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6A1C49-B0A2-4B25-B95F-00CD024F915E}" type="pres">
      <dgm:prSet presAssocID="{EB8F499A-B205-4EAF-AAB7-EA9E214140F6}" presName="sp" presStyleCnt="0"/>
      <dgm:spPr/>
    </dgm:pt>
    <dgm:pt modelId="{45738FD2-514B-486C-9B56-25E8B08414FC}" type="pres">
      <dgm:prSet presAssocID="{18BB5621-D91D-4BC0-82C7-FFB865824CBD}" presName="composite" presStyleCnt="0"/>
      <dgm:spPr/>
    </dgm:pt>
    <dgm:pt modelId="{F46649F2-ED55-4C36-AD49-C30D9A4D40ED}" type="pres">
      <dgm:prSet presAssocID="{18BB5621-D91D-4BC0-82C7-FFB865824CBD}" presName="parentText" presStyleLbl="alignNode1" presStyleIdx="1" presStyleCnt="2" custScaleX="117718" custLinFactNeighborX="1476" custLinFactNeighborY="25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73EBCA-4A8A-436C-A1C6-60048759811B}" type="pres">
      <dgm:prSet presAssocID="{18BB5621-D91D-4BC0-82C7-FFB865824CBD}" presName="descendantText" presStyleLbl="alignAcc1" presStyleIdx="1" presStyleCnt="2" custLinFactNeighborX="1606" custLinFactNeighborY="38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D78F71C-BBCE-4D5E-BF51-D03391FC7F26}" type="presOf" srcId="{D0DB1DBF-C859-49E7-8094-AEF5602EB33C}" destId="{58DB96C7-8663-4459-B3FE-1AA983097A42}" srcOrd="0" destOrd="0" presId="urn:microsoft.com/office/officeart/2005/8/layout/chevron2"/>
    <dgm:cxn modelId="{B08B0809-38E5-44C7-97EF-1F247F578821}" srcId="{18BB5621-D91D-4BC0-82C7-FFB865824CBD}" destId="{F9BC9F16-C695-451E-9BCB-4611B48FB3AC}" srcOrd="0" destOrd="0" parTransId="{5363FE77-8AEC-4128-8445-C76ACB719157}" sibTransId="{6BAEF7BB-8BCE-4CD8-85DB-CCD303BA75C4}"/>
    <dgm:cxn modelId="{D5FB693D-A203-4AFC-B83D-8E51D4C94A7C}" srcId="{39FAA94C-D949-4994-BA82-09FEF98D6DB5}" destId="{65412F26-80A1-4720-9740-4ED31F4DEC21}" srcOrd="0" destOrd="0" parTransId="{022AE0FF-B092-46BF-9A6B-4EA217F5AFDE}" sibTransId="{EB8F499A-B205-4EAF-AAB7-EA9E214140F6}"/>
    <dgm:cxn modelId="{E4A22366-E31B-42E7-A629-1C6CC581CB0B}" type="presOf" srcId="{39FAA94C-D949-4994-BA82-09FEF98D6DB5}" destId="{85474336-447F-4E2F-8A10-7AEB5184680B}" srcOrd="0" destOrd="0" presId="urn:microsoft.com/office/officeart/2005/8/layout/chevron2"/>
    <dgm:cxn modelId="{573FE697-36A7-4845-8DA9-56D4151537DA}" type="presOf" srcId="{F9BC9F16-C695-451E-9BCB-4611B48FB3AC}" destId="{7473EBCA-4A8A-436C-A1C6-60048759811B}" srcOrd="0" destOrd="0" presId="urn:microsoft.com/office/officeart/2005/8/layout/chevron2"/>
    <dgm:cxn modelId="{F179D27C-8D2A-4190-BB04-C06257B66AE2}" srcId="{65412F26-80A1-4720-9740-4ED31F4DEC21}" destId="{D0DB1DBF-C859-49E7-8094-AEF5602EB33C}" srcOrd="0" destOrd="0" parTransId="{D14749D5-0EA7-4B91-80E7-02874AE0F593}" sibTransId="{5ACAD893-70DA-43EA-AC6C-4B2E6B8C47B1}"/>
    <dgm:cxn modelId="{B04357B3-C5AD-4458-B6A4-B145E31AF20B}" srcId="{18BB5621-D91D-4BC0-82C7-FFB865824CBD}" destId="{609C3CAF-5943-4E4A-B2F3-5EE969427C0A}" srcOrd="1" destOrd="0" parTransId="{611C24E9-CAE5-4E56-A0C8-9E98B10CB130}" sibTransId="{D850C46D-B245-4DC8-86ED-78E2F94163F2}"/>
    <dgm:cxn modelId="{F02792EA-8666-48A5-9BED-25F6443CE6F0}" type="presOf" srcId="{18BB5621-D91D-4BC0-82C7-FFB865824CBD}" destId="{F46649F2-ED55-4C36-AD49-C30D9A4D40ED}" srcOrd="0" destOrd="0" presId="urn:microsoft.com/office/officeart/2005/8/layout/chevron2"/>
    <dgm:cxn modelId="{5FA5FB74-29AD-4965-BBE4-717A288C4641}" srcId="{65412F26-80A1-4720-9740-4ED31F4DEC21}" destId="{5498FC96-CF69-4D72-B20F-DC7A96375A3F}" srcOrd="1" destOrd="0" parTransId="{687CDCE2-AADD-401E-9836-58A606F0F5E5}" sibTransId="{591B0BAC-44FF-4FD0-A89E-34F72D61D1FF}"/>
    <dgm:cxn modelId="{2084CBFD-3E48-4508-943C-88F85DDE2B8B}" type="presOf" srcId="{609C3CAF-5943-4E4A-B2F3-5EE969427C0A}" destId="{7473EBCA-4A8A-436C-A1C6-60048759811B}" srcOrd="0" destOrd="1" presId="urn:microsoft.com/office/officeart/2005/8/layout/chevron2"/>
    <dgm:cxn modelId="{0EA27249-0CB5-4865-B45F-C67EF57E7614}" srcId="{39FAA94C-D949-4994-BA82-09FEF98D6DB5}" destId="{18BB5621-D91D-4BC0-82C7-FFB865824CBD}" srcOrd="1" destOrd="0" parTransId="{1191047F-2003-491A-913D-51F76DDD351F}" sibTransId="{B5BCCE51-DB2A-4077-BC07-199F313FDC60}"/>
    <dgm:cxn modelId="{E4E77185-62DC-4D39-B731-7BB0AFAE2745}" type="presOf" srcId="{5498FC96-CF69-4D72-B20F-DC7A96375A3F}" destId="{58DB96C7-8663-4459-B3FE-1AA983097A42}" srcOrd="0" destOrd="1" presId="urn:microsoft.com/office/officeart/2005/8/layout/chevron2"/>
    <dgm:cxn modelId="{4EED63D9-1BFC-4BFB-937F-8DE4AA187F24}" type="presOf" srcId="{65412F26-80A1-4720-9740-4ED31F4DEC21}" destId="{EE088679-98AE-4A7D-8FE9-809C717082AD}" srcOrd="0" destOrd="0" presId="urn:microsoft.com/office/officeart/2005/8/layout/chevron2"/>
    <dgm:cxn modelId="{266426F8-2B1A-40A3-A2DB-64391EE30B5F}" type="presParOf" srcId="{85474336-447F-4E2F-8A10-7AEB5184680B}" destId="{5AB5071F-1108-4675-B390-382CC688E497}" srcOrd="0" destOrd="0" presId="urn:microsoft.com/office/officeart/2005/8/layout/chevron2"/>
    <dgm:cxn modelId="{6B7F7DC0-E05D-45B6-AF3D-2BD8650063E8}" type="presParOf" srcId="{5AB5071F-1108-4675-B390-382CC688E497}" destId="{EE088679-98AE-4A7D-8FE9-809C717082AD}" srcOrd="0" destOrd="0" presId="urn:microsoft.com/office/officeart/2005/8/layout/chevron2"/>
    <dgm:cxn modelId="{C2405C85-9A9E-4CB4-9238-A260AFCAE032}" type="presParOf" srcId="{5AB5071F-1108-4675-B390-382CC688E497}" destId="{58DB96C7-8663-4459-B3FE-1AA983097A42}" srcOrd="1" destOrd="0" presId="urn:microsoft.com/office/officeart/2005/8/layout/chevron2"/>
    <dgm:cxn modelId="{F561F3F8-3FD6-4550-93C5-52E20D92D8FF}" type="presParOf" srcId="{85474336-447F-4E2F-8A10-7AEB5184680B}" destId="{CC6A1C49-B0A2-4B25-B95F-00CD024F915E}" srcOrd="1" destOrd="0" presId="urn:microsoft.com/office/officeart/2005/8/layout/chevron2"/>
    <dgm:cxn modelId="{1C902521-3AE7-4577-B4CA-6E47419A31A0}" type="presParOf" srcId="{85474336-447F-4E2F-8A10-7AEB5184680B}" destId="{45738FD2-514B-486C-9B56-25E8B08414FC}" srcOrd="2" destOrd="0" presId="urn:microsoft.com/office/officeart/2005/8/layout/chevron2"/>
    <dgm:cxn modelId="{531263A4-A3DD-401E-9DCE-1B9350059397}" type="presParOf" srcId="{45738FD2-514B-486C-9B56-25E8B08414FC}" destId="{F46649F2-ED55-4C36-AD49-C30D9A4D40ED}" srcOrd="0" destOrd="0" presId="urn:microsoft.com/office/officeart/2005/8/layout/chevron2"/>
    <dgm:cxn modelId="{F384DDF4-B58C-454D-A848-A5E7262846E3}" type="presParOf" srcId="{45738FD2-514B-486C-9B56-25E8B08414FC}" destId="{7473EBCA-4A8A-436C-A1C6-6004875981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FAA94C-D949-4994-BA82-09FEF98D6DB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5412F26-80A1-4720-9740-4ED31F4DEC21}">
      <dgm:prSet phldrT="[Κείμενο]" custT="1"/>
      <dgm:spPr/>
      <dgm:t>
        <a:bodyPr/>
        <a:lstStyle/>
        <a:p>
          <a:r>
            <a:rPr lang="el-GR" sz="2400" b="1" dirty="0"/>
            <a:t>3) Ο κορεσμός</a:t>
          </a:r>
        </a:p>
      </dgm:t>
    </dgm:pt>
    <dgm:pt modelId="{022AE0FF-B092-46BF-9A6B-4EA217F5AFDE}" type="parTrans" cxnId="{D5FB693D-A203-4AFC-B83D-8E51D4C94A7C}">
      <dgm:prSet/>
      <dgm:spPr/>
      <dgm:t>
        <a:bodyPr/>
        <a:lstStyle/>
        <a:p>
          <a:endParaRPr lang="el-GR"/>
        </a:p>
      </dgm:t>
    </dgm:pt>
    <dgm:pt modelId="{EB8F499A-B205-4EAF-AAB7-EA9E214140F6}" type="sibTrans" cxnId="{D5FB693D-A203-4AFC-B83D-8E51D4C94A7C}">
      <dgm:prSet/>
      <dgm:spPr/>
      <dgm:t>
        <a:bodyPr/>
        <a:lstStyle/>
        <a:p>
          <a:endParaRPr lang="el-GR"/>
        </a:p>
      </dgm:t>
    </dgm:pt>
    <dgm:pt modelId="{D0DB1DBF-C859-49E7-8094-AEF5602EB33C}">
      <dgm:prSet phldrT="[Κείμενο]" custT="1"/>
      <dgm:spPr/>
      <dgm:t>
        <a:bodyPr/>
        <a:lstStyle/>
        <a:p>
          <a:r>
            <a:rPr lang="el-GR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Αν και οι ανάγκες είναι απεριόριστες, ωστόσο σε μερικές μπορεί να επέλθει </a:t>
          </a:r>
          <a:r>
            <a:rPr lang="el-G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προσωρινός κορεσμός</a:t>
          </a:r>
        </a:p>
      </dgm:t>
    </dgm:pt>
    <dgm:pt modelId="{D14749D5-0EA7-4B91-80E7-02874AE0F593}" type="parTrans" cxnId="{F179D27C-8D2A-4190-BB04-C06257B66AE2}">
      <dgm:prSet/>
      <dgm:spPr/>
      <dgm:t>
        <a:bodyPr/>
        <a:lstStyle/>
        <a:p>
          <a:endParaRPr lang="el-GR"/>
        </a:p>
      </dgm:t>
    </dgm:pt>
    <dgm:pt modelId="{5ACAD893-70DA-43EA-AC6C-4B2E6B8C47B1}" type="sibTrans" cxnId="{F179D27C-8D2A-4190-BB04-C06257B66AE2}">
      <dgm:prSet/>
      <dgm:spPr/>
      <dgm:t>
        <a:bodyPr/>
        <a:lstStyle/>
        <a:p>
          <a:endParaRPr lang="el-GR"/>
        </a:p>
      </dgm:t>
    </dgm:pt>
    <dgm:pt modelId="{3A8A3ACB-FC18-4D99-A159-264359C88062}">
      <dgm:prSet phldrT="[Κείμενο]" custT="1"/>
      <dgm:spPr/>
      <dgm:t>
        <a:bodyPr/>
        <a:lstStyle/>
        <a:p>
          <a:r>
            <a:rPr lang="el-G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Πότε γίνεται αυτό: </a:t>
          </a:r>
          <a:r>
            <a:rPr lang="el-GR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όσο </a:t>
          </a:r>
          <a:r>
            <a:rPr lang="el-G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αυξάνεται η ποσότητα </a:t>
          </a:r>
          <a:r>
            <a:rPr lang="el-GR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ενός αγαθού, τόσο </a:t>
          </a:r>
          <a:r>
            <a:rPr lang="el-GR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μειώνεται η ένταση</a:t>
          </a:r>
          <a:r>
            <a:rPr lang="el-GR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της ανάγκης που ικανοποιεί</a:t>
          </a:r>
          <a:endParaRPr lang="el-GR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BCBA8-0F61-4569-80B4-A16C13073C6D}" type="parTrans" cxnId="{113E905A-D513-492A-8AF1-42F6CC991D15}">
      <dgm:prSet/>
      <dgm:spPr/>
      <dgm:t>
        <a:bodyPr/>
        <a:lstStyle/>
        <a:p>
          <a:endParaRPr lang="el-GR"/>
        </a:p>
      </dgm:t>
    </dgm:pt>
    <dgm:pt modelId="{F227B0F5-D1F3-4E81-82E8-6BC6FD537D9C}" type="sibTrans" cxnId="{113E905A-D513-492A-8AF1-42F6CC991D15}">
      <dgm:prSet/>
      <dgm:spPr/>
      <dgm:t>
        <a:bodyPr/>
        <a:lstStyle/>
        <a:p>
          <a:endParaRPr lang="el-GR"/>
        </a:p>
      </dgm:t>
    </dgm:pt>
    <dgm:pt modelId="{7F83E77D-9A55-4E6F-B57A-68AAC440BD3C}">
      <dgm:prSet phldrT="[Κείμενο]" custT="1"/>
      <dgm:spPr/>
      <dgm:t>
        <a:bodyPr/>
        <a:lstStyle/>
        <a:p>
          <a:r>
            <a:rPr lang="el-GR" sz="2200" b="0" dirty="0">
              <a:latin typeface="Times New Roman" panose="02020603050405020304" pitchFamily="18" charset="0"/>
              <a:cs typeface="Times New Roman" panose="02020603050405020304" pitchFamily="18" charset="0"/>
            </a:rPr>
            <a:t>Π.χ. πεινάς         τρως         καλύπτεις προσωρινά της ανάγκη</a:t>
          </a:r>
        </a:p>
      </dgm:t>
    </dgm:pt>
    <dgm:pt modelId="{E4A17CF3-8044-4395-8E05-2A168E89F9FB}" type="parTrans" cxnId="{173E8DC5-2BEA-4E02-B4A2-D89FC6801AE0}">
      <dgm:prSet/>
      <dgm:spPr/>
      <dgm:t>
        <a:bodyPr/>
        <a:lstStyle/>
        <a:p>
          <a:endParaRPr lang="el-GR"/>
        </a:p>
      </dgm:t>
    </dgm:pt>
    <dgm:pt modelId="{9FBC1CDF-B2BC-44FC-B4BA-F72FAC28F4B1}" type="sibTrans" cxnId="{173E8DC5-2BEA-4E02-B4A2-D89FC6801AE0}">
      <dgm:prSet/>
      <dgm:spPr/>
      <dgm:t>
        <a:bodyPr/>
        <a:lstStyle/>
        <a:p>
          <a:endParaRPr lang="el-GR"/>
        </a:p>
      </dgm:t>
    </dgm:pt>
    <dgm:pt modelId="{85474336-447F-4E2F-8A10-7AEB5184680B}" type="pres">
      <dgm:prSet presAssocID="{39FAA94C-D949-4994-BA82-09FEF98D6D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B5071F-1108-4675-B390-382CC688E497}" type="pres">
      <dgm:prSet presAssocID="{65412F26-80A1-4720-9740-4ED31F4DEC21}" presName="composite" presStyleCnt="0"/>
      <dgm:spPr/>
    </dgm:pt>
    <dgm:pt modelId="{EE088679-98AE-4A7D-8FE9-809C717082AD}" type="pres">
      <dgm:prSet presAssocID="{65412F26-80A1-4720-9740-4ED31F4DEC21}" presName="parentText" presStyleLbl="alignNode1" presStyleIdx="0" presStyleCnt="1" custScaleX="109237" custScaleY="8374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DB96C7-8663-4459-B3FE-1AA983097A42}" type="pres">
      <dgm:prSet presAssocID="{65412F26-80A1-4720-9740-4ED31F4DEC2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5FB693D-A203-4AFC-B83D-8E51D4C94A7C}" srcId="{39FAA94C-D949-4994-BA82-09FEF98D6DB5}" destId="{65412F26-80A1-4720-9740-4ED31F4DEC21}" srcOrd="0" destOrd="0" parTransId="{022AE0FF-B092-46BF-9A6B-4EA217F5AFDE}" sibTransId="{EB8F499A-B205-4EAF-AAB7-EA9E214140F6}"/>
    <dgm:cxn modelId="{E4A22366-E31B-42E7-A629-1C6CC581CB0B}" type="presOf" srcId="{39FAA94C-D949-4994-BA82-09FEF98D6DB5}" destId="{85474336-447F-4E2F-8A10-7AEB5184680B}" srcOrd="0" destOrd="0" presId="urn:microsoft.com/office/officeart/2005/8/layout/chevron2"/>
    <dgm:cxn modelId="{113E905A-D513-492A-8AF1-42F6CC991D15}" srcId="{65412F26-80A1-4720-9740-4ED31F4DEC21}" destId="{3A8A3ACB-FC18-4D99-A159-264359C88062}" srcOrd="1" destOrd="0" parTransId="{B00BCBA8-0F61-4569-80B4-A16C13073C6D}" sibTransId="{F227B0F5-D1F3-4E81-82E8-6BC6FD537D9C}"/>
    <dgm:cxn modelId="{4EED63D9-1BFC-4BFB-937F-8DE4AA187F24}" type="presOf" srcId="{65412F26-80A1-4720-9740-4ED31F4DEC21}" destId="{EE088679-98AE-4A7D-8FE9-809C717082AD}" srcOrd="0" destOrd="0" presId="urn:microsoft.com/office/officeart/2005/8/layout/chevron2"/>
    <dgm:cxn modelId="{F179D27C-8D2A-4190-BB04-C06257B66AE2}" srcId="{65412F26-80A1-4720-9740-4ED31F4DEC21}" destId="{D0DB1DBF-C859-49E7-8094-AEF5602EB33C}" srcOrd="0" destOrd="0" parTransId="{D14749D5-0EA7-4B91-80E7-02874AE0F593}" sibTransId="{5ACAD893-70DA-43EA-AC6C-4B2E6B8C47B1}"/>
    <dgm:cxn modelId="{8680F317-5AA0-47C2-8875-3DD8383A3F0F}" type="presOf" srcId="{3A8A3ACB-FC18-4D99-A159-264359C88062}" destId="{58DB96C7-8663-4459-B3FE-1AA983097A42}" srcOrd="0" destOrd="1" presId="urn:microsoft.com/office/officeart/2005/8/layout/chevron2"/>
    <dgm:cxn modelId="{16CE4D7A-B5D4-415D-8EFF-AB6437A72463}" type="presOf" srcId="{7F83E77D-9A55-4E6F-B57A-68AAC440BD3C}" destId="{58DB96C7-8663-4459-B3FE-1AA983097A42}" srcOrd="0" destOrd="2" presId="urn:microsoft.com/office/officeart/2005/8/layout/chevron2"/>
    <dgm:cxn modelId="{173E8DC5-2BEA-4E02-B4A2-D89FC6801AE0}" srcId="{65412F26-80A1-4720-9740-4ED31F4DEC21}" destId="{7F83E77D-9A55-4E6F-B57A-68AAC440BD3C}" srcOrd="2" destOrd="0" parTransId="{E4A17CF3-8044-4395-8E05-2A168E89F9FB}" sibTransId="{9FBC1CDF-B2BC-44FC-B4BA-F72FAC28F4B1}"/>
    <dgm:cxn modelId="{4D78F71C-BBCE-4D5E-BF51-D03391FC7F26}" type="presOf" srcId="{D0DB1DBF-C859-49E7-8094-AEF5602EB33C}" destId="{58DB96C7-8663-4459-B3FE-1AA983097A42}" srcOrd="0" destOrd="0" presId="urn:microsoft.com/office/officeart/2005/8/layout/chevron2"/>
    <dgm:cxn modelId="{266426F8-2B1A-40A3-A2DB-64391EE30B5F}" type="presParOf" srcId="{85474336-447F-4E2F-8A10-7AEB5184680B}" destId="{5AB5071F-1108-4675-B390-382CC688E497}" srcOrd="0" destOrd="0" presId="urn:microsoft.com/office/officeart/2005/8/layout/chevron2"/>
    <dgm:cxn modelId="{6B7F7DC0-E05D-45B6-AF3D-2BD8650063E8}" type="presParOf" srcId="{5AB5071F-1108-4675-B390-382CC688E497}" destId="{EE088679-98AE-4A7D-8FE9-809C717082AD}" srcOrd="0" destOrd="0" presId="urn:microsoft.com/office/officeart/2005/8/layout/chevron2"/>
    <dgm:cxn modelId="{C2405C85-9A9E-4CB4-9238-A260AFCAE032}" type="presParOf" srcId="{5AB5071F-1108-4675-B390-382CC688E497}" destId="{58DB96C7-8663-4459-B3FE-1AA983097A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7E227-C233-4E00-97A1-70209A4B73E5}">
      <dsp:nvSpPr>
        <dsp:cNvPr id="0" name=""/>
        <dsp:cNvSpPr/>
      </dsp:nvSpPr>
      <dsp:spPr>
        <a:xfrm>
          <a:off x="1468952" y="1296"/>
          <a:ext cx="3173796" cy="158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Φυσιολογικές / Βιολογικές</a:t>
          </a:r>
        </a:p>
      </dsp:txBody>
      <dsp:txXfrm>
        <a:off x="1515431" y="47775"/>
        <a:ext cx="3080838" cy="1493940"/>
      </dsp:txXfrm>
    </dsp:sp>
    <dsp:sp modelId="{9884D44B-27C4-46B8-8304-33308C140ED0}">
      <dsp:nvSpPr>
        <dsp:cNvPr id="0" name=""/>
        <dsp:cNvSpPr/>
      </dsp:nvSpPr>
      <dsp:spPr>
        <a:xfrm>
          <a:off x="1786332" y="1588195"/>
          <a:ext cx="317379" cy="119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173"/>
              </a:lnTo>
              <a:lnTo>
                <a:pt x="317379" y="119017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FFF61-AE22-43C4-BD19-9ACB895DF9AA}">
      <dsp:nvSpPr>
        <dsp:cNvPr id="0" name=""/>
        <dsp:cNvSpPr/>
      </dsp:nvSpPr>
      <dsp:spPr>
        <a:xfrm>
          <a:off x="2103712" y="1984919"/>
          <a:ext cx="3082518" cy="158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Σωματικές</a:t>
          </a: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Τροφή, Νερό, Κίνηση</a:t>
          </a:r>
        </a:p>
      </dsp:txBody>
      <dsp:txXfrm>
        <a:off x="2150191" y="2031398"/>
        <a:ext cx="2989560" cy="1493940"/>
      </dsp:txXfrm>
    </dsp:sp>
    <dsp:sp modelId="{761AA0BE-69CD-43C9-96AC-B546EEBC590E}">
      <dsp:nvSpPr>
        <dsp:cNvPr id="0" name=""/>
        <dsp:cNvSpPr/>
      </dsp:nvSpPr>
      <dsp:spPr>
        <a:xfrm>
          <a:off x="1786332" y="1588195"/>
          <a:ext cx="317379" cy="317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3796"/>
              </a:lnTo>
              <a:lnTo>
                <a:pt x="317379" y="3173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B48A3-8780-4F1D-827B-4FE7056D5416}">
      <dsp:nvSpPr>
        <dsp:cNvPr id="0" name=""/>
        <dsp:cNvSpPr/>
      </dsp:nvSpPr>
      <dsp:spPr>
        <a:xfrm>
          <a:off x="2103712" y="3968542"/>
          <a:ext cx="3277618" cy="158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Συναισθηματικές: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Φιλία, Έρωτας</a:t>
          </a:r>
        </a:p>
      </dsp:txBody>
      <dsp:txXfrm>
        <a:off x="2150191" y="4015021"/>
        <a:ext cx="3184660" cy="1493940"/>
      </dsp:txXfrm>
    </dsp:sp>
    <dsp:sp modelId="{091ED66D-41EF-4EBA-BC3F-7AC869F847B5}">
      <dsp:nvSpPr>
        <dsp:cNvPr id="0" name=""/>
        <dsp:cNvSpPr/>
      </dsp:nvSpPr>
      <dsp:spPr>
        <a:xfrm>
          <a:off x="5540019" y="1296"/>
          <a:ext cx="3173796" cy="158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Οικονομικές</a:t>
          </a:r>
        </a:p>
      </dsp:txBody>
      <dsp:txXfrm>
        <a:off x="5586498" y="47775"/>
        <a:ext cx="3080838" cy="1493940"/>
      </dsp:txXfrm>
    </dsp:sp>
    <dsp:sp modelId="{D0B03D3B-63B3-4514-BE9C-DFAA84BDB222}">
      <dsp:nvSpPr>
        <dsp:cNvPr id="0" name=""/>
        <dsp:cNvSpPr/>
      </dsp:nvSpPr>
      <dsp:spPr>
        <a:xfrm>
          <a:off x="5857399" y="1588195"/>
          <a:ext cx="317379" cy="119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173"/>
              </a:lnTo>
              <a:lnTo>
                <a:pt x="317379" y="119017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4018E-9C57-4B1D-9FCA-4BF87D7AFC54}">
      <dsp:nvSpPr>
        <dsp:cNvPr id="0" name=""/>
        <dsp:cNvSpPr/>
      </dsp:nvSpPr>
      <dsp:spPr>
        <a:xfrm>
          <a:off x="6174779" y="1984919"/>
          <a:ext cx="2539037" cy="158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Ικανοποιούνται</a:t>
          </a: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με την χρήση οικονομικών αγαθών-προϊόντων</a:t>
          </a:r>
        </a:p>
      </dsp:txBody>
      <dsp:txXfrm>
        <a:off x="6221258" y="2031398"/>
        <a:ext cx="2446079" cy="1493940"/>
      </dsp:txXfrm>
    </dsp:sp>
    <dsp:sp modelId="{8CF21644-417B-4FB2-98CD-AE188A8DFB19}">
      <dsp:nvSpPr>
        <dsp:cNvPr id="0" name=""/>
        <dsp:cNvSpPr/>
      </dsp:nvSpPr>
      <dsp:spPr>
        <a:xfrm>
          <a:off x="5857399" y="1588195"/>
          <a:ext cx="317379" cy="317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3796"/>
              </a:lnTo>
              <a:lnTo>
                <a:pt x="317379" y="3173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5A8A9-7C83-4F7C-AA24-AE73C2F56A78}">
      <dsp:nvSpPr>
        <dsp:cNvPr id="0" name=""/>
        <dsp:cNvSpPr/>
      </dsp:nvSpPr>
      <dsp:spPr>
        <a:xfrm>
          <a:off x="6174779" y="3968542"/>
          <a:ext cx="2908111" cy="158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Οικονομικά Αγαθά: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Προϊόντα που απαιτείται η χρήση της παραγωγικής διαδικασίας</a:t>
          </a:r>
        </a:p>
      </dsp:txBody>
      <dsp:txXfrm>
        <a:off x="6221258" y="4015021"/>
        <a:ext cx="2815153" cy="149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88679-98AE-4A7D-8FE9-809C717082AD}">
      <dsp:nvSpPr>
        <dsp:cNvPr id="0" name=""/>
        <dsp:cNvSpPr/>
      </dsp:nvSpPr>
      <dsp:spPr>
        <a:xfrm rot="5400000">
          <a:off x="-385748" y="343130"/>
          <a:ext cx="2882265" cy="2203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1) Η Εξέλιξη </a:t>
          </a:r>
        </a:p>
      </dsp:txBody>
      <dsp:txXfrm rot="-5400000">
        <a:off x="-46590" y="1105947"/>
        <a:ext cx="2203950" cy="678315"/>
      </dsp:txXfrm>
    </dsp:sp>
    <dsp:sp modelId="{58DB96C7-8663-4459-B3FE-1AA983097A42}">
      <dsp:nvSpPr>
        <dsp:cNvPr id="0" name=""/>
        <dsp:cNvSpPr/>
      </dsp:nvSpPr>
      <dsp:spPr>
        <a:xfrm rot="5400000">
          <a:off x="4727988" y="-2659839"/>
          <a:ext cx="1873472" cy="7201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Αναφέρεται στην διαφοροποίηση των αγαθών που χρησιμοποιούνται για την κάλυψη μιας ανάγκης με την πάροδο του χρόνου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Παράδειγμα</a:t>
          </a: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Θέρμανση </a:t>
          </a:r>
        </a:p>
      </dsp:txBody>
      <dsp:txXfrm rot="-5400000">
        <a:off x="2064177" y="95427"/>
        <a:ext cx="7109641" cy="1690562"/>
      </dsp:txXfrm>
    </dsp:sp>
    <dsp:sp modelId="{F46649F2-ED55-4C36-AD49-C30D9A4D40ED}">
      <dsp:nvSpPr>
        <dsp:cNvPr id="0" name=""/>
        <dsp:cNvSpPr/>
      </dsp:nvSpPr>
      <dsp:spPr>
        <a:xfrm rot="5400000">
          <a:off x="-414721" y="2973201"/>
          <a:ext cx="2882265" cy="2146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2) Ο Πολλαπλασιασμός</a:t>
          </a:r>
        </a:p>
      </dsp:txBody>
      <dsp:txXfrm rot="-5400000">
        <a:off x="-46590" y="3678074"/>
        <a:ext cx="2146005" cy="736260"/>
      </dsp:txXfrm>
    </dsp:sp>
    <dsp:sp modelId="{7473EBCA-4A8A-436C-A1C6-60048759811B}">
      <dsp:nvSpPr>
        <dsp:cNvPr id="0" name=""/>
        <dsp:cNvSpPr/>
      </dsp:nvSpPr>
      <dsp:spPr>
        <a:xfrm rot="5400000">
          <a:off x="4698523" y="-58247"/>
          <a:ext cx="1874457" cy="7201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Αναφέρεται στην δημιουργία νέων αναγκών.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Παράδειγμα</a:t>
          </a: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Η τηλεόραση</a:t>
          </a:r>
        </a:p>
      </dsp:txBody>
      <dsp:txXfrm rot="-5400000">
        <a:off x="2035204" y="2696575"/>
        <a:ext cx="7109593" cy="1691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88679-98AE-4A7D-8FE9-809C717082AD}">
      <dsp:nvSpPr>
        <dsp:cNvPr id="0" name=""/>
        <dsp:cNvSpPr/>
      </dsp:nvSpPr>
      <dsp:spPr>
        <a:xfrm rot="5400000">
          <a:off x="-364535" y="327439"/>
          <a:ext cx="2723761" cy="2082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1) Τεχνολογία</a:t>
          </a:r>
        </a:p>
      </dsp:txBody>
      <dsp:txXfrm rot="-5400000">
        <a:off x="-44028" y="1048306"/>
        <a:ext cx="2082748" cy="641013"/>
      </dsp:txXfrm>
    </dsp:sp>
    <dsp:sp modelId="{58DB96C7-8663-4459-B3FE-1AA983097A42}">
      <dsp:nvSpPr>
        <dsp:cNvPr id="0" name=""/>
        <dsp:cNvSpPr/>
      </dsp:nvSpPr>
      <dsp:spPr>
        <a:xfrm rot="5400000">
          <a:off x="4569822" y="-2612228"/>
          <a:ext cx="1770444" cy="7008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Εξαιτίας της συνεχόμενης εξέλιξης της τεχνολογίας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Π.χ. σκόνη πλυντηρίου            υγρό</a:t>
          </a:r>
        </a:p>
      </dsp:txBody>
      <dsp:txXfrm rot="-5400000">
        <a:off x="1950661" y="93359"/>
        <a:ext cx="6922341" cy="1597592"/>
      </dsp:txXfrm>
    </dsp:sp>
    <dsp:sp modelId="{F46649F2-ED55-4C36-AD49-C30D9A4D40ED}">
      <dsp:nvSpPr>
        <dsp:cNvPr id="0" name=""/>
        <dsp:cNvSpPr/>
      </dsp:nvSpPr>
      <dsp:spPr>
        <a:xfrm rot="5400000">
          <a:off x="-363772" y="2803823"/>
          <a:ext cx="2723761" cy="20279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2) Μίμηση </a:t>
          </a:r>
        </a:p>
      </dsp:txBody>
      <dsp:txXfrm rot="-5400000">
        <a:off x="-15885" y="3469932"/>
        <a:ext cx="2027989" cy="695772"/>
      </dsp:txXfrm>
    </dsp:sp>
    <dsp:sp modelId="{7473EBCA-4A8A-436C-A1C6-60048759811B}">
      <dsp:nvSpPr>
        <dsp:cNvPr id="0" name=""/>
        <dsp:cNvSpPr/>
      </dsp:nvSpPr>
      <dsp:spPr>
        <a:xfrm rot="5400000">
          <a:off x="4542443" y="-130268"/>
          <a:ext cx="1770444" cy="7008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Έμφυτη τάση του ανθρώπου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Π.χ. ξενόφερτα έθιμα όπως το χριστουγεννιάτικο δέντρο</a:t>
          </a:r>
        </a:p>
      </dsp:txBody>
      <dsp:txXfrm rot="-5400000">
        <a:off x="1923282" y="2575319"/>
        <a:ext cx="6922341" cy="1597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88679-98AE-4A7D-8FE9-809C717082AD}">
      <dsp:nvSpPr>
        <dsp:cNvPr id="0" name=""/>
        <dsp:cNvSpPr/>
      </dsp:nvSpPr>
      <dsp:spPr>
        <a:xfrm rot="5400000">
          <a:off x="-404960" y="327439"/>
          <a:ext cx="2723761" cy="2082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3) Συνήθεια</a:t>
          </a:r>
        </a:p>
      </dsp:txBody>
      <dsp:txXfrm rot="-5400000">
        <a:off x="-84453" y="1048306"/>
        <a:ext cx="2082748" cy="641013"/>
      </dsp:txXfrm>
    </dsp:sp>
    <dsp:sp modelId="{58DB96C7-8663-4459-B3FE-1AA983097A42}">
      <dsp:nvSpPr>
        <dsp:cNvPr id="0" name=""/>
        <dsp:cNvSpPr/>
      </dsp:nvSpPr>
      <dsp:spPr>
        <a:xfrm rot="5400000">
          <a:off x="4529397" y="-2612228"/>
          <a:ext cx="1770444" cy="7008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Τάση για επανάληψη            ανάγκη, συνηθίζουμε σε νέα προϊόντα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Π.χ. τσιγάρο, μάσκες μαλλιών</a:t>
          </a:r>
        </a:p>
      </dsp:txBody>
      <dsp:txXfrm rot="-5400000">
        <a:off x="1910236" y="93359"/>
        <a:ext cx="6922341" cy="1597592"/>
      </dsp:txXfrm>
    </dsp:sp>
    <dsp:sp modelId="{F46649F2-ED55-4C36-AD49-C30D9A4D40ED}">
      <dsp:nvSpPr>
        <dsp:cNvPr id="0" name=""/>
        <dsp:cNvSpPr/>
      </dsp:nvSpPr>
      <dsp:spPr>
        <a:xfrm rot="5400000">
          <a:off x="-295967" y="2695593"/>
          <a:ext cx="2723761" cy="2244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4)Διαφήμιση </a:t>
          </a:r>
        </a:p>
      </dsp:txBody>
      <dsp:txXfrm rot="-5400000">
        <a:off x="-56310" y="3578162"/>
        <a:ext cx="2244449" cy="479312"/>
      </dsp:txXfrm>
    </dsp:sp>
    <dsp:sp modelId="{7473EBCA-4A8A-436C-A1C6-60048759811B}">
      <dsp:nvSpPr>
        <dsp:cNvPr id="0" name=""/>
        <dsp:cNvSpPr/>
      </dsp:nvSpPr>
      <dsp:spPr>
        <a:xfrm rot="5400000">
          <a:off x="4610248" y="-102135"/>
          <a:ext cx="1770444" cy="7008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Επιδρά</a:t>
          </a:r>
          <a:r>
            <a:rPr lang="el-GR" sz="22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στην ψυχολογία του καταναλωτή, δημιουργώντας την ανάγκη για απόκτηση αγαθών</a:t>
          </a:r>
          <a:endParaRPr lang="el-G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Π.χ. παιχνίδια, αυτοκίνητα, προϊόντα περιποίησης</a:t>
          </a:r>
        </a:p>
      </dsp:txBody>
      <dsp:txXfrm rot="-5400000">
        <a:off x="1991087" y="2603452"/>
        <a:ext cx="6922341" cy="1597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88679-98AE-4A7D-8FE9-809C717082AD}">
      <dsp:nvSpPr>
        <dsp:cNvPr id="0" name=""/>
        <dsp:cNvSpPr/>
      </dsp:nvSpPr>
      <dsp:spPr>
        <a:xfrm rot="5400000">
          <a:off x="59170" y="1276180"/>
          <a:ext cx="3218643" cy="29389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3) Ο κορεσμός</a:t>
          </a:r>
        </a:p>
      </dsp:txBody>
      <dsp:txXfrm rot="-5400000">
        <a:off x="199018" y="2605808"/>
        <a:ext cx="2938949" cy="279694"/>
      </dsp:txXfrm>
    </dsp:sp>
    <dsp:sp modelId="{58DB96C7-8663-4459-B3FE-1AA983097A42}">
      <dsp:nvSpPr>
        <dsp:cNvPr id="0" name=""/>
        <dsp:cNvSpPr/>
      </dsp:nvSpPr>
      <dsp:spPr>
        <a:xfrm rot="5400000">
          <a:off x="4372638" y="-222595"/>
          <a:ext cx="2984815" cy="5702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Αν και οι ανάγκες είναι απεριόριστες, ωστόσο σε μερικές μπορεί να επέλθει </a:t>
          </a:r>
          <a:r>
            <a:rPr lang="el-G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προσωρινός κορεσμός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Πότε γίνεται αυτό: </a:t>
          </a:r>
          <a:r>
            <a:rPr lang="el-GR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όσο </a:t>
          </a:r>
          <a:r>
            <a:rPr lang="el-G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αυξάνεται η ποσότητα </a:t>
          </a:r>
          <a:r>
            <a:rPr lang="el-GR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ενός αγαθού, τόσο </a:t>
          </a:r>
          <a:r>
            <a:rPr lang="el-GR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μειώνεται η ένταση</a:t>
          </a:r>
          <a:r>
            <a:rPr lang="el-GR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της ανάγκης που ικανοποιεί</a:t>
          </a:r>
          <a:endParaRPr lang="el-GR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Π.χ. πεινάς         τρως         καλύπτεις προσωρινά της ανάγκη</a:t>
          </a:r>
        </a:p>
      </dsp:txBody>
      <dsp:txXfrm rot="-5400000">
        <a:off x="3013710" y="1282040"/>
        <a:ext cx="5556965" cy="2693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71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6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49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91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256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411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73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75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45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97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33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41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21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66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15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81E3-9A15-4895-A4FB-D793E25F6356}" type="datetimeFigureOut">
              <a:rPr lang="el-GR" smtClean="0"/>
              <a:t>27/3/2018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09CF68-7EC5-468B-9AE1-8508014394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76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="" xmlns:a16="http://schemas.microsoft.com/office/drawing/2014/main" id="{201CC9FD-B5BB-41F7-A963-2B0FB3376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692" y="2235199"/>
            <a:ext cx="9884238" cy="2387600"/>
          </a:xfrm>
        </p:spPr>
        <p:txBody>
          <a:bodyPr>
            <a:normAutofit fontScale="90000"/>
          </a:bodyPr>
          <a:lstStyle/>
          <a:p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Τάξη :</a:t>
            </a:r>
            <a:r>
              <a:rPr lang="en-US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 ΄ Γ ενικού Λυκείου</a:t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Μάθημα</a:t>
            </a:r>
            <a:r>
              <a:rPr lang="el-GR" sz="24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Αρχές Οικονομικής Θεωρίας</a:t>
            </a:r>
            <a:r>
              <a:rPr lang="el-GR" sz="24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sz="2400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Κεφάλαια : 1.3 Οι Ανάγκες &amp; 1.4 Προϊόντα ή Οικονομικά Αγαθά</a:t>
            </a:r>
            <a:br>
              <a:rPr lang="el-G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b="1" dirty="0">
              <a:ln w="3175" cmpd="sng">
                <a:noFill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DD46244A-7375-4E7D-83B4-B2B3BB769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2978" y="4907757"/>
            <a:ext cx="9144000" cy="1655762"/>
          </a:xfrm>
        </p:spPr>
        <p:txBody>
          <a:bodyPr/>
          <a:lstStyle/>
          <a:p>
            <a:pPr lvl="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>
                  <a:lumMod val="75000"/>
                </a:srgbClr>
              </a:buClr>
              <a:buSzPct val="145000"/>
            </a:pPr>
            <a:r>
              <a:rPr lang="el-GR" sz="2100" b="1" dirty="0" smtClean="0">
                <a:solidFill>
                  <a:prstClr val="black"/>
                </a:solidFill>
                <a:latin typeface="Corbel"/>
              </a:rPr>
              <a:t>Ακαδημαϊκό </a:t>
            </a:r>
            <a:r>
              <a:rPr lang="el-GR" sz="2100" b="1" dirty="0">
                <a:solidFill>
                  <a:prstClr val="black"/>
                </a:solidFill>
                <a:latin typeface="Corbel"/>
              </a:rPr>
              <a:t>έτος 2017-2018</a:t>
            </a:r>
          </a:p>
          <a:p>
            <a:pPr lvl="0" algn="l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>
                  <a:lumMod val="75000"/>
                </a:srgbClr>
              </a:buClr>
              <a:buSzPct val="145000"/>
            </a:pPr>
            <a:r>
              <a:rPr lang="el-GR" sz="2100" b="1" dirty="0">
                <a:solidFill>
                  <a:prstClr val="black"/>
                </a:solidFill>
                <a:latin typeface="Corbel"/>
              </a:rPr>
              <a:t>                                                                                                                                   07/02/2018</a:t>
            </a:r>
          </a:p>
          <a:p>
            <a:endParaRPr lang="el-GR" dirty="0"/>
          </a:p>
        </p:txBody>
      </p:sp>
      <p:pic>
        <p:nvPicPr>
          <p:cNvPr id="6" name="4 - Εικόνα" descr="aspete_logo_el.png">
            <a:extLst>
              <a:ext uri="{FF2B5EF4-FFF2-40B4-BE49-F238E27FC236}">
                <a16:creationId xmlns="" xmlns:a16="http://schemas.microsoft.com/office/drawing/2014/main" id="{DA272C73-8AA8-4C8F-9BFC-BB88BA72D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783" y="294481"/>
            <a:ext cx="1186243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22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677A38F-B241-40D8-8A08-02B400FE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864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Οικονομικά Αγαθά: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F2639B4-9420-4D31-97B8-935827893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7" y="1219199"/>
            <a:ext cx="10455965" cy="5433391"/>
          </a:xfrm>
        </p:spPr>
        <p:txBody>
          <a:bodyPr/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Οικονομική Επιστήμη μελετά μόνο τα οικονομικά αγαθά, για αυτό στο εξής η λέξη «αγαθά», θα υποδηλώνει μόνο τα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Οικονομικά Αγαθά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αγαθά ανάλογα με την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μορφή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την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διάρκεια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τον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σκοπό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τους μπορούν να ταξινομηθούν στις εξής κατηγορίες: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6A57988B-9ED9-43E4-90A9-4965308B5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7" y="2629924"/>
            <a:ext cx="10813142" cy="42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764CC68-8D0E-4C8A-A811-625280EB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117" y="616102"/>
            <a:ext cx="8911687" cy="661351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Υλικά και Άυλα αγαθά ή υπηρεσίες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05F3155-5E65-46E5-8C1A-0FDA8711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98" y="1277452"/>
            <a:ext cx="9854580" cy="5580548"/>
          </a:xfrm>
        </p:spPr>
        <p:txBody>
          <a:bodyPr/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αγαθά μπορούν να διακριθούν σύμφωνα με το αν έχουν υλική υπόσταση ή όχι. Έτσι έχουμε:</a:t>
            </a:r>
          </a:p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υλικά αγαθά: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άυλα αγαθά ή υπηρεσίες: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 άυλα αγαθά περιλαμβάνονται και οι διάφορες καταστάσεις ή μορφές ενέργειας: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181B3091-9521-4389-B8BA-C02354CA7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93" y="1875437"/>
            <a:ext cx="7511985" cy="116221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4E99A26A-CA02-4F1E-83FE-55D66A5ED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72" y="3635633"/>
            <a:ext cx="7211906" cy="118126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9E3AECA9-5745-4EEC-B374-7190879AA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6" y="5210308"/>
            <a:ext cx="4383397" cy="134321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DB9DFBB7-8F15-4C56-9B89-9A356A219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97" y="5206280"/>
            <a:ext cx="4643381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7F86009-82D5-4E34-91FA-C02C2BF0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099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Διαρκή και καταναλωτά αγαθά: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E3E9650-7C1C-4B55-9D99-DF1C07602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9" y="1272209"/>
            <a:ext cx="10654748" cy="5353878"/>
          </a:xfrm>
        </p:spPr>
        <p:txBody>
          <a:bodyPr/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αγαθά μπορούν επίσης να διακριθούν σύμφωνα με την διάρκεια αλλά και την χρήση τους. Έτσι έχουμε:</a:t>
            </a:r>
            <a:endParaRPr lang="el-GR" dirty="0"/>
          </a:p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διαρκή αγαθά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Εκείνα δηλαδή που μπορούν να χρησιμοποιηθούν πολλές φορές για τον ίδιο σκοπό χωρίς να μεταβληθεί η φυσική τους υπόσταση.</a:t>
            </a: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καταναλωτά αγαθά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Εκείνα που μπορούν να χρησιμοποιηθούν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μόνο μια φορά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τον σκοπό που έχουν παραχθεί.</a:t>
            </a: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1A9302B6-63AC-45F4-ACD8-52C6CA285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49" y="2814551"/>
            <a:ext cx="3012007" cy="152521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2D1A1621-C83E-4C03-9E6A-CC877A435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81" y="2814552"/>
            <a:ext cx="3012007" cy="16268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816EC546-DC56-469D-9C10-80727D6A5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15" y="2814551"/>
            <a:ext cx="1452236" cy="152521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601CC052-2BC1-43C3-A57A-43E3BEEC1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75" y="5168559"/>
            <a:ext cx="2886367" cy="145752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C8B41619-E02B-4B59-A269-89F2E1043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54" y="5025664"/>
            <a:ext cx="3012007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6FD74CC-668D-4619-86BC-AF00A88F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4119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Κεφαλαιουχικά και Καταναλωτικά Αγαθά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894B911-6532-4861-9BAA-1932EAE2A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114" y="1248229"/>
            <a:ext cx="10856686" cy="5399314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αγαθά μπορούν να διακριθούν σύμφωνα με τον σκοπό της χρήσης τους. Έτσι έχουμε:</a:t>
            </a:r>
          </a:p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Κεφαλαιουχικά αγαθά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είναι εκείνα που χρησιμοποιούνται στην παραγωγική διαδικασία από την οποία παράγονται άλλα αγαθά ή υπηρεσίες.</a:t>
            </a: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Καταναλωτικά αγαθά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είναι εκείνα που χρησιμοποιούνται για την άμεση ικανοποίηση των αναγκών των ανθρώπων, δηλαδή για κατανάλωση.</a:t>
            </a:r>
          </a:p>
          <a:p>
            <a:pPr marL="0" indent="0">
              <a:buNone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7F61F07E-63D6-41F3-A5A5-AB3C89D43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2464905"/>
            <a:ext cx="10522226" cy="164522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55335D7B-1F36-40B6-BDD0-B26E45745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55" y="4928783"/>
            <a:ext cx="3343588" cy="17187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74C504CC-B460-4F2A-B93B-879A117F0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3" y="4928783"/>
            <a:ext cx="4804228" cy="17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19D7617-DAB5-4CBD-83FD-73E47C63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5090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ταξινόμηση των αγαθών σε επιμέρους κατηγορίες: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3924E63-E2F7-43A9-8BD7-344FB080F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3" y="1219200"/>
            <a:ext cx="10349948" cy="5327374"/>
          </a:xfrm>
        </p:spPr>
        <p:txBody>
          <a:bodyPr>
            <a:normAutofit fontScale="92500" lnSpcReduction="20000"/>
          </a:bodyPr>
          <a:lstStyle/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αγαθό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μπορεί να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ανήκει σε πολλές κατηγορίες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τον σκοπό της χρήσης του. Π.Χ.</a:t>
            </a: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ψυγείο είναι υλικό, διαρκές και καταναλωτικό αγαθό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οποιαδήποτε μορφή,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χρησιμοποιηθεί πολλές φορές </a:t>
            </a:r>
          </a:p>
          <a:p>
            <a:pPr marL="0" indent="0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 σκοπό που έχει παραχθεί χωρίς να μεταβληθεί </a:t>
            </a:r>
          </a:p>
          <a:p>
            <a:pPr marL="0" indent="0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φυσική του υπόσταση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Ικανοποιεί άμεσα τις ανάγκες μας όπως</a:t>
            </a:r>
          </a:p>
          <a:p>
            <a:pPr marL="0" indent="0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φύλαξη αλλά και αποθήκευση τροφίμων</a:t>
            </a: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σοκολάτα είναι υλικό, καταναλωτό και καταναλωτικό αγαθό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οποιαδήποτε μορφή,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χρησιμοποιηθεί μόνο μια</a:t>
            </a:r>
          </a:p>
          <a:p>
            <a:pPr marL="0" indent="0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φορά για τον σκοπό που έχει παραχθεί,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Ικανοποιεί άμεσα την ανάγκη της πείνας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D5181173-F324-4EF9-9A21-9CB7DEFC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45" y="2128965"/>
            <a:ext cx="2151467" cy="184733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A7EA772C-9CC7-4A8C-8B4E-43F4BCE1A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63" y="4729035"/>
            <a:ext cx="2911152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1F4D3B9-D43E-4578-9F75-FE4A4AEB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8829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αγαθό αλλάζει κατηγορία ανάλογα με τη χρήση του.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A05E1F0-D00A-43ED-B0C0-1FEF65EB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364973"/>
            <a:ext cx="10429462" cy="5261114"/>
          </a:xfrm>
        </p:spPr>
        <p:txBody>
          <a:bodyPr/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Τέτοιες χαρακτηριστικές περιπτώσεις είναι οι εξής: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βιβλίο: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ανήκει στη βιβλιοθήκη ενός πανεπιστημίου,</a:t>
            </a:r>
          </a:p>
          <a:p>
            <a:pPr marL="0" indent="0">
              <a:buNone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κεφαλαιουχικό αγαθό.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όμως το ίδιο βιβλίο είναι στο σπίτι μας, </a:t>
            </a:r>
          </a:p>
          <a:p>
            <a:pPr marL="0" indent="0">
              <a:buNone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αποτελεί ένα καταναλωτικό αγαθό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ψυγείο που είδαμε και προηγουμένως: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χρησιμοποιείται επαγγελματικά </a:t>
            </a:r>
          </a:p>
          <a:p>
            <a:pPr marL="0" indent="0">
              <a:buNone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γίνεται κεφαλαιουχικό αγαθό,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χρησιμοποιείται όμως στο σπίτι </a:t>
            </a:r>
          </a:p>
          <a:p>
            <a:pPr marL="0" indent="0">
              <a:buNone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μας είναι καταναλωτικό αγαθό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BCE0D2DB-A616-4B6E-89CD-070C871F6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26" y="1786784"/>
            <a:ext cx="2669137" cy="24167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31D2D32B-030B-4406-8383-52A17BACB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63" y="1786784"/>
            <a:ext cx="2669137" cy="241672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012273BF-EF66-47CE-B599-ECB02C94C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71" y="4276133"/>
            <a:ext cx="2452915" cy="1965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78C58C37-2D5D-4571-A9B6-096D892A4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268045"/>
            <a:ext cx="3238213" cy="19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044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580D57A-0A7D-4F0E-9D19-61D4C961A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751" y="0"/>
            <a:ext cx="12008362" cy="915651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 θυμηθούμε…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00B2857D-DECC-48FD-9A5D-618C49A4C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751" y="949116"/>
            <a:ext cx="11085342" cy="5746651"/>
          </a:xfrm>
        </p:spPr>
        <p:txBody>
          <a:bodyPr/>
          <a:lstStyle/>
          <a:p>
            <a:r>
              <a:rPr lang="el-G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Πολιτική Οικονομία </a:t>
            </a:r>
            <a:r>
              <a:rPr lang="el-GR" b="1" dirty="0"/>
              <a:t>: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η μελέτη των οικονομικών προβλημάτων μέσα στην κοινωνία.</a:t>
            </a:r>
            <a:endParaRPr 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τα προβλήματα που δημιουργούνται:</a:t>
            </a: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Ποια προϊόντα παράγονται και σε τι </a:t>
            </a: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ποσότητες,</a:t>
            </a: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Πως παράγονται; (τρόπος),</a:t>
            </a: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Πως διανέμονται;</a:t>
            </a: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Πως αυξάνεται η ποσότητα των </a:t>
            </a: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παραγόμενων προϊόντων; </a:t>
            </a:r>
          </a:p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(Οικονομική ανάπτυξη)</a:t>
            </a:r>
          </a:p>
          <a:p>
            <a:endParaRPr 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92940A19-CBC2-4E42-BDD8-CFCC12570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2112"/>
            <a:ext cx="5931877" cy="533365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708A8C7F-95C4-42A0-88D0-E5B047321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1" y="5237278"/>
            <a:ext cx="5595005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4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D292D55-B548-4DDA-ABB8-A74E3286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7D6DCC28-3305-420D-A423-6DDD0DCEA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70642"/>
          </a:xfrm>
        </p:spPr>
      </p:pic>
    </p:spTree>
    <p:extLst>
      <p:ext uri="{BB962C8B-B14F-4D97-AF65-F5344CB8AC3E}">
        <p14:creationId xmlns:p14="http://schemas.microsoft.com/office/powerpoint/2010/main" val="44404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ECEF60D-4CB1-4A43-A25D-5008E82C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38815"/>
            <a:ext cx="10551844" cy="731520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Ανθρώπινες ανάγκες:</a:t>
            </a:r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="" xmlns:a16="http://schemas.microsoft.com/office/drawing/2014/main" id="{5DEE35A3-A06E-4FAF-82AF-786DD4A26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992865"/>
              </p:ext>
            </p:extLst>
          </p:nvPr>
        </p:nvGraphicFramePr>
        <p:xfrm>
          <a:off x="1491175" y="1097280"/>
          <a:ext cx="10551844" cy="555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7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5908D20-BED8-44FE-BFAE-01E8B97D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021" y="473389"/>
            <a:ext cx="10303315" cy="877109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Ιδιότητες των οικονομικών αναγκών: (1/2)</a:t>
            </a:r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="" xmlns:a16="http://schemas.microsoft.com/office/drawing/2014/main" id="{A3CD3D48-8B61-4361-8043-E9A59A2FB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68697"/>
              </p:ext>
            </p:extLst>
          </p:nvPr>
        </p:nvGraphicFramePr>
        <p:xfrm>
          <a:off x="1484243" y="1204912"/>
          <a:ext cx="9218682" cy="549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5908D20-BED8-44FE-BFAE-01E8B97D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021" y="473389"/>
            <a:ext cx="10303315" cy="877109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ΓΙΑΤΙ &amp; ΠΩΣ (πολλαπλασιάζονται και εξελίσσονται οι ανάγκες); (1/2)</a:t>
            </a:r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="" xmlns:a16="http://schemas.microsoft.com/office/drawing/2014/main" id="{A3CD3D48-8B61-4361-8043-E9A59A2FB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084294"/>
              </p:ext>
            </p:extLst>
          </p:nvPr>
        </p:nvGraphicFramePr>
        <p:xfrm>
          <a:off x="1787525" y="1204912"/>
          <a:ext cx="8915400" cy="517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Ευθύγραμμο βέλος σύνδεσης 3">
            <a:extLst>
              <a:ext uri="{FF2B5EF4-FFF2-40B4-BE49-F238E27FC236}">
                <a16:creationId xmlns="" xmlns:a16="http://schemas.microsoft.com/office/drawing/2014/main" id="{648CD472-A78E-4563-8B97-4C311B278E70}"/>
              </a:ext>
            </a:extLst>
          </p:cNvPr>
          <p:cNvCxnSpPr/>
          <p:nvPr/>
        </p:nvCxnSpPr>
        <p:spPr>
          <a:xfrm>
            <a:off x="6836899" y="2278966"/>
            <a:ext cx="604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9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5908D20-BED8-44FE-BFAE-01E8B97D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021" y="473389"/>
            <a:ext cx="10303315" cy="877109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ΓΙΑΤΙ &amp; ΠΩΣ (πολλαπλασιάζονται και εξελίσσονται οι ανάγκες); (2/2)</a:t>
            </a:r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="" xmlns:a16="http://schemas.microsoft.com/office/drawing/2014/main" id="{A3CD3D48-8B61-4361-8043-E9A59A2FB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321311"/>
              </p:ext>
            </p:extLst>
          </p:nvPr>
        </p:nvGraphicFramePr>
        <p:xfrm>
          <a:off x="1787525" y="1204912"/>
          <a:ext cx="8915400" cy="517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Ευθύγραμμο βέλος σύνδεσης 3">
            <a:extLst>
              <a:ext uri="{FF2B5EF4-FFF2-40B4-BE49-F238E27FC236}">
                <a16:creationId xmlns="" xmlns:a16="http://schemas.microsoft.com/office/drawing/2014/main" id="{648CD472-A78E-4563-8B97-4C311B278E70}"/>
              </a:ext>
            </a:extLst>
          </p:cNvPr>
          <p:cNvCxnSpPr/>
          <p:nvPr/>
        </p:nvCxnSpPr>
        <p:spPr>
          <a:xfrm>
            <a:off x="6585313" y="1784762"/>
            <a:ext cx="604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5908D20-BED8-44FE-BFAE-01E8B97D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021" y="473389"/>
            <a:ext cx="10303315" cy="877109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Ιδιότητες των οικονομικών αναγκών: (2/2)</a:t>
            </a:r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="" xmlns:a16="http://schemas.microsoft.com/office/drawing/2014/main" id="{A3CD3D48-8B61-4361-8043-E9A59A2FB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923643"/>
              </p:ext>
            </p:extLst>
          </p:nvPr>
        </p:nvGraphicFramePr>
        <p:xfrm>
          <a:off x="1787525" y="1204912"/>
          <a:ext cx="8915400" cy="549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Ευθύγραμμο βέλος σύνδεσης 3">
            <a:extLst>
              <a:ext uri="{FF2B5EF4-FFF2-40B4-BE49-F238E27FC236}">
                <a16:creationId xmlns="" xmlns:a16="http://schemas.microsoft.com/office/drawing/2014/main" id="{222A3E5F-86A8-42A4-9BCE-4FC3AC3A043E}"/>
              </a:ext>
            </a:extLst>
          </p:cNvPr>
          <p:cNvCxnSpPr/>
          <p:nvPr/>
        </p:nvCxnSpPr>
        <p:spPr>
          <a:xfrm>
            <a:off x="6573078" y="4625009"/>
            <a:ext cx="424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="" xmlns:a16="http://schemas.microsoft.com/office/drawing/2014/main" id="{61E4932A-A379-4305-A608-C7F90F2B06A6}"/>
              </a:ext>
            </a:extLst>
          </p:cNvPr>
          <p:cNvCxnSpPr/>
          <p:nvPr/>
        </p:nvCxnSpPr>
        <p:spPr>
          <a:xfrm>
            <a:off x="7752522" y="4611757"/>
            <a:ext cx="437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9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0C0415A-B9C3-422A-A71E-F7B4F023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3256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Προϊόντα ή Οικονομικά Αγαθά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30BB92B-A382-4796-9F15-E34A9F42B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7366"/>
            <a:ext cx="8915400" cy="452385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Ορισμένα από τα αγαθά βρίσκονται</a:t>
            </a:r>
          </a:p>
          <a:p>
            <a:pPr marL="0" indent="0">
              <a:buNone/>
            </a:pPr>
            <a:r>
              <a:rPr lang="el-GR" dirty="0"/>
              <a:t> ελεύθερα στην φύση, όπως το φως ή</a:t>
            </a:r>
          </a:p>
          <a:p>
            <a:pPr marL="0" indent="0">
              <a:buNone/>
            </a:pPr>
            <a:r>
              <a:rPr lang="el-GR" dirty="0"/>
              <a:t>Η θερμότητα του ήλιου και ονομάζονται</a:t>
            </a:r>
          </a:p>
          <a:p>
            <a:pPr marL="0" indent="0">
              <a:buNone/>
            </a:pPr>
            <a:r>
              <a:rPr lang="el-GR" b="1" dirty="0"/>
              <a:t>Ελεύθερα Αγαθά.</a:t>
            </a:r>
          </a:p>
          <a:p>
            <a:r>
              <a:rPr lang="el-GR" dirty="0"/>
              <a:t>Άλλα πάλι είναι αποτέλεσμα της</a:t>
            </a:r>
          </a:p>
          <a:p>
            <a:pPr marL="0" indent="0">
              <a:buNone/>
            </a:pPr>
            <a:r>
              <a:rPr lang="el-GR" dirty="0"/>
              <a:t> παραγωγικής προσπάθειας των</a:t>
            </a:r>
          </a:p>
          <a:p>
            <a:pPr marL="0" indent="0">
              <a:buNone/>
            </a:pPr>
            <a:r>
              <a:rPr lang="el-GR" dirty="0"/>
              <a:t> ανθρώπων και ονομάζονται</a:t>
            </a:r>
          </a:p>
          <a:p>
            <a:pPr marL="0" indent="0">
              <a:buNone/>
            </a:pPr>
            <a:r>
              <a:rPr lang="el-GR" b="1" dirty="0"/>
              <a:t>Οικονομικά Αγαθά ή Προϊόντα</a:t>
            </a:r>
          </a:p>
          <a:p>
            <a:pPr marL="0" indent="0">
              <a:buNone/>
            </a:pPr>
            <a:r>
              <a:rPr lang="el-GR" dirty="0"/>
              <a:t>(επειδή παράγονται με κάποια</a:t>
            </a:r>
          </a:p>
          <a:p>
            <a:pPr marL="0" indent="0">
              <a:buNone/>
            </a:pPr>
            <a:r>
              <a:rPr lang="el-GR" dirty="0"/>
              <a:t>διαδικασία) </a:t>
            </a:r>
            <a:r>
              <a:rPr lang="el-GR" b="1" dirty="0"/>
              <a:t>ή Εμπορεύματα </a:t>
            </a:r>
            <a:r>
              <a:rPr lang="el-GR" dirty="0"/>
              <a:t>(επειδή</a:t>
            </a:r>
          </a:p>
          <a:p>
            <a:pPr marL="0" indent="0">
              <a:buNone/>
            </a:pPr>
            <a:r>
              <a:rPr lang="el-GR" dirty="0"/>
              <a:t>Γίνονται αντικείμενα αγοράς και </a:t>
            </a:r>
          </a:p>
          <a:p>
            <a:pPr marL="0" indent="0">
              <a:buNone/>
            </a:pPr>
            <a:r>
              <a:rPr lang="el-GR" dirty="0"/>
              <a:t>πώλησης)</a:t>
            </a:r>
          </a:p>
          <a:p>
            <a:pPr marL="0" indent="0">
              <a:buNone/>
            </a:pPr>
            <a:endParaRPr lang="el-GR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9EB54F04-BEC1-446E-A519-7FD21B1D4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53" y="1020026"/>
            <a:ext cx="4723243" cy="221408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96D8ED8C-83BB-4F53-A5B7-07867569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53" y="3234106"/>
            <a:ext cx="4723242" cy="26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7757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551</TotalTime>
  <Words>753</Words>
  <Application>Microsoft Office PowerPoint</Application>
  <PresentationFormat>Προσαρμογή</PresentationFormat>
  <Paragraphs>123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Θρόισμα</vt:lpstr>
      <vt:lpstr>                             Τάξη : Γ ΄ Γ ενικού Λυκείου  Μάθημα : Αρχές Οικονομικής Θεωρίας   Κεφάλαια : 1.3 Οι Ανάγκες &amp; 1.4 Προϊόντα ή Οικονομικά Αγαθά </vt:lpstr>
      <vt:lpstr>Ας θυμηθούμε…</vt:lpstr>
      <vt:lpstr>Παρουσίαση του PowerPoint</vt:lpstr>
      <vt:lpstr>Ανθρώπινες ανάγκες:</vt:lpstr>
      <vt:lpstr>Ιδιότητες των οικονομικών αναγκών: (1/2)</vt:lpstr>
      <vt:lpstr>ΓΙΑΤΙ &amp; ΠΩΣ (πολλαπλασιάζονται και εξελίσσονται οι ανάγκες); (1/2)</vt:lpstr>
      <vt:lpstr>ΓΙΑΤΙ &amp; ΠΩΣ (πολλαπλασιάζονται και εξελίσσονται οι ανάγκες); (2/2)</vt:lpstr>
      <vt:lpstr>Ιδιότητες των οικονομικών αναγκών: (2/2)</vt:lpstr>
      <vt:lpstr>Προϊόντα ή Οικονομικά Αγαθά</vt:lpstr>
      <vt:lpstr>Οικονομικά Αγαθά:</vt:lpstr>
      <vt:lpstr>1) Υλικά και Άυλα αγαθά ή υπηρεσίες</vt:lpstr>
      <vt:lpstr>2) Διαρκή και καταναλωτά αγαθά:</vt:lpstr>
      <vt:lpstr>3) Κεφαλαιουχικά και Καταναλωτικά Αγαθά</vt:lpstr>
      <vt:lpstr>Η ταξινόμηση των αγαθών σε επιμέρους κατηγορίες:</vt:lpstr>
      <vt:lpstr>Ένα αγαθό αλλάζει κατηγορία ανάλογα με τη χρήση του.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Τάξη :  Μάθημα :   Κεφάλαια : 1.4 ΔΙΑΚΡΙΣΕΙΣ ΤΟΥ ΕΝΕΡΓΗΤΙΚΟΥ ΚΑΙ ΤΟΥ ΠΑΘΗΤΙΚΟΥ &amp; 1.5     ΕΦΑΡΜΟΓΗ</dc:title>
  <dc:creator>dell</dc:creator>
  <cp:lastModifiedBy>Admin</cp:lastModifiedBy>
  <cp:revision>38</cp:revision>
  <dcterms:created xsi:type="dcterms:W3CDTF">2018-01-30T18:34:29Z</dcterms:created>
  <dcterms:modified xsi:type="dcterms:W3CDTF">2018-03-27T10:43:27Z</dcterms:modified>
</cp:coreProperties>
</file>