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3" r:id="rId5"/>
    <p:sldId id="264" r:id="rId6"/>
    <p:sldId id="265" r:id="rId7"/>
    <p:sldId id="262" r:id="rId8"/>
    <p:sldId id="261" r:id="rId9"/>
    <p:sldId id="266" r:id="rId10"/>
    <p:sldId id="267"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l-GR"/>
              <a:t>Στυλ κύριου τίτλου</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446C117F-5CCF-4837-BE5F-2B92066CAFAF}" type="datetimeFigureOut">
              <a:rPr lang="en-US" dirty="0"/>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l-GR"/>
              <a:t>Στυλ κύριου τίτλου</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84EB90BD-B6CE-46B7-997F-7313B992CCDC}" type="datetimeFigureOut">
              <a:rPr lang="en-US" dirty="0"/>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l-GR"/>
              <a:t>Στυλ κύριου τίτλου</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CDB9D11F-B188-461D-B23F-39381795C052}" type="datetimeFigureOut">
              <a:rPr lang="en-US" dirty="0"/>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l-GR"/>
              <a:t>Στυλ κύριου τίτλου</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52E6D8D9-55A2-4063-B0F3-121F44549695}" type="datetimeFigureOut">
              <a:rPr lang="en-US" dirty="0"/>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l-GR"/>
              <a:t>Στυλ κύριου τίτλου</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D4B24536-994D-4021-A283-9F449C0DB509}" type="datetimeFigureOut">
              <a:rPr lang="en-US" dirty="0"/>
              <a:t>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l-GR"/>
              <a:t>Στυλ κύριου τίτλου</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Επεξεργασία στυλ υποδείγματος κειμένου</a:t>
            </a:r>
          </a:p>
        </p:txBody>
      </p:sp>
      <p:sp>
        <p:nvSpPr>
          <p:cNvPr id="3" name="Date Placeholder 2"/>
          <p:cNvSpPr>
            <a:spLocks noGrp="1"/>
          </p:cNvSpPr>
          <p:nvPr>
            <p:ph type="dt" sz="half" idx="10"/>
          </p:nvPr>
        </p:nvSpPr>
        <p:spPr/>
        <p:txBody>
          <a:bodyPr/>
          <a:lstStyle/>
          <a:p>
            <a:fld id="{3CBBBB78-C96F-47B7-AB17-D852CA960AC9}" type="datetimeFigureOut">
              <a:rPr lang="en-US" dirty="0"/>
              <a:t>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l-GR"/>
              <a:t>Στυλ κύριου τίτλου</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3/1/2018</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l-GR"/>
              <a:t>Στυλ κύριου τίτλου</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Date Placeholder 3"/>
          <p:cNvSpPr>
            <a:spLocks noGrp="1"/>
          </p:cNvSpPr>
          <p:nvPr>
            <p:ph type="dt" sz="half" idx="10"/>
          </p:nvPr>
        </p:nvSpPr>
        <p:spPr/>
        <p:txBody>
          <a:bodyPr/>
          <a:lstStyle/>
          <a:p>
            <a:fld id="{30578ACC-22D6-47C1-A373-4FD133E34F3C}" type="datetimeFigureOut">
              <a:rPr lang="en-US" dirty="0"/>
              <a:t>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l-GR"/>
              <a:t>Στυλ κύριου τίτλου</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Content Placeholder 3"/>
          <p:cNvSpPr>
            <a:spLocks noGrp="1"/>
          </p:cNvSpPr>
          <p:nvPr>
            <p:ph sz="half" idx="2"/>
          </p:nvPr>
        </p:nvSpPr>
        <p:spPr>
          <a:xfrm>
            <a:off x="680322" y="3030008"/>
            <a:ext cx="4698355"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Content Placeholder 5"/>
          <p:cNvSpPr>
            <a:spLocks noGrp="1"/>
          </p:cNvSpPr>
          <p:nvPr>
            <p:ph sz="quarter" idx="4"/>
          </p:nvPr>
        </p:nvSpPr>
        <p:spPr>
          <a:xfrm>
            <a:off x="5594123" y="3030008"/>
            <a:ext cx="4700059" cy="2906179"/>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l-GR"/>
              <a:t>Στυλ κύριου τίτλου</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E331444B-B92B-4E27-8C94-BB93EAF5CB18}" type="datetimeFigureOut">
              <a:rPr lang="en-US" dirty="0"/>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Date Placeholder 4"/>
          <p:cNvSpPr>
            <a:spLocks noGrp="1"/>
          </p:cNvSpPr>
          <p:nvPr>
            <p:ph type="dt" sz="half" idx="10"/>
          </p:nvPr>
        </p:nvSpPr>
        <p:spPr/>
        <p:txBody>
          <a:bodyPr/>
          <a:lstStyle/>
          <a:p>
            <a:fld id="{363EFA5E-FA76-400D-B3DC-F0BA90E6D107}" type="datetimeFigureOut">
              <a:rPr lang="en-US" dirty="0"/>
              <a:t>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l-GR"/>
              <a:t>Στυλ κύριου τίτλου</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3/1/2018</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Σταύρος </a:t>
            </a:r>
            <a:r>
              <a:rPr lang="el-GR" dirty="0" err="1"/>
              <a:t>Μαλκίδης</a:t>
            </a:r>
            <a:r>
              <a:rPr lang="el-GR" dirty="0"/>
              <a:t> </a:t>
            </a:r>
          </a:p>
        </p:txBody>
      </p:sp>
      <p:sp>
        <p:nvSpPr>
          <p:cNvPr id="3" name="Υπότιτλος 2"/>
          <p:cNvSpPr>
            <a:spLocks noGrp="1"/>
          </p:cNvSpPr>
          <p:nvPr>
            <p:ph type="subTitle" idx="1"/>
          </p:nvPr>
        </p:nvSpPr>
        <p:spPr/>
        <p:txBody>
          <a:bodyPr>
            <a:noAutofit/>
          </a:bodyPr>
          <a:lstStyle/>
          <a:p>
            <a:r>
              <a:rPr lang="el-GR" sz="4400" dirty="0"/>
              <a:t>Παραγωγική διαδικασία και παραγωγικοί συντελεστές</a:t>
            </a:r>
          </a:p>
        </p:txBody>
      </p:sp>
    </p:spTree>
    <p:extLst>
      <p:ext uri="{BB962C8B-B14F-4D97-AF65-F5344CB8AC3E}">
        <p14:creationId xmlns:p14="http://schemas.microsoft.com/office/powerpoint/2010/main" val="1125080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680321" y="1834166"/>
            <a:ext cx="9613861" cy="4102023"/>
          </a:xfrm>
        </p:spPr>
        <p:txBody>
          <a:bodyPr>
            <a:noAutofit/>
          </a:bodyPr>
          <a:lstStyle/>
          <a:p>
            <a:r>
              <a:rPr lang="el-GR" sz="2800" dirty="0"/>
              <a:t>Το πρώτο που χρειάζεται για να κατασκευαστεί ένα αυτοκίνητο, είναι το ΕΔΑΦΟΣ πάνω στο οποίο  υπάρχει το εργοστάσιο και το ΚΕΦΑΛΑΙΟ που χρειάστηκε για να δημιουργηθεί. Στην αρχή χρειάζονται οι πρώτες ύλες, είτε ακατέργαστες (π.χ. φύλλα χάλυβα) είτε επεξεργασμένες (δηλαδή τελικά προϊόντα, όπως ηλεκτρικά εξαρτήματα, καθίσματα, μοκέτες, έτοιμες καλωδιώσεις, κ.λπ.). Ο σχεδιασμός των αυτοκινήτων (ΕΡΓΑΣΙΑ) σε ηλεκτρονικό υπολογιστή επέτρεψαν την εξέλιξη αυτοματοποιημένων διαδικασιών παραγωγής και συναρμολόγησης. </a:t>
            </a:r>
          </a:p>
        </p:txBody>
      </p:sp>
    </p:spTree>
    <p:extLst>
      <p:ext uri="{BB962C8B-B14F-4D97-AF65-F5344CB8AC3E}">
        <p14:creationId xmlns:p14="http://schemas.microsoft.com/office/powerpoint/2010/main" val="23219840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680321" y="1961322"/>
            <a:ext cx="9613861" cy="3974867"/>
          </a:xfrm>
        </p:spPr>
        <p:txBody>
          <a:bodyPr>
            <a:noAutofit/>
          </a:bodyPr>
          <a:lstStyle/>
          <a:p>
            <a:r>
              <a:rPr lang="el-GR" sz="3200" dirty="0"/>
              <a:t>Ακολουθεί η βαφή, ενώ η συναρμολόγηση του υπόλοιπου αυτοκινήτου γίνεται σε πολλές μικρότερες γραμμές παραγωγής: κινητήρας, αναρτήσεις, εσωτερικό, ηλεκτρικά, επενδύσεις, ταμπλό, κ.τ.λ. Το τελικό προϊόν υπόκειται σε ποιοτικό έλεγχο και δοκιμαστική οδήγηση πριν ετοιμαστεί για να σταλεί στη χώρα στην οποία προορίζεται να πωληθεί για να υπάρξει κέρδος (ΕΠΙΧΕΙΡΗΜΑΤΙΚΟΤΗΤΑ).</a:t>
            </a:r>
          </a:p>
        </p:txBody>
      </p:sp>
    </p:spTree>
    <p:extLst>
      <p:ext uri="{BB962C8B-B14F-4D97-AF65-F5344CB8AC3E}">
        <p14:creationId xmlns:p14="http://schemas.microsoft.com/office/powerpoint/2010/main" val="4058157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ΠΩΣ ΠΑΡΑΓΕΤΑΙ </a:t>
            </a:r>
            <a:r>
              <a:rPr lang="en-US" dirty="0"/>
              <a:t>E</a:t>
            </a:r>
            <a:r>
              <a:rPr lang="el-GR" dirty="0"/>
              <a:t>ΝΑ ΠΡΟΙΟΝ</a:t>
            </a:r>
            <a:r>
              <a:rPr lang="en-US" dirty="0"/>
              <a:t>; </a:t>
            </a:r>
            <a:endParaRPr lang="el-GR" dirty="0"/>
          </a:p>
        </p:txBody>
      </p:sp>
      <p:sp>
        <p:nvSpPr>
          <p:cNvPr id="3" name="Θέση περιεχομένου 2"/>
          <p:cNvSpPr>
            <a:spLocks noGrp="1"/>
          </p:cNvSpPr>
          <p:nvPr>
            <p:ph idx="1"/>
          </p:nvPr>
        </p:nvSpPr>
        <p:spPr/>
        <p:txBody>
          <a:bodyPr>
            <a:normAutofit/>
          </a:bodyPr>
          <a:lstStyle/>
          <a:p>
            <a:r>
              <a:rPr lang="el-GR" sz="2800" dirty="0"/>
              <a:t>Με την παραγωγική διαδικασία, δηλαδή τους τρόπους με τους οποίους η ύλη μετασχηματίζεται σε αγαθό.</a:t>
            </a:r>
          </a:p>
          <a:p>
            <a:endParaRPr lang="el-GR" sz="4000" dirty="0"/>
          </a:p>
          <a:p>
            <a:pPr marL="0" indent="0">
              <a:buNone/>
            </a:pPr>
            <a:endParaRPr lang="el-GR" sz="4000" dirty="0"/>
          </a:p>
        </p:txBody>
      </p:sp>
      <p:pic>
        <p:nvPicPr>
          <p:cNvPr id="4" name="Εικόνα 3"/>
          <p:cNvPicPr>
            <a:picLocks noChangeAspect="1"/>
          </p:cNvPicPr>
          <p:nvPr/>
        </p:nvPicPr>
        <p:blipFill>
          <a:blip r:embed="rId2"/>
          <a:stretch>
            <a:fillRect/>
          </a:stretch>
        </p:blipFill>
        <p:spPr>
          <a:xfrm>
            <a:off x="1046923" y="3154017"/>
            <a:ext cx="9727094" cy="3703983"/>
          </a:xfrm>
          <a:prstGeom prst="rect">
            <a:avLst/>
          </a:prstGeom>
        </p:spPr>
      </p:pic>
    </p:spTree>
    <p:extLst>
      <p:ext uri="{BB962C8B-B14F-4D97-AF65-F5344CB8AC3E}">
        <p14:creationId xmlns:p14="http://schemas.microsoft.com/office/powerpoint/2010/main" val="1116454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ΣΥΝΤΕΛΕΣΤΕΣ ΠΑΡΑΓΩΓΗΣ</a:t>
            </a:r>
          </a:p>
        </p:txBody>
      </p:sp>
      <p:sp>
        <p:nvSpPr>
          <p:cNvPr id="3" name="Θέση περιεχομένου 2"/>
          <p:cNvSpPr>
            <a:spLocks noGrp="1"/>
          </p:cNvSpPr>
          <p:nvPr>
            <p:ph idx="1"/>
          </p:nvPr>
        </p:nvSpPr>
        <p:spPr/>
        <p:txBody>
          <a:bodyPr>
            <a:noAutofit/>
          </a:bodyPr>
          <a:lstStyle/>
          <a:p>
            <a:r>
              <a:rPr lang="el-GR" sz="2800" dirty="0"/>
              <a:t>ΕΡΓΑΣΙΑ- η ανθρώπινη </a:t>
            </a:r>
          </a:p>
          <a:p>
            <a:pPr marL="0" indent="0">
              <a:buNone/>
            </a:pPr>
            <a:r>
              <a:rPr lang="el-GR" sz="2800" dirty="0"/>
              <a:t>προσπάθεια, σωματική </a:t>
            </a:r>
          </a:p>
          <a:p>
            <a:pPr marL="0" indent="0">
              <a:buNone/>
            </a:pPr>
            <a:r>
              <a:rPr lang="el-GR" sz="2800" dirty="0"/>
              <a:t>και πνευματική </a:t>
            </a:r>
          </a:p>
        </p:txBody>
      </p:sp>
      <p:pic>
        <p:nvPicPr>
          <p:cNvPr id="4" name="Εικόνα 3"/>
          <p:cNvPicPr>
            <a:picLocks noChangeAspect="1"/>
          </p:cNvPicPr>
          <p:nvPr/>
        </p:nvPicPr>
        <p:blipFill>
          <a:blip r:embed="rId2"/>
          <a:stretch>
            <a:fillRect/>
          </a:stretch>
        </p:blipFill>
        <p:spPr>
          <a:xfrm>
            <a:off x="4598504" y="1696279"/>
            <a:ext cx="7275444" cy="4969564"/>
          </a:xfrm>
          <a:prstGeom prst="rect">
            <a:avLst/>
          </a:prstGeom>
        </p:spPr>
      </p:pic>
    </p:spTree>
    <p:extLst>
      <p:ext uri="{BB962C8B-B14F-4D97-AF65-F5344CB8AC3E}">
        <p14:creationId xmlns:p14="http://schemas.microsoft.com/office/powerpoint/2010/main" val="3596787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ΕΔΑΦΟΣ (ΓΗ)-</a:t>
            </a:r>
            <a:r>
              <a:rPr lang="el-GR" dirty="0" err="1"/>
              <a:t>θάλασσες,λίμνες</a:t>
            </a:r>
            <a:r>
              <a:rPr lang="el-GR" dirty="0"/>
              <a:t>, </a:t>
            </a:r>
          </a:p>
          <a:p>
            <a:pPr marL="0" indent="0">
              <a:buNone/>
            </a:pPr>
            <a:r>
              <a:rPr lang="el-GR" dirty="0"/>
              <a:t>υπέδαφος, </a:t>
            </a:r>
          </a:p>
          <a:p>
            <a:r>
              <a:rPr lang="el-GR" dirty="0"/>
              <a:t>όλες οι ιδιότητες χρήσιμες </a:t>
            </a:r>
          </a:p>
          <a:p>
            <a:pPr marL="0" indent="0">
              <a:buNone/>
            </a:pPr>
            <a:r>
              <a:rPr lang="el-GR" dirty="0"/>
              <a:t>για παραγωγή</a:t>
            </a:r>
          </a:p>
          <a:p>
            <a:endParaRPr lang="el-GR" dirty="0"/>
          </a:p>
        </p:txBody>
      </p:sp>
      <p:pic>
        <p:nvPicPr>
          <p:cNvPr id="5" name="Εικόνα 4"/>
          <p:cNvPicPr>
            <a:picLocks noChangeAspect="1"/>
          </p:cNvPicPr>
          <p:nvPr/>
        </p:nvPicPr>
        <p:blipFill>
          <a:blip r:embed="rId2"/>
          <a:stretch>
            <a:fillRect/>
          </a:stretch>
        </p:blipFill>
        <p:spPr>
          <a:xfrm>
            <a:off x="5234608" y="1669774"/>
            <a:ext cx="6957392" cy="5188226"/>
          </a:xfrm>
          <a:prstGeom prst="rect">
            <a:avLst/>
          </a:prstGeom>
        </p:spPr>
      </p:pic>
    </p:spTree>
    <p:extLst>
      <p:ext uri="{BB962C8B-B14F-4D97-AF65-F5344CB8AC3E}">
        <p14:creationId xmlns:p14="http://schemas.microsoft.com/office/powerpoint/2010/main" val="1041629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ΚΕΦΑΛΑΙΟ – </a:t>
            </a:r>
          </a:p>
          <a:p>
            <a:r>
              <a:rPr lang="el-GR" dirty="0"/>
              <a:t>μηχανήματα, κτίρια, </a:t>
            </a:r>
          </a:p>
          <a:p>
            <a:pPr marL="0" indent="0">
              <a:buNone/>
            </a:pPr>
            <a:r>
              <a:rPr lang="el-GR" dirty="0"/>
              <a:t>εργαλεία, σκεύη </a:t>
            </a:r>
          </a:p>
          <a:p>
            <a:endParaRPr lang="el-GR" dirty="0"/>
          </a:p>
        </p:txBody>
      </p:sp>
      <p:pic>
        <p:nvPicPr>
          <p:cNvPr id="4" name="Εικόνα 3"/>
          <p:cNvPicPr>
            <a:picLocks noChangeAspect="1"/>
          </p:cNvPicPr>
          <p:nvPr/>
        </p:nvPicPr>
        <p:blipFill>
          <a:blip r:embed="rId2"/>
          <a:stretch>
            <a:fillRect/>
          </a:stretch>
        </p:blipFill>
        <p:spPr>
          <a:xfrm>
            <a:off x="3790122" y="1616765"/>
            <a:ext cx="7116417" cy="4956313"/>
          </a:xfrm>
          <a:prstGeom prst="rect">
            <a:avLst/>
          </a:prstGeom>
        </p:spPr>
      </p:pic>
    </p:spTree>
    <p:extLst>
      <p:ext uri="{BB962C8B-B14F-4D97-AF65-F5344CB8AC3E}">
        <p14:creationId xmlns:p14="http://schemas.microsoft.com/office/powerpoint/2010/main" val="1244701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680321" y="2336873"/>
            <a:ext cx="9613861" cy="3599316"/>
          </a:xfrm>
        </p:spPr>
        <p:txBody>
          <a:bodyPr>
            <a:normAutofit lnSpcReduction="10000"/>
          </a:bodyPr>
          <a:lstStyle/>
          <a:p>
            <a:pPr marL="0" indent="0">
              <a:buNone/>
            </a:pPr>
            <a:r>
              <a:rPr lang="el-GR" dirty="0"/>
              <a:t>Και για κάποιους οικονομολόγους </a:t>
            </a:r>
          </a:p>
          <a:p>
            <a:pPr marL="0" indent="0">
              <a:buNone/>
            </a:pPr>
            <a:r>
              <a:rPr lang="el-GR" dirty="0"/>
              <a:t>υπάρχει και η </a:t>
            </a:r>
          </a:p>
          <a:p>
            <a:r>
              <a:rPr lang="el-GR" dirty="0"/>
              <a:t>ΕΠΙΧΕΙΡΗΜΑΤΙΚΟΤΗΤΑ  </a:t>
            </a:r>
          </a:p>
          <a:p>
            <a:r>
              <a:rPr lang="el-GR" dirty="0"/>
              <a:t>η ικανότητα να συνδυάζονται </a:t>
            </a:r>
          </a:p>
          <a:p>
            <a:pPr marL="0" indent="0">
              <a:buNone/>
            </a:pPr>
            <a:r>
              <a:rPr lang="el-GR" dirty="0"/>
              <a:t>οι τρεις παραπάνω </a:t>
            </a:r>
          </a:p>
          <a:p>
            <a:pPr marL="0" indent="0">
              <a:buNone/>
            </a:pPr>
            <a:r>
              <a:rPr lang="el-GR" dirty="0"/>
              <a:t>συντελεστές, </a:t>
            </a:r>
          </a:p>
          <a:p>
            <a:pPr marL="0" indent="0">
              <a:buNone/>
            </a:pPr>
            <a:r>
              <a:rPr lang="el-GR" dirty="0"/>
              <a:t>εκεί που προβλέπεται </a:t>
            </a:r>
          </a:p>
          <a:p>
            <a:pPr marL="0" indent="0">
              <a:buNone/>
            </a:pPr>
            <a:r>
              <a:rPr lang="el-GR" dirty="0"/>
              <a:t>κέρδος. </a:t>
            </a:r>
          </a:p>
          <a:p>
            <a:endParaRPr lang="el-GR" dirty="0"/>
          </a:p>
          <a:p>
            <a:endParaRPr lang="el-GR" dirty="0"/>
          </a:p>
        </p:txBody>
      </p:sp>
      <p:pic>
        <p:nvPicPr>
          <p:cNvPr id="4" name="Εικόνα 3"/>
          <p:cNvPicPr>
            <a:picLocks noChangeAspect="1"/>
          </p:cNvPicPr>
          <p:nvPr/>
        </p:nvPicPr>
        <p:blipFill>
          <a:blip r:embed="rId2"/>
          <a:stretch>
            <a:fillRect/>
          </a:stretch>
        </p:blipFill>
        <p:spPr>
          <a:xfrm>
            <a:off x="5433391" y="914400"/>
            <a:ext cx="6228522" cy="5539409"/>
          </a:xfrm>
          <a:prstGeom prst="rect">
            <a:avLst/>
          </a:prstGeom>
        </p:spPr>
      </p:pic>
    </p:spTree>
    <p:extLst>
      <p:ext uri="{BB962C8B-B14F-4D97-AF65-F5344CB8AC3E}">
        <p14:creationId xmlns:p14="http://schemas.microsoft.com/office/powerpoint/2010/main" val="3492435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Το βασικό δεδομένο:</a:t>
            </a:r>
          </a:p>
        </p:txBody>
      </p:sp>
      <p:sp>
        <p:nvSpPr>
          <p:cNvPr id="3" name="Θέση περιεχομένου 2"/>
          <p:cNvSpPr>
            <a:spLocks noGrp="1"/>
          </p:cNvSpPr>
          <p:nvPr>
            <p:ph idx="1"/>
          </p:nvPr>
        </p:nvSpPr>
        <p:spPr>
          <a:xfrm>
            <a:off x="680321" y="2336873"/>
            <a:ext cx="9613861" cy="3599316"/>
          </a:xfrm>
        </p:spPr>
        <p:txBody>
          <a:bodyPr>
            <a:normAutofit/>
          </a:bodyPr>
          <a:lstStyle/>
          <a:p>
            <a:r>
              <a:rPr lang="el-GR" sz="3600" dirty="0"/>
              <a:t>Οι παραγωγικοί </a:t>
            </a:r>
          </a:p>
          <a:p>
            <a:pPr marL="0" indent="0">
              <a:buNone/>
            </a:pPr>
            <a:r>
              <a:rPr lang="el-GR" sz="3600" dirty="0"/>
              <a:t>συντελεστές </a:t>
            </a:r>
          </a:p>
          <a:p>
            <a:pPr marL="0" indent="0">
              <a:buNone/>
            </a:pPr>
            <a:r>
              <a:rPr lang="el-GR" sz="3600" dirty="0"/>
              <a:t>είναι περιορισμένοι.</a:t>
            </a:r>
          </a:p>
          <a:p>
            <a:endParaRPr lang="el-GR" sz="3600" dirty="0"/>
          </a:p>
          <a:p>
            <a:endParaRPr lang="el-GR" sz="3600" dirty="0"/>
          </a:p>
          <a:p>
            <a:endParaRPr lang="el-GR" sz="3600" dirty="0"/>
          </a:p>
        </p:txBody>
      </p:sp>
      <p:pic>
        <p:nvPicPr>
          <p:cNvPr id="4" name="Εικόνα 3"/>
          <p:cNvPicPr>
            <a:picLocks noChangeAspect="1"/>
          </p:cNvPicPr>
          <p:nvPr/>
        </p:nvPicPr>
        <p:blipFill>
          <a:blip r:embed="rId2"/>
          <a:stretch>
            <a:fillRect/>
          </a:stretch>
        </p:blipFill>
        <p:spPr>
          <a:xfrm>
            <a:off x="5234609" y="583096"/>
            <a:ext cx="6785113" cy="5722453"/>
          </a:xfrm>
          <a:prstGeom prst="rect">
            <a:avLst/>
          </a:prstGeom>
        </p:spPr>
      </p:pic>
    </p:spTree>
    <p:extLst>
      <p:ext uri="{BB962C8B-B14F-4D97-AF65-F5344CB8AC3E}">
        <p14:creationId xmlns:p14="http://schemas.microsoft.com/office/powerpoint/2010/main" val="2226964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3000" dirty="0"/>
              <a:t>ΔΡΑΣΤΗΡΙΟΤΗΤΑ: Ποιοι είναι οι  συντελεστές παραγωγής που απαιτούνται και ποια είναι η διαδικασία παραγωγής ενός αυτοκινήτου</a:t>
            </a:r>
            <a:r>
              <a:rPr lang="en-US" sz="3000" dirty="0"/>
              <a:t>; </a:t>
            </a:r>
            <a:endParaRPr lang="el-GR" sz="3000" dirty="0"/>
          </a:p>
        </p:txBody>
      </p:sp>
      <p:pic>
        <p:nvPicPr>
          <p:cNvPr id="1026" name="Picture 2" descr="Αποτέλεσμα εικόνας για εργοστάσιο αυτοκινήτων"/>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9026" y="1834166"/>
            <a:ext cx="11343861" cy="50238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1719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680321" y="2336873"/>
            <a:ext cx="9613861" cy="3599316"/>
          </a:xfrm>
        </p:spPr>
        <p:txBody>
          <a:bodyPr/>
          <a:lstStyle/>
          <a:p>
            <a:r>
              <a:rPr lang="el-GR" dirty="0"/>
              <a:t>ΕΡΓΑΣΙΑ-</a:t>
            </a:r>
          </a:p>
          <a:p>
            <a:r>
              <a:rPr lang="el-GR" dirty="0"/>
              <a:t>ΕΔΑΦΟΣ</a:t>
            </a:r>
          </a:p>
          <a:p>
            <a:r>
              <a:rPr lang="el-GR" dirty="0"/>
              <a:t>ΚΕΦΑΛΑΙΟ και </a:t>
            </a:r>
          </a:p>
          <a:p>
            <a:r>
              <a:rPr lang="el-GR" dirty="0"/>
              <a:t>ΕΠΙΧΕΙΡΗΜΑΤΙΚΟΤΗΤΑ</a:t>
            </a:r>
          </a:p>
          <a:p>
            <a:endParaRPr lang="el-GR" dirty="0"/>
          </a:p>
        </p:txBody>
      </p:sp>
      <p:pic>
        <p:nvPicPr>
          <p:cNvPr id="4" name="Εικόνα 3"/>
          <p:cNvPicPr>
            <a:picLocks noChangeAspect="1"/>
          </p:cNvPicPr>
          <p:nvPr/>
        </p:nvPicPr>
        <p:blipFill>
          <a:blip r:embed="rId2"/>
          <a:stretch>
            <a:fillRect/>
          </a:stretch>
        </p:blipFill>
        <p:spPr>
          <a:xfrm>
            <a:off x="4068416" y="1974574"/>
            <a:ext cx="7686261" cy="4883426"/>
          </a:xfrm>
          <a:prstGeom prst="rect">
            <a:avLst/>
          </a:prstGeom>
        </p:spPr>
      </p:pic>
    </p:spTree>
    <p:extLst>
      <p:ext uri="{BB962C8B-B14F-4D97-AF65-F5344CB8AC3E}">
        <p14:creationId xmlns:p14="http://schemas.microsoft.com/office/powerpoint/2010/main" val="2137854665"/>
      </p:ext>
    </p:extLst>
  </p:cSld>
  <p:clrMapOvr>
    <a:masterClrMapping/>
  </p:clrMapOvr>
</p:sld>
</file>

<file path=ppt/theme/theme1.xml><?xml version="1.0" encoding="utf-8"?>
<a:theme xmlns:a="http://schemas.openxmlformats.org/drawingml/2006/main" name="Βερολίνο">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TM04033917[[fn=Βερολίνο]]</Template>
  <TotalTime>85</TotalTime>
  <Words>260</Words>
  <Application>Microsoft Office PowerPoint</Application>
  <PresentationFormat>Ευρεία οθόνη</PresentationFormat>
  <Paragraphs>35</Paragraphs>
  <Slides>11</Slides>
  <Notes>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11</vt:i4>
      </vt:variant>
    </vt:vector>
  </HeadingPairs>
  <TitlesOfParts>
    <vt:vector size="14" baseType="lpstr">
      <vt:lpstr>Arial</vt:lpstr>
      <vt:lpstr>Trebuchet MS</vt:lpstr>
      <vt:lpstr>Βερολίνο</vt:lpstr>
      <vt:lpstr>Σταύρος Μαλκίδης </vt:lpstr>
      <vt:lpstr>ΠΩΣ ΠΑΡΑΓΕΤΑΙ EΝΑ ΠΡΟΙΟΝ; </vt:lpstr>
      <vt:lpstr>ΣΥΝΤΕΛΕΣΤΕΣ ΠΑΡΑΓΩΓΗΣ</vt:lpstr>
      <vt:lpstr>Παρουσίαση του PowerPoint</vt:lpstr>
      <vt:lpstr>Παρουσίαση του PowerPoint</vt:lpstr>
      <vt:lpstr>Παρουσίαση του PowerPoint</vt:lpstr>
      <vt:lpstr>Το βασικό δεδομένο:</vt:lpstr>
      <vt:lpstr>ΔΡΑΣΤΗΡΙΟΤΗΤΑ: Ποιοι είναι οι  συντελεστές παραγωγής που απαιτούνται και ποια είναι η διαδικασία παραγωγής ενός αυτοκινήτου; </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Admin</dc:creator>
  <cp:lastModifiedBy>Stavros</cp:lastModifiedBy>
  <cp:revision>70</cp:revision>
  <dcterms:created xsi:type="dcterms:W3CDTF">2016-12-27T13:45:08Z</dcterms:created>
  <dcterms:modified xsi:type="dcterms:W3CDTF">2018-03-01T09:52:34Z</dcterms:modified>
</cp:coreProperties>
</file>