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5" r:id="rId3"/>
    <p:sldId id="260" r:id="rId4"/>
    <p:sldId id="264" r:id="rId5"/>
    <p:sldId id="259" r:id="rId6"/>
    <p:sldId id="258" r:id="rId7"/>
    <p:sldId id="261" r:id="rId8"/>
    <p:sldId id="262" r:id="rId9"/>
    <p:sldId id="263" r:id="rId10"/>
    <p:sldId id="272" r:id="rId11"/>
    <p:sldId id="268" r:id="rId12"/>
    <p:sldId id="269" r:id="rId13"/>
    <p:sldId id="266" r:id="rId14"/>
    <p:sldId id="267" r:id="rId15"/>
    <p:sldId id="270" r:id="rId16"/>
    <p:sldId id="271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image" Target="../media/image1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image" Target="../media/image1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C5C6B-0204-4B5D-96F5-59761B0ABA8C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98CC045-ED7A-43DE-9E3C-EFA4FFCB5BA2}">
      <dgm:prSet phldrT="[Κείμενο]"/>
      <dgm:spPr/>
      <dgm:t>
        <a:bodyPr/>
        <a:lstStyle/>
        <a:p>
          <a:r>
            <a:rPr lang="el-GR" dirty="0" smtClean="0"/>
            <a:t>Υπόσταση</a:t>
          </a:r>
          <a:endParaRPr lang="el-GR" dirty="0"/>
        </a:p>
      </dgm:t>
    </dgm:pt>
    <dgm:pt modelId="{6280F9EA-F8F6-483B-8CEA-274994A2825E}" type="parTrans" cxnId="{C522FC24-C1B1-41FD-921A-5C3F58838FBE}">
      <dgm:prSet/>
      <dgm:spPr/>
      <dgm:t>
        <a:bodyPr/>
        <a:lstStyle/>
        <a:p>
          <a:endParaRPr lang="el-GR"/>
        </a:p>
      </dgm:t>
    </dgm:pt>
    <dgm:pt modelId="{FAC501B6-60C7-4CEE-B0D8-BDFD378CBD19}" type="sibTrans" cxnId="{C522FC24-C1B1-41FD-921A-5C3F58838FBE}">
      <dgm:prSet/>
      <dgm:spPr/>
      <dgm:t>
        <a:bodyPr/>
        <a:lstStyle/>
        <a:p>
          <a:endParaRPr lang="el-GR"/>
        </a:p>
      </dgm:t>
    </dgm:pt>
    <dgm:pt modelId="{AF0F95A5-8AA2-4EDD-A734-3DECB1FFA3D2}">
      <dgm:prSet phldrT="[Κείμενο]"/>
      <dgm:spPr/>
      <dgm:t>
        <a:bodyPr/>
        <a:lstStyle/>
        <a:p>
          <a:r>
            <a:rPr lang="el-GR" dirty="0" smtClean="0"/>
            <a:t>Υλικά</a:t>
          </a:r>
          <a:endParaRPr lang="el-GR" dirty="0"/>
        </a:p>
      </dgm:t>
    </dgm:pt>
    <dgm:pt modelId="{01A0C956-4490-4089-90EF-1F66007A2CFB}" type="parTrans" cxnId="{D4FFCBA6-F971-4E36-96DB-FC21AED32D78}">
      <dgm:prSet/>
      <dgm:spPr/>
      <dgm:t>
        <a:bodyPr/>
        <a:lstStyle/>
        <a:p>
          <a:endParaRPr lang="el-GR"/>
        </a:p>
      </dgm:t>
    </dgm:pt>
    <dgm:pt modelId="{F11F6F8E-822E-4E83-B19F-1ED8C4F8CA84}" type="sibTrans" cxnId="{D4FFCBA6-F971-4E36-96DB-FC21AED32D78}">
      <dgm:prSet/>
      <dgm:spPr/>
      <dgm:t>
        <a:bodyPr/>
        <a:lstStyle/>
        <a:p>
          <a:endParaRPr lang="el-GR"/>
        </a:p>
      </dgm:t>
    </dgm:pt>
    <dgm:pt modelId="{457ACB6C-D497-4F0C-A678-592A8142BF49}">
      <dgm:prSet phldrT="[Κείμενο]"/>
      <dgm:spPr/>
      <dgm:t>
        <a:bodyPr/>
        <a:lstStyle/>
        <a:p>
          <a:r>
            <a:rPr lang="el-GR" dirty="0" smtClean="0"/>
            <a:t>Άυλα</a:t>
          </a:r>
          <a:endParaRPr lang="el-GR" dirty="0"/>
        </a:p>
      </dgm:t>
    </dgm:pt>
    <dgm:pt modelId="{6C9F5504-693F-4E0A-AEDF-DB89F94E39F4}" type="parTrans" cxnId="{45BADC89-45F3-40D7-A474-45A1BD702E5B}">
      <dgm:prSet/>
      <dgm:spPr/>
      <dgm:t>
        <a:bodyPr/>
        <a:lstStyle/>
        <a:p>
          <a:endParaRPr lang="el-GR"/>
        </a:p>
      </dgm:t>
    </dgm:pt>
    <dgm:pt modelId="{62F9CF8E-887B-4594-BE7A-9AA9474689DB}" type="sibTrans" cxnId="{45BADC89-45F3-40D7-A474-45A1BD702E5B}">
      <dgm:prSet/>
      <dgm:spPr/>
      <dgm:t>
        <a:bodyPr/>
        <a:lstStyle/>
        <a:p>
          <a:endParaRPr lang="el-GR"/>
        </a:p>
      </dgm:t>
    </dgm:pt>
    <dgm:pt modelId="{65F54968-EF01-4E71-85D1-32A917B76F67}" type="pres">
      <dgm:prSet presAssocID="{AD9C5C6B-0204-4B5D-96F5-59761B0ABA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00A9A516-4C61-4C56-B045-4F609BC2F87F}" type="pres">
      <dgm:prSet presAssocID="{E98CC045-ED7A-43DE-9E3C-EFA4FFCB5BA2}" presName="hierRoot1" presStyleCnt="0"/>
      <dgm:spPr/>
    </dgm:pt>
    <dgm:pt modelId="{D7A7A845-6327-4431-92F7-43436F0D6D44}" type="pres">
      <dgm:prSet presAssocID="{E98CC045-ED7A-43DE-9E3C-EFA4FFCB5BA2}" presName="composite" presStyleCnt="0"/>
      <dgm:spPr/>
    </dgm:pt>
    <dgm:pt modelId="{D63AC8EC-0328-4422-83EE-168B0C9A9839}" type="pres">
      <dgm:prSet presAssocID="{E98CC045-ED7A-43DE-9E3C-EFA4FFCB5BA2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34613DF2-3082-4BB8-A190-41FB8EE1F075}" type="pres">
      <dgm:prSet presAssocID="{E98CC045-ED7A-43DE-9E3C-EFA4FFCB5BA2}" presName="text" presStyleLbl="revTx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2897D1A-4433-40DA-AB7E-9E5271816EAA}" type="pres">
      <dgm:prSet presAssocID="{E98CC045-ED7A-43DE-9E3C-EFA4FFCB5BA2}" presName="hierChild2" presStyleCnt="0"/>
      <dgm:spPr/>
    </dgm:pt>
    <dgm:pt modelId="{1F5F62A2-7ABC-4757-BACE-2129F4D8E1E8}" type="pres">
      <dgm:prSet presAssocID="{01A0C956-4490-4089-90EF-1F66007A2CFB}" presName="Name10" presStyleLbl="parChTrans1D2" presStyleIdx="0" presStyleCnt="2"/>
      <dgm:spPr/>
      <dgm:t>
        <a:bodyPr/>
        <a:lstStyle/>
        <a:p>
          <a:endParaRPr lang="el-GR"/>
        </a:p>
      </dgm:t>
    </dgm:pt>
    <dgm:pt modelId="{B1DE9A6F-D168-4EA7-8CB0-CF47DC637D4A}" type="pres">
      <dgm:prSet presAssocID="{AF0F95A5-8AA2-4EDD-A734-3DECB1FFA3D2}" presName="hierRoot2" presStyleCnt="0"/>
      <dgm:spPr/>
    </dgm:pt>
    <dgm:pt modelId="{A60E273C-8988-4564-8F7B-F9741FA0DC80}" type="pres">
      <dgm:prSet presAssocID="{AF0F95A5-8AA2-4EDD-A734-3DECB1FFA3D2}" presName="composite2" presStyleCnt="0"/>
      <dgm:spPr/>
    </dgm:pt>
    <dgm:pt modelId="{E5EDF3A1-22CD-4BA0-933A-371BF4F6BAC9}" type="pres">
      <dgm:prSet presAssocID="{AF0F95A5-8AA2-4EDD-A734-3DECB1FFA3D2}" presName="image2" presStyleLbl="node2" presStyleIdx="0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l-GR"/>
        </a:p>
      </dgm:t>
    </dgm:pt>
    <dgm:pt modelId="{9F96E268-EA1B-4F80-82D6-2C9F2DE7095D}" type="pres">
      <dgm:prSet presAssocID="{AF0F95A5-8AA2-4EDD-A734-3DECB1FFA3D2}" presName="text2" presStyleLbl="revTx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C228E0B-5D94-480E-8F7C-51BEAD021A7E}" type="pres">
      <dgm:prSet presAssocID="{AF0F95A5-8AA2-4EDD-A734-3DECB1FFA3D2}" presName="hierChild3" presStyleCnt="0"/>
      <dgm:spPr/>
    </dgm:pt>
    <dgm:pt modelId="{72DAD58E-A526-4DAC-BE0E-068745AE147B}" type="pres">
      <dgm:prSet presAssocID="{6C9F5504-693F-4E0A-AEDF-DB89F94E39F4}" presName="Name10" presStyleLbl="parChTrans1D2" presStyleIdx="1" presStyleCnt="2"/>
      <dgm:spPr/>
      <dgm:t>
        <a:bodyPr/>
        <a:lstStyle/>
        <a:p>
          <a:endParaRPr lang="el-GR"/>
        </a:p>
      </dgm:t>
    </dgm:pt>
    <dgm:pt modelId="{63A8FAB4-0804-45FD-A9B2-F6E95F87CBBA}" type="pres">
      <dgm:prSet presAssocID="{457ACB6C-D497-4F0C-A678-592A8142BF49}" presName="hierRoot2" presStyleCnt="0"/>
      <dgm:spPr/>
    </dgm:pt>
    <dgm:pt modelId="{F4A3E04C-BD18-49EB-BF24-DD01E5C9431B}" type="pres">
      <dgm:prSet presAssocID="{457ACB6C-D497-4F0C-A678-592A8142BF49}" presName="composite2" presStyleCnt="0"/>
      <dgm:spPr/>
    </dgm:pt>
    <dgm:pt modelId="{43520B63-230B-40B5-AC27-E96CED8F86E2}" type="pres">
      <dgm:prSet presAssocID="{457ACB6C-D497-4F0C-A678-592A8142BF49}" presName="image2" presStyleLbl="node2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l-GR"/>
        </a:p>
      </dgm:t>
    </dgm:pt>
    <dgm:pt modelId="{2995AFDD-ECE6-48CA-8B6A-4E45ABC21876}" type="pres">
      <dgm:prSet presAssocID="{457ACB6C-D497-4F0C-A678-592A8142BF49}" presName="text2" presStyleLbl="revTx" presStyleIdx="2" presStyleCnt="3" custLinFactNeighborX="43631" custLinFactNeighborY="-2732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71F456D-1CE1-459D-A99E-5CDDA2785FB2}" type="pres">
      <dgm:prSet presAssocID="{457ACB6C-D497-4F0C-A678-592A8142BF49}" presName="hierChild3" presStyleCnt="0"/>
      <dgm:spPr/>
    </dgm:pt>
  </dgm:ptLst>
  <dgm:cxnLst>
    <dgm:cxn modelId="{A1B83869-1930-4106-BA9F-860E513102A2}" type="presOf" srcId="{AD9C5C6B-0204-4B5D-96F5-59761B0ABA8C}" destId="{65F54968-EF01-4E71-85D1-32A917B76F67}" srcOrd="0" destOrd="0" presId="urn:microsoft.com/office/officeart/2009/layout/CirclePictureHierarchy"/>
    <dgm:cxn modelId="{61A86911-10FE-4BFD-8C6B-CFF77A13F7B5}" type="presOf" srcId="{6C9F5504-693F-4E0A-AEDF-DB89F94E39F4}" destId="{72DAD58E-A526-4DAC-BE0E-068745AE147B}" srcOrd="0" destOrd="0" presId="urn:microsoft.com/office/officeart/2009/layout/CirclePictureHierarchy"/>
    <dgm:cxn modelId="{BEAB819B-2EE7-4E6E-ABEF-2857DA71870A}" type="presOf" srcId="{E98CC045-ED7A-43DE-9E3C-EFA4FFCB5BA2}" destId="{34613DF2-3082-4BB8-A190-41FB8EE1F075}" srcOrd="0" destOrd="0" presId="urn:microsoft.com/office/officeart/2009/layout/CirclePictureHierarchy"/>
    <dgm:cxn modelId="{2E3EAC55-8DA2-4E58-B526-438D9868146B}" type="presOf" srcId="{AF0F95A5-8AA2-4EDD-A734-3DECB1FFA3D2}" destId="{9F96E268-EA1B-4F80-82D6-2C9F2DE7095D}" srcOrd="0" destOrd="0" presId="urn:microsoft.com/office/officeart/2009/layout/CirclePictureHierarchy"/>
    <dgm:cxn modelId="{6B53D2E0-24A7-4257-9205-9EF0D2CB6A4E}" type="presOf" srcId="{01A0C956-4490-4089-90EF-1F66007A2CFB}" destId="{1F5F62A2-7ABC-4757-BACE-2129F4D8E1E8}" srcOrd="0" destOrd="0" presId="urn:microsoft.com/office/officeart/2009/layout/CirclePictureHierarchy"/>
    <dgm:cxn modelId="{45BADC89-45F3-40D7-A474-45A1BD702E5B}" srcId="{E98CC045-ED7A-43DE-9E3C-EFA4FFCB5BA2}" destId="{457ACB6C-D497-4F0C-A678-592A8142BF49}" srcOrd="1" destOrd="0" parTransId="{6C9F5504-693F-4E0A-AEDF-DB89F94E39F4}" sibTransId="{62F9CF8E-887B-4594-BE7A-9AA9474689DB}"/>
    <dgm:cxn modelId="{31FB8F7C-BCB6-419A-9EAA-D6F443FC9675}" type="presOf" srcId="{457ACB6C-D497-4F0C-A678-592A8142BF49}" destId="{2995AFDD-ECE6-48CA-8B6A-4E45ABC21876}" srcOrd="0" destOrd="0" presId="urn:microsoft.com/office/officeart/2009/layout/CirclePictureHierarchy"/>
    <dgm:cxn modelId="{C522FC24-C1B1-41FD-921A-5C3F58838FBE}" srcId="{AD9C5C6B-0204-4B5D-96F5-59761B0ABA8C}" destId="{E98CC045-ED7A-43DE-9E3C-EFA4FFCB5BA2}" srcOrd="0" destOrd="0" parTransId="{6280F9EA-F8F6-483B-8CEA-274994A2825E}" sibTransId="{FAC501B6-60C7-4CEE-B0D8-BDFD378CBD19}"/>
    <dgm:cxn modelId="{D4FFCBA6-F971-4E36-96DB-FC21AED32D78}" srcId="{E98CC045-ED7A-43DE-9E3C-EFA4FFCB5BA2}" destId="{AF0F95A5-8AA2-4EDD-A734-3DECB1FFA3D2}" srcOrd="0" destOrd="0" parTransId="{01A0C956-4490-4089-90EF-1F66007A2CFB}" sibTransId="{F11F6F8E-822E-4E83-B19F-1ED8C4F8CA84}"/>
    <dgm:cxn modelId="{C72F36F1-3F6D-4ED7-9051-1A89A382F788}" type="presParOf" srcId="{65F54968-EF01-4E71-85D1-32A917B76F67}" destId="{00A9A516-4C61-4C56-B045-4F609BC2F87F}" srcOrd="0" destOrd="0" presId="urn:microsoft.com/office/officeart/2009/layout/CirclePictureHierarchy"/>
    <dgm:cxn modelId="{B9E521C1-B8A7-438C-9038-ABFC3AAA3795}" type="presParOf" srcId="{00A9A516-4C61-4C56-B045-4F609BC2F87F}" destId="{D7A7A845-6327-4431-92F7-43436F0D6D44}" srcOrd="0" destOrd="0" presId="urn:microsoft.com/office/officeart/2009/layout/CirclePictureHierarchy"/>
    <dgm:cxn modelId="{7826C9CC-B0FF-47EC-A70D-55CF2DD69556}" type="presParOf" srcId="{D7A7A845-6327-4431-92F7-43436F0D6D44}" destId="{D63AC8EC-0328-4422-83EE-168B0C9A9839}" srcOrd="0" destOrd="0" presId="urn:microsoft.com/office/officeart/2009/layout/CirclePictureHierarchy"/>
    <dgm:cxn modelId="{30747B4E-4E93-4A61-8DB9-8551E857525A}" type="presParOf" srcId="{D7A7A845-6327-4431-92F7-43436F0D6D44}" destId="{34613DF2-3082-4BB8-A190-41FB8EE1F075}" srcOrd="1" destOrd="0" presId="urn:microsoft.com/office/officeart/2009/layout/CirclePictureHierarchy"/>
    <dgm:cxn modelId="{549F6949-E0C7-4676-983B-919D98AC53E4}" type="presParOf" srcId="{00A9A516-4C61-4C56-B045-4F609BC2F87F}" destId="{02897D1A-4433-40DA-AB7E-9E5271816EAA}" srcOrd="1" destOrd="0" presId="urn:microsoft.com/office/officeart/2009/layout/CirclePictureHierarchy"/>
    <dgm:cxn modelId="{8E15935B-F809-4CED-AB85-85E65018CCF9}" type="presParOf" srcId="{02897D1A-4433-40DA-AB7E-9E5271816EAA}" destId="{1F5F62A2-7ABC-4757-BACE-2129F4D8E1E8}" srcOrd="0" destOrd="0" presId="urn:microsoft.com/office/officeart/2009/layout/CirclePictureHierarchy"/>
    <dgm:cxn modelId="{D99B1A90-96F8-482C-BD13-C13DA2F56CF7}" type="presParOf" srcId="{02897D1A-4433-40DA-AB7E-9E5271816EAA}" destId="{B1DE9A6F-D168-4EA7-8CB0-CF47DC637D4A}" srcOrd="1" destOrd="0" presId="urn:microsoft.com/office/officeart/2009/layout/CirclePictureHierarchy"/>
    <dgm:cxn modelId="{76049C87-4FBA-42A6-ABE9-8CA9EE19670D}" type="presParOf" srcId="{B1DE9A6F-D168-4EA7-8CB0-CF47DC637D4A}" destId="{A60E273C-8988-4564-8F7B-F9741FA0DC80}" srcOrd="0" destOrd="0" presId="urn:microsoft.com/office/officeart/2009/layout/CirclePictureHierarchy"/>
    <dgm:cxn modelId="{1AA6FD44-1557-415F-BA1E-479C2591D7C5}" type="presParOf" srcId="{A60E273C-8988-4564-8F7B-F9741FA0DC80}" destId="{E5EDF3A1-22CD-4BA0-933A-371BF4F6BAC9}" srcOrd="0" destOrd="0" presId="urn:microsoft.com/office/officeart/2009/layout/CirclePictureHierarchy"/>
    <dgm:cxn modelId="{7ECD8812-C469-42F2-8753-5581E2E26A6D}" type="presParOf" srcId="{A60E273C-8988-4564-8F7B-F9741FA0DC80}" destId="{9F96E268-EA1B-4F80-82D6-2C9F2DE7095D}" srcOrd="1" destOrd="0" presId="urn:microsoft.com/office/officeart/2009/layout/CirclePictureHierarchy"/>
    <dgm:cxn modelId="{97124049-FC7C-485E-8A89-8E49B9A76B76}" type="presParOf" srcId="{B1DE9A6F-D168-4EA7-8CB0-CF47DC637D4A}" destId="{CC228E0B-5D94-480E-8F7C-51BEAD021A7E}" srcOrd="1" destOrd="0" presId="urn:microsoft.com/office/officeart/2009/layout/CirclePictureHierarchy"/>
    <dgm:cxn modelId="{D61DA80F-DC3D-46FC-A9B3-649A66182AF6}" type="presParOf" srcId="{02897D1A-4433-40DA-AB7E-9E5271816EAA}" destId="{72DAD58E-A526-4DAC-BE0E-068745AE147B}" srcOrd="2" destOrd="0" presId="urn:microsoft.com/office/officeart/2009/layout/CirclePictureHierarchy"/>
    <dgm:cxn modelId="{B18560B7-8A50-4C1D-9E99-CBF954F5DF1F}" type="presParOf" srcId="{02897D1A-4433-40DA-AB7E-9E5271816EAA}" destId="{63A8FAB4-0804-45FD-A9B2-F6E95F87CBBA}" srcOrd="3" destOrd="0" presId="urn:microsoft.com/office/officeart/2009/layout/CirclePictureHierarchy"/>
    <dgm:cxn modelId="{F2387FCB-F677-4BB3-9342-A51AF4C70C0D}" type="presParOf" srcId="{63A8FAB4-0804-45FD-A9B2-F6E95F87CBBA}" destId="{F4A3E04C-BD18-49EB-BF24-DD01E5C9431B}" srcOrd="0" destOrd="0" presId="urn:microsoft.com/office/officeart/2009/layout/CirclePictureHierarchy"/>
    <dgm:cxn modelId="{C0901F07-88C2-403C-8BDF-E77FAEDE0AFE}" type="presParOf" srcId="{F4A3E04C-BD18-49EB-BF24-DD01E5C9431B}" destId="{43520B63-230B-40B5-AC27-E96CED8F86E2}" srcOrd="0" destOrd="0" presId="urn:microsoft.com/office/officeart/2009/layout/CirclePictureHierarchy"/>
    <dgm:cxn modelId="{3125FE7C-E914-4A8D-AB5F-7A43D27EC4B8}" type="presParOf" srcId="{F4A3E04C-BD18-49EB-BF24-DD01E5C9431B}" destId="{2995AFDD-ECE6-48CA-8B6A-4E45ABC21876}" srcOrd="1" destOrd="0" presId="urn:microsoft.com/office/officeart/2009/layout/CirclePictureHierarchy"/>
    <dgm:cxn modelId="{6438CC2F-9C49-4C0F-8D03-A9C6EB9C9DE5}" type="presParOf" srcId="{63A8FAB4-0804-45FD-A9B2-F6E95F87CBBA}" destId="{871F456D-1CE1-459D-A99E-5CDDA2785FB2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55791F-C88D-4E20-88CB-CFD527CA547B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249B836-7317-4030-AD21-92E930DFA779}">
      <dgm:prSet phldrT="[Κείμενο]"/>
      <dgm:spPr/>
      <dgm:t>
        <a:bodyPr/>
        <a:lstStyle/>
        <a:p>
          <a:r>
            <a:rPr lang="el-GR" dirty="0" smtClean="0"/>
            <a:t>Διάρκεια χρήσης</a:t>
          </a:r>
          <a:endParaRPr lang="el-GR" dirty="0"/>
        </a:p>
      </dgm:t>
    </dgm:pt>
    <dgm:pt modelId="{875C9997-1D98-4DA4-A85A-E1391D1CD72F}" type="parTrans" cxnId="{650F0C50-AF53-4D2A-ABE6-8C346128629C}">
      <dgm:prSet/>
      <dgm:spPr/>
      <dgm:t>
        <a:bodyPr/>
        <a:lstStyle/>
        <a:p>
          <a:endParaRPr lang="el-GR"/>
        </a:p>
      </dgm:t>
    </dgm:pt>
    <dgm:pt modelId="{7FF0F91A-F061-49CB-894F-8783399FE5BD}" type="sibTrans" cxnId="{650F0C50-AF53-4D2A-ABE6-8C346128629C}">
      <dgm:prSet/>
      <dgm:spPr/>
      <dgm:t>
        <a:bodyPr/>
        <a:lstStyle/>
        <a:p>
          <a:endParaRPr lang="el-GR"/>
        </a:p>
      </dgm:t>
    </dgm:pt>
    <dgm:pt modelId="{AC462BB8-93E9-4F36-8DE3-D26AE61C2CDF}">
      <dgm:prSet phldrT="[Κείμενο]"/>
      <dgm:spPr/>
      <dgm:t>
        <a:bodyPr/>
        <a:lstStyle/>
        <a:p>
          <a:r>
            <a:rPr lang="el-GR" dirty="0" smtClean="0"/>
            <a:t>Διαρκή</a:t>
          </a:r>
          <a:endParaRPr lang="el-GR" dirty="0"/>
        </a:p>
      </dgm:t>
    </dgm:pt>
    <dgm:pt modelId="{3560AEC7-901F-4F89-BFFB-E015D911E839}" type="parTrans" cxnId="{E53C268A-2471-4B08-93EE-ED1D19025D73}">
      <dgm:prSet/>
      <dgm:spPr/>
      <dgm:t>
        <a:bodyPr/>
        <a:lstStyle/>
        <a:p>
          <a:endParaRPr lang="el-GR"/>
        </a:p>
      </dgm:t>
    </dgm:pt>
    <dgm:pt modelId="{0B7C7477-57FE-4AA1-B5F3-328113DFDEF9}" type="sibTrans" cxnId="{E53C268A-2471-4B08-93EE-ED1D19025D73}">
      <dgm:prSet/>
      <dgm:spPr/>
      <dgm:t>
        <a:bodyPr/>
        <a:lstStyle/>
        <a:p>
          <a:endParaRPr lang="el-GR"/>
        </a:p>
      </dgm:t>
    </dgm:pt>
    <dgm:pt modelId="{5162F4F5-B803-44E0-97EE-52AF8664E681}">
      <dgm:prSet phldrT="[Κείμενο]"/>
      <dgm:spPr/>
      <dgm:t>
        <a:bodyPr/>
        <a:lstStyle/>
        <a:p>
          <a:r>
            <a:rPr lang="el-GR" dirty="0" err="1" smtClean="0"/>
            <a:t>Καταναλωτά</a:t>
          </a:r>
          <a:endParaRPr lang="el-GR" dirty="0"/>
        </a:p>
      </dgm:t>
    </dgm:pt>
    <dgm:pt modelId="{DC3D240D-B974-4BEC-A32D-5FEE6823588A}" type="parTrans" cxnId="{9445D6CF-4688-4209-A554-6628158EA1ED}">
      <dgm:prSet/>
      <dgm:spPr/>
      <dgm:t>
        <a:bodyPr/>
        <a:lstStyle/>
        <a:p>
          <a:endParaRPr lang="el-GR"/>
        </a:p>
      </dgm:t>
    </dgm:pt>
    <dgm:pt modelId="{69CEF554-DA28-451E-A99E-DD6F3C9E076F}" type="sibTrans" cxnId="{9445D6CF-4688-4209-A554-6628158EA1ED}">
      <dgm:prSet/>
      <dgm:spPr/>
      <dgm:t>
        <a:bodyPr/>
        <a:lstStyle/>
        <a:p>
          <a:endParaRPr lang="el-GR"/>
        </a:p>
      </dgm:t>
    </dgm:pt>
    <dgm:pt modelId="{C6C9B983-73B0-4202-ADBF-9CB3BE43842D}" type="pres">
      <dgm:prSet presAssocID="{B655791F-C88D-4E20-88CB-CFD527CA54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9289E83B-982C-4AD5-962B-E032E0744A80}" type="pres">
      <dgm:prSet presAssocID="{5249B836-7317-4030-AD21-92E930DFA779}" presName="hierRoot1" presStyleCnt="0"/>
      <dgm:spPr/>
    </dgm:pt>
    <dgm:pt modelId="{2BD0D6AF-EF86-4DA5-9F9E-D15588461AFC}" type="pres">
      <dgm:prSet presAssocID="{5249B836-7317-4030-AD21-92E930DFA779}" presName="composite" presStyleCnt="0"/>
      <dgm:spPr/>
    </dgm:pt>
    <dgm:pt modelId="{25FA69A8-79A5-4EBA-B19F-55B9D54A1A26}" type="pres">
      <dgm:prSet presAssocID="{5249B836-7317-4030-AD21-92E930DFA779}" presName="image" presStyleLbl="node0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A89038F-5CB5-4BFE-A31F-59FB6423E9B4}" type="pres">
      <dgm:prSet presAssocID="{5249B836-7317-4030-AD21-92E930DFA779}" presName="text" presStyleLbl="revTx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FCB9D7F-7A2C-4361-AC4C-824CA1EA4D97}" type="pres">
      <dgm:prSet presAssocID="{5249B836-7317-4030-AD21-92E930DFA779}" presName="hierChild2" presStyleCnt="0"/>
      <dgm:spPr/>
    </dgm:pt>
    <dgm:pt modelId="{527488A8-BE64-43AC-9806-3B43AF58723F}" type="pres">
      <dgm:prSet presAssocID="{3560AEC7-901F-4F89-BFFB-E015D911E839}" presName="Name10" presStyleLbl="parChTrans1D2" presStyleIdx="0" presStyleCnt="2"/>
      <dgm:spPr/>
      <dgm:t>
        <a:bodyPr/>
        <a:lstStyle/>
        <a:p>
          <a:endParaRPr lang="el-GR"/>
        </a:p>
      </dgm:t>
    </dgm:pt>
    <dgm:pt modelId="{0E7BCBAA-165D-4093-A2BA-931A637F186F}" type="pres">
      <dgm:prSet presAssocID="{AC462BB8-93E9-4F36-8DE3-D26AE61C2CDF}" presName="hierRoot2" presStyleCnt="0"/>
      <dgm:spPr/>
    </dgm:pt>
    <dgm:pt modelId="{468EF33B-7E4B-4E4E-8419-36F63181A3E9}" type="pres">
      <dgm:prSet presAssocID="{AC462BB8-93E9-4F36-8DE3-D26AE61C2CDF}" presName="composite2" presStyleCnt="0"/>
      <dgm:spPr/>
    </dgm:pt>
    <dgm:pt modelId="{D34ADFAC-7A31-4F79-9343-BAE2F4EE3927}" type="pres">
      <dgm:prSet presAssocID="{AC462BB8-93E9-4F36-8DE3-D26AE61C2CDF}" presName="image2" presStyleLbl="node2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7000" r="-77000"/>
          </a:stretch>
        </a:blipFill>
      </dgm:spPr>
    </dgm:pt>
    <dgm:pt modelId="{7EF5BEF7-84AF-4D06-BABF-CD18E203E57C}" type="pres">
      <dgm:prSet presAssocID="{AC462BB8-93E9-4F36-8DE3-D26AE61C2CDF}" presName="text2" presStyleLbl="revTx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9573C2A-228C-4F9D-A56B-FA4B374DEF9B}" type="pres">
      <dgm:prSet presAssocID="{AC462BB8-93E9-4F36-8DE3-D26AE61C2CDF}" presName="hierChild3" presStyleCnt="0"/>
      <dgm:spPr/>
    </dgm:pt>
    <dgm:pt modelId="{86CB8A6D-8BDD-44DF-8FC3-5832AC01768B}" type="pres">
      <dgm:prSet presAssocID="{DC3D240D-B974-4BEC-A32D-5FEE6823588A}" presName="Name10" presStyleLbl="parChTrans1D2" presStyleIdx="1" presStyleCnt="2"/>
      <dgm:spPr/>
      <dgm:t>
        <a:bodyPr/>
        <a:lstStyle/>
        <a:p>
          <a:endParaRPr lang="el-GR"/>
        </a:p>
      </dgm:t>
    </dgm:pt>
    <dgm:pt modelId="{1E7ACFA9-AAA3-4405-B491-63D34F008FCA}" type="pres">
      <dgm:prSet presAssocID="{5162F4F5-B803-44E0-97EE-52AF8664E681}" presName="hierRoot2" presStyleCnt="0"/>
      <dgm:spPr/>
    </dgm:pt>
    <dgm:pt modelId="{61921ACB-A231-46A9-81FE-24ABB15E28E4}" type="pres">
      <dgm:prSet presAssocID="{5162F4F5-B803-44E0-97EE-52AF8664E681}" presName="composite2" presStyleCnt="0"/>
      <dgm:spPr/>
    </dgm:pt>
    <dgm:pt modelId="{9D4A1D77-6C1F-493E-A42B-6A421E5BB3D3}" type="pres">
      <dgm:prSet presAssocID="{5162F4F5-B803-44E0-97EE-52AF8664E681}" presName="image2" presStyleLbl="node2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B1888A3E-CF09-47A0-B76F-B3E040D3CDD8}" type="pres">
      <dgm:prSet presAssocID="{5162F4F5-B803-44E0-97EE-52AF8664E681}" presName="text2" presStyleLbl="revTx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A62D2CB-17D3-405F-B627-BEC68961F896}" type="pres">
      <dgm:prSet presAssocID="{5162F4F5-B803-44E0-97EE-52AF8664E681}" presName="hierChild3" presStyleCnt="0"/>
      <dgm:spPr/>
    </dgm:pt>
  </dgm:ptLst>
  <dgm:cxnLst>
    <dgm:cxn modelId="{A0610409-0DD6-4025-AAE0-F077AC3BC7EF}" type="presOf" srcId="{5162F4F5-B803-44E0-97EE-52AF8664E681}" destId="{B1888A3E-CF09-47A0-B76F-B3E040D3CDD8}" srcOrd="0" destOrd="0" presId="urn:microsoft.com/office/officeart/2009/layout/CirclePictureHierarchy"/>
    <dgm:cxn modelId="{98481A30-D29F-486F-B2AA-B102DCD1EB1C}" type="presOf" srcId="{5249B836-7317-4030-AD21-92E930DFA779}" destId="{6A89038F-5CB5-4BFE-A31F-59FB6423E9B4}" srcOrd="0" destOrd="0" presId="urn:microsoft.com/office/officeart/2009/layout/CirclePictureHierarchy"/>
    <dgm:cxn modelId="{DEFCACE0-CC7A-4259-8BE3-BF6DB7D47A52}" type="presOf" srcId="{AC462BB8-93E9-4F36-8DE3-D26AE61C2CDF}" destId="{7EF5BEF7-84AF-4D06-BABF-CD18E203E57C}" srcOrd="0" destOrd="0" presId="urn:microsoft.com/office/officeart/2009/layout/CirclePictureHierarchy"/>
    <dgm:cxn modelId="{E53C268A-2471-4B08-93EE-ED1D19025D73}" srcId="{5249B836-7317-4030-AD21-92E930DFA779}" destId="{AC462BB8-93E9-4F36-8DE3-D26AE61C2CDF}" srcOrd="0" destOrd="0" parTransId="{3560AEC7-901F-4F89-BFFB-E015D911E839}" sibTransId="{0B7C7477-57FE-4AA1-B5F3-328113DFDEF9}"/>
    <dgm:cxn modelId="{75AADC4A-52B8-4324-851A-CA85A0108627}" type="presOf" srcId="{3560AEC7-901F-4F89-BFFB-E015D911E839}" destId="{527488A8-BE64-43AC-9806-3B43AF58723F}" srcOrd="0" destOrd="0" presId="urn:microsoft.com/office/officeart/2009/layout/CirclePictureHierarchy"/>
    <dgm:cxn modelId="{9445D6CF-4688-4209-A554-6628158EA1ED}" srcId="{5249B836-7317-4030-AD21-92E930DFA779}" destId="{5162F4F5-B803-44E0-97EE-52AF8664E681}" srcOrd="1" destOrd="0" parTransId="{DC3D240D-B974-4BEC-A32D-5FEE6823588A}" sibTransId="{69CEF554-DA28-451E-A99E-DD6F3C9E076F}"/>
    <dgm:cxn modelId="{23B2A53D-3548-4980-9F46-724E024E60BF}" type="presOf" srcId="{DC3D240D-B974-4BEC-A32D-5FEE6823588A}" destId="{86CB8A6D-8BDD-44DF-8FC3-5832AC01768B}" srcOrd="0" destOrd="0" presId="urn:microsoft.com/office/officeart/2009/layout/CirclePictureHierarchy"/>
    <dgm:cxn modelId="{33BB7D22-F06A-4E38-8EDF-2467345E051A}" type="presOf" srcId="{B655791F-C88D-4E20-88CB-CFD527CA547B}" destId="{C6C9B983-73B0-4202-ADBF-9CB3BE43842D}" srcOrd="0" destOrd="0" presId="urn:microsoft.com/office/officeart/2009/layout/CirclePictureHierarchy"/>
    <dgm:cxn modelId="{650F0C50-AF53-4D2A-ABE6-8C346128629C}" srcId="{B655791F-C88D-4E20-88CB-CFD527CA547B}" destId="{5249B836-7317-4030-AD21-92E930DFA779}" srcOrd="0" destOrd="0" parTransId="{875C9997-1D98-4DA4-A85A-E1391D1CD72F}" sibTransId="{7FF0F91A-F061-49CB-894F-8783399FE5BD}"/>
    <dgm:cxn modelId="{352CDD96-F782-4833-8028-07F1B7BBF7ED}" type="presParOf" srcId="{C6C9B983-73B0-4202-ADBF-9CB3BE43842D}" destId="{9289E83B-982C-4AD5-962B-E032E0744A80}" srcOrd="0" destOrd="0" presId="urn:microsoft.com/office/officeart/2009/layout/CirclePictureHierarchy"/>
    <dgm:cxn modelId="{A01571B4-91B9-4D6E-AE0D-BB2C85E7B1E2}" type="presParOf" srcId="{9289E83B-982C-4AD5-962B-E032E0744A80}" destId="{2BD0D6AF-EF86-4DA5-9F9E-D15588461AFC}" srcOrd="0" destOrd="0" presId="urn:microsoft.com/office/officeart/2009/layout/CirclePictureHierarchy"/>
    <dgm:cxn modelId="{B0AD6FB8-CB7E-4EF9-B140-156CE9758096}" type="presParOf" srcId="{2BD0D6AF-EF86-4DA5-9F9E-D15588461AFC}" destId="{25FA69A8-79A5-4EBA-B19F-55B9D54A1A26}" srcOrd="0" destOrd="0" presId="urn:microsoft.com/office/officeart/2009/layout/CirclePictureHierarchy"/>
    <dgm:cxn modelId="{C3F5BA0D-6EB7-4DCA-8613-A5AFDF17CE9C}" type="presParOf" srcId="{2BD0D6AF-EF86-4DA5-9F9E-D15588461AFC}" destId="{6A89038F-5CB5-4BFE-A31F-59FB6423E9B4}" srcOrd="1" destOrd="0" presId="urn:microsoft.com/office/officeart/2009/layout/CirclePictureHierarchy"/>
    <dgm:cxn modelId="{4E131C31-2509-4B25-8A43-65D17FA370C5}" type="presParOf" srcId="{9289E83B-982C-4AD5-962B-E032E0744A80}" destId="{9FCB9D7F-7A2C-4361-AC4C-824CA1EA4D97}" srcOrd="1" destOrd="0" presId="urn:microsoft.com/office/officeart/2009/layout/CirclePictureHierarchy"/>
    <dgm:cxn modelId="{D8B50FC1-0EB5-4C1D-8BC8-B6CC6239174E}" type="presParOf" srcId="{9FCB9D7F-7A2C-4361-AC4C-824CA1EA4D97}" destId="{527488A8-BE64-43AC-9806-3B43AF58723F}" srcOrd="0" destOrd="0" presId="urn:microsoft.com/office/officeart/2009/layout/CirclePictureHierarchy"/>
    <dgm:cxn modelId="{90B4922A-9962-40C9-9878-648C4061C0F9}" type="presParOf" srcId="{9FCB9D7F-7A2C-4361-AC4C-824CA1EA4D97}" destId="{0E7BCBAA-165D-4093-A2BA-931A637F186F}" srcOrd="1" destOrd="0" presId="urn:microsoft.com/office/officeart/2009/layout/CirclePictureHierarchy"/>
    <dgm:cxn modelId="{86CA62BB-A83A-4A9C-9919-D4B13F299DAF}" type="presParOf" srcId="{0E7BCBAA-165D-4093-A2BA-931A637F186F}" destId="{468EF33B-7E4B-4E4E-8419-36F63181A3E9}" srcOrd="0" destOrd="0" presId="urn:microsoft.com/office/officeart/2009/layout/CirclePictureHierarchy"/>
    <dgm:cxn modelId="{C1306ED6-E5B4-4C26-B849-E2910F8FBFCE}" type="presParOf" srcId="{468EF33B-7E4B-4E4E-8419-36F63181A3E9}" destId="{D34ADFAC-7A31-4F79-9343-BAE2F4EE3927}" srcOrd="0" destOrd="0" presId="urn:microsoft.com/office/officeart/2009/layout/CirclePictureHierarchy"/>
    <dgm:cxn modelId="{62178FA1-C0BA-4970-9769-6D2048B05BDC}" type="presParOf" srcId="{468EF33B-7E4B-4E4E-8419-36F63181A3E9}" destId="{7EF5BEF7-84AF-4D06-BABF-CD18E203E57C}" srcOrd="1" destOrd="0" presId="urn:microsoft.com/office/officeart/2009/layout/CirclePictureHierarchy"/>
    <dgm:cxn modelId="{61825900-D15F-457A-AD9D-D60BE5397C92}" type="presParOf" srcId="{0E7BCBAA-165D-4093-A2BA-931A637F186F}" destId="{C9573C2A-228C-4F9D-A56B-FA4B374DEF9B}" srcOrd="1" destOrd="0" presId="urn:microsoft.com/office/officeart/2009/layout/CirclePictureHierarchy"/>
    <dgm:cxn modelId="{11ED627E-CBFB-4D17-AAF4-53858FFD34EB}" type="presParOf" srcId="{9FCB9D7F-7A2C-4361-AC4C-824CA1EA4D97}" destId="{86CB8A6D-8BDD-44DF-8FC3-5832AC01768B}" srcOrd="2" destOrd="0" presId="urn:microsoft.com/office/officeart/2009/layout/CirclePictureHierarchy"/>
    <dgm:cxn modelId="{CF15494D-B23E-4949-970C-B2C179316DB8}" type="presParOf" srcId="{9FCB9D7F-7A2C-4361-AC4C-824CA1EA4D97}" destId="{1E7ACFA9-AAA3-4405-B491-63D34F008FCA}" srcOrd="3" destOrd="0" presId="urn:microsoft.com/office/officeart/2009/layout/CirclePictureHierarchy"/>
    <dgm:cxn modelId="{01AB911D-6CF2-48B3-8A60-D5AC412AA14D}" type="presParOf" srcId="{1E7ACFA9-AAA3-4405-B491-63D34F008FCA}" destId="{61921ACB-A231-46A9-81FE-24ABB15E28E4}" srcOrd="0" destOrd="0" presId="urn:microsoft.com/office/officeart/2009/layout/CirclePictureHierarchy"/>
    <dgm:cxn modelId="{4773D420-BEEE-4ABE-A66C-8D3669998876}" type="presParOf" srcId="{61921ACB-A231-46A9-81FE-24ABB15E28E4}" destId="{9D4A1D77-6C1F-493E-A42B-6A421E5BB3D3}" srcOrd="0" destOrd="0" presId="urn:microsoft.com/office/officeart/2009/layout/CirclePictureHierarchy"/>
    <dgm:cxn modelId="{2C113245-E50A-43C0-B9C8-A8DEEAE71DAF}" type="presParOf" srcId="{61921ACB-A231-46A9-81FE-24ABB15E28E4}" destId="{B1888A3E-CF09-47A0-B76F-B3E040D3CDD8}" srcOrd="1" destOrd="0" presId="urn:microsoft.com/office/officeart/2009/layout/CirclePictureHierarchy"/>
    <dgm:cxn modelId="{5344290E-3EAB-458D-B7B6-5BFF78757D5B}" type="presParOf" srcId="{1E7ACFA9-AAA3-4405-B491-63D34F008FCA}" destId="{6A62D2CB-17D3-405F-B627-BEC68961F896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CA7A16-CE2F-4492-AD13-6B163B1F21DB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1D7D47C-F048-4F7C-BF5E-4C9798458251}">
      <dgm:prSet phldrT="[Κείμενο]"/>
      <dgm:spPr/>
      <dgm:t>
        <a:bodyPr/>
        <a:lstStyle/>
        <a:p>
          <a:r>
            <a:rPr lang="el-GR" dirty="0" smtClean="0"/>
            <a:t>Σκοπός χρήσης</a:t>
          </a:r>
          <a:endParaRPr lang="el-GR" dirty="0"/>
        </a:p>
      </dgm:t>
    </dgm:pt>
    <dgm:pt modelId="{2601A66C-6820-46FE-A465-C93E571CE63C}" type="parTrans" cxnId="{B4A505B4-1C7F-414E-9029-B97CB4B1ADA5}">
      <dgm:prSet/>
      <dgm:spPr/>
      <dgm:t>
        <a:bodyPr/>
        <a:lstStyle/>
        <a:p>
          <a:endParaRPr lang="el-GR"/>
        </a:p>
      </dgm:t>
    </dgm:pt>
    <dgm:pt modelId="{714377D5-CE8A-48DE-9D9E-BD8B68C91FD3}" type="sibTrans" cxnId="{B4A505B4-1C7F-414E-9029-B97CB4B1ADA5}">
      <dgm:prSet/>
      <dgm:spPr/>
      <dgm:t>
        <a:bodyPr/>
        <a:lstStyle/>
        <a:p>
          <a:endParaRPr lang="el-GR"/>
        </a:p>
      </dgm:t>
    </dgm:pt>
    <dgm:pt modelId="{3FC03C93-534A-496E-9E1C-F015F60EC09D}">
      <dgm:prSet phldrT="[Κείμενο]"/>
      <dgm:spPr/>
      <dgm:t>
        <a:bodyPr/>
        <a:lstStyle/>
        <a:p>
          <a:r>
            <a:rPr lang="el-GR" dirty="0" smtClean="0"/>
            <a:t>Κεφαλαιουχικά</a:t>
          </a:r>
          <a:endParaRPr lang="el-GR" dirty="0"/>
        </a:p>
      </dgm:t>
    </dgm:pt>
    <dgm:pt modelId="{4BEF7662-DFA0-46AC-B3D5-2AB51EE0060B}" type="parTrans" cxnId="{C7132DAA-68FA-4D48-BF16-A6B7BA61FE8F}">
      <dgm:prSet/>
      <dgm:spPr/>
      <dgm:t>
        <a:bodyPr/>
        <a:lstStyle/>
        <a:p>
          <a:endParaRPr lang="el-GR"/>
        </a:p>
      </dgm:t>
    </dgm:pt>
    <dgm:pt modelId="{D3E8D2B8-C814-4778-8C28-5AB44E041369}" type="sibTrans" cxnId="{C7132DAA-68FA-4D48-BF16-A6B7BA61FE8F}">
      <dgm:prSet/>
      <dgm:spPr/>
      <dgm:t>
        <a:bodyPr/>
        <a:lstStyle/>
        <a:p>
          <a:endParaRPr lang="el-GR"/>
        </a:p>
      </dgm:t>
    </dgm:pt>
    <dgm:pt modelId="{BB0AE2A6-42ED-4419-935D-528561B4DEF9}">
      <dgm:prSet phldrT="[Κείμενο]"/>
      <dgm:spPr/>
      <dgm:t>
        <a:bodyPr/>
        <a:lstStyle/>
        <a:p>
          <a:r>
            <a:rPr lang="el-GR" dirty="0" smtClean="0"/>
            <a:t>Καταναλωτικά</a:t>
          </a:r>
          <a:endParaRPr lang="el-GR" dirty="0"/>
        </a:p>
      </dgm:t>
    </dgm:pt>
    <dgm:pt modelId="{DE720C78-B36D-4025-B904-8D35399317F6}" type="parTrans" cxnId="{531F8C1D-349E-4046-9A87-A6E63A1D7A7F}">
      <dgm:prSet/>
      <dgm:spPr/>
      <dgm:t>
        <a:bodyPr/>
        <a:lstStyle/>
        <a:p>
          <a:endParaRPr lang="el-GR"/>
        </a:p>
      </dgm:t>
    </dgm:pt>
    <dgm:pt modelId="{B3BA8A2A-B61B-49E1-997C-9E6B48956F66}" type="sibTrans" cxnId="{531F8C1D-349E-4046-9A87-A6E63A1D7A7F}">
      <dgm:prSet/>
      <dgm:spPr/>
      <dgm:t>
        <a:bodyPr/>
        <a:lstStyle/>
        <a:p>
          <a:endParaRPr lang="el-GR"/>
        </a:p>
      </dgm:t>
    </dgm:pt>
    <dgm:pt modelId="{361E1216-CFE7-458F-8066-6A8FF6D39F30}" type="pres">
      <dgm:prSet presAssocID="{25CA7A16-CE2F-4492-AD13-6B163B1F21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BE91F9C4-0D6F-40EA-9FC8-3C75262BBF21}" type="pres">
      <dgm:prSet presAssocID="{21D7D47C-F048-4F7C-BF5E-4C9798458251}" presName="hierRoot1" presStyleCnt="0"/>
      <dgm:spPr/>
    </dgm:pt>
    <dgm:pt modelId="{4E149D6D-CC25-4166-993A-9998580DEAC1}" type="pres">
      <dgm:prSet presAssocID="{21D7D47C-F048-4F7C-BF5E-4C9798458251}" presName="composite" presStyleCnt="0"/>
      <dgm:spPr/>
    </dgm:pt>
    <dgm:pt modelId="{AA8164AB-7AC4-46BB-BC47-662A359A9ED3}" type="pres">
      <dgm:prSet presAssocID="{21D7D47C-F048-4F7C-BF5E-4C9798458251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C69A4612-9D51-4656-BE75-C3287B9E39F5}" type="pres">
      <dgm:prSet presAssocID="{21D7D47C-F048-4F7C-BF5E-4C9798458251}" presName="text" presStyleLbl="revTx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FF978F0-8E58-4448-8685-1F74380CBA4B}" type="pres">
      <dgm:prSet presAssocID="{21D7D47C-F048-4F7C-BF5E-4C9798458251}" presName="hierChild2" presStyleCnt="0"/>
      <dgm:spPr/>
    </dgm:pt>
    <dgm:pt modelId="{74962FE6-CC7D-4E28-9FFA-567EE18F464E}" type="pres">
      <dgm:prSet presAssocID="{4BEF7662-DFA0-46AC-B3D5-2AB51EE0060B}" presName="Name10" presStyleLbl="parChTrans1D2" presStyleIdx="0" presStyleCnt="2"/>
      <dgm:spPr/>
      <dgm:t>
        <a:bodyPr/>
        <a:lstStyle/>
        <a:p>
          <a:endParaRPr lang="el-GR"/>
        </a:p>
      </dgm:t>
    </dgm:pt>
    <dgm:pt modelId="{12C21AA8-A6EF-488D-9E7E-5D3A1C07A5BE}" type="pres">
      <dgm:prSet presAssocID="{3FC03C93-534A-496E-9E1C-F015F60EC09D}" presName="hierRoot2" presStyleCnt="0"/>
      <dgm:spPr/>
    </dgm:pt>
    <dgm:pt modelId="{57DC8A1B-0609-4026-8E8D-253C58B37106}" type="pres">
      <dgm:prSet presAssocID="{3FC03C93-534A-496E-9E1C-F015F60EC09D}" presName="composite2" presStyleCnt="0"/>
      <dgm:spPr/>
    </dgm:pt>
    <dgm:pt modelId="{26FBBFE1-5E0D-45C4-B316-143E3ACF8072}" type="pres">
      <dgm:prSet presAssocID="{3FC03C93-534A-496E-9E1C-F015F60EC09D}" presName="image2" presStyleLbl="node2" presStyleIdx="0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4F687054-A271-4602-805D-C5D26504E3CC}" type="pres">
      <dgm:prSet presAssocID="{3FC03C93-534A-496E-9E1C-F015F60EC09D}" presName="text2" presStyleLbl="revTx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6CA4079-D823-42A3-95FD-3C294E4C16B6}" type="pres">
      <dgm:prSet presAssocID="{3FC03C93-534A-496E-9E1C-F015F60EC09D}" presName="hierChild3" presStyleCnt="0"/>
      <dgm:spPr/>
    </dgm:pt>
    <dgm:pt modelId="{40EB36F4-7860-45DC-A62F-AECA5E615980}" type="pres">
      <dgm:prSet presAssocID="{DE720C78-B36D-4025-B904-8D35399317F6}" presName="Name10" presStyleLbl="parChTrans1D2" presStyleIdx="1" presStyleCnt="2"/>
      <dgm:spPr/>
      <dgm:t>
        <a:bodyPr/>
        <a:lstStyle/>
        <a:p>
          <a:endParaRPr lang="el-GR"/>
        </a:p>
      </dgm:t>
    </dgm:pt>
    <dgm:pt modelId="{9A42E05E-BDC3-46C2-8D74-50E92EF57C7C}" type="pres">
      <dgm:prSet presAssocID="{BB0AE2A6-42ED-4419-935D-528561B4DEF9}" presName="hierRoot2" presStyleCnt="0"/>
      <dgm:spPr/>
    </dgm:pt>
    <dgm:pt modelId="{60787578-6A26-475B-A5F1-59A5231751E4}" type="pres">
      <dgm:prSet presAssocID="{BB0AE2A6-42ED-4419-935D-528561B4DEF9}" presName="composite2" presStyleCnt="0"/>
      <dgm:spPr/>
    </dgm:pt>
    <dgm:pt modelId="{50453A66-76D5-4E2C-8BAB-7A28446CDFB8}" type="pres">
      <dgm:prSet presAssocID="{BB0AE2A6-42ED-4419-935D-528561B4DEF9}" presName="image2" presStyleLbl="node2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5CBDF26-ACE3-48F1-8406-413DAB06DF28}" type="pres">
      <dgm:prSet presAssocID="{BB0AE2A6-42ED-4419-935D-528561B4DEF9}" presName="text2" presStyleLbl="revTx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EFD93C4-8BB4-4767-AF99-2950119C06B1}" type="pres">
      <dgm:prSet presAssocID="{BB0AE2A6-42ED-4419-935D-528561B4DEF9}" presName="hierChild3" presStyleCnt="0"/>
      <dgm:spPr/>
    </dgm:pt>
  </dgm:ptLst>
  <dgm:cxnLst>
    <dgm:cxn modelId="{D6D2D612-CE0F-496E-AB86-7570D24468FB}" type="presOf" srcId="{DE720C78-B36D-4025-B904-8D35399317F6}" destId="{40EB36F4-7860-45DC-A62F-AECA5E615980}" srcOrd="0" destOrd="0" presId="urn:microsoft.com/office/officeart/2009/layout/CirclePictureHierarchy"/>
    <dgm:cxn modelId="{1387089A-EEE2-4921-9A18-BB6C0E2EC545}" type="presOf" srcId="{BB0AE2A6-42ED-4419-935D-528561B4DEF9}" destId="{E5CBDF26-ACE3-48F1-8406-413DAB06DF28}" srcOrd="0" destOrd="0" presId="urn:microsoft.com/office/officeart/2009/layout/CirclePictureHierarchy"/>
    <dgm:cxn modelId="{16BDD7AB-ECBD-4E7C-9998-9BA1D6B473F2}" type="presOf" srcId="{3FC03C93-534A-496E-9E1C-F015F60EC09D}" destId="{4F687054-A271-4602-805D-C5D26504E3CC}" srcOrd="0" destOrd="0" presId="urn:microsoft.com/office/officeart/2009/layout/CirclePictureHierarchy"/>
    <dgm:cxn modelId="{88498D47-C298-4F31-8BE5-40DAABDEA590}" type="presOf" srcId="{25CA7A16-CE2F-4492-AD13-6B163B1F21DB}" destId="{361E1216-CFE7-458F-8066-6A8FF6D39F30}" srcOrd="0" destOrd="0" presId="urn:microsoft.com/office/officeart/2009/layout/CirclePictureHierarchy"/>
    <dgm:cxn modelId="{C7132DAA-68FA-4D48-BF16-A6B7BA61FE8F}" srcId="{21D7D47C-F048-4F7C-BF5E-4C9798458251}" destId="{3FC03C93-534A-496E-9E1C-F015F60EC09D}" srcOrd="0" destOrd="0" parTransId="{4BEF7662-DFA0-46AC-B3D5-2AB51EE0060B}" sibTransId="{D3E8D2B8-C814-4778-8C28-5AB44E041369}"/>
    <dgm:cxn modelId="{531F8C1D-349E-4046-9A87-A6E63A1D7A7F}" srcId="{21D7D47C-F048-4F7C-BF5E-4C9798458251}" destId="{BB0AE2A6-42ED-4419-935D-528561B4DEF9}" srcOrd="1" destOrd="0" parTransId="{DE720C78-B36D-4025-B904-8D35399317F6}" sibTransId="{B3BA8A2A-B61B-49E1-997C-9E6B48956F66}"/>
    <dgm:cxn modelId="{EFDE1BA6-F52C-4995-B91F-A6B370D0A3EE}" type="presOf" srcId="{21D7D47C-F048-4F7C-BF5E-4C9798458251}" destId="{C69A4612-9D51-4656-BE75-C3287B9E39F5}" srcOrd="0" destOrd="0" presId="urn:microsoft.com/office/officeart/2009/layout/CirclePictureHierarchy"/>
    <dgm:cxn modelId="{B4A505B4-1C7F-414E-9029-B97CB4B1ADA5}" srcId="{25CA7A16-CE2F-4492-AD13-6B163B1F21DB}" destId="{21D7D47C-F048-4F7C-BF5E-4C9798458251}" srcOrd="0" destOrd="0" parTransId="{2601A66C-6820-46FE-A465-C93E571CE63C}" sibTransId="{714377D5-CE8A-48DE-9D9E-BD8B68C91FD3}"/>
    <dgm:cxn modelId="{F5B92223-E817-4FDC-B79D-4AF8AF07ABC9}" type="presOf" srcId="{4BEF7662-DFA0-46AC-B3D5-2AB51EE0060B}" destId="{74962FE6-CC7D-4E28-9FFA-567EE18F464E}" srcOrd="0" destOrd="0" presId="urn:microsoft.com/office/officeart/2009/layout/CirclePictureHierarchy"/>
    <dgm:cxn modelId="{AAC8399A-163B-46CA-9DC5-F2BDFCD50162}" type="presParOf" srcId="{361E1216-CFE7-458F-8066-6A8FF6D39F30}" destId="{BE91F9C4-0D6F-40EA-9FC8-3C75262BBF21}" srcOrd="0" destOrd="0" presId="urn:microsoft.com/office/officeart/2009/layout/CirclePictureHierarchy"/>
    <dgm:cxn modelId="{163B0ED5-CB03-446A-8DD2-401E6009F757}" type="presParOf" srcId="{BE91F9C4-0D6F-40EA-9FC8-3C75262BBF21}" destId="{4E149D6D-CC25-4166-993A-9998580DEAC1}" srcOrd="0" destOrd="0" presId="urn:microsoft.com/office/officeart/2009/layout/CirclePictureHierarchy"/>
    <dgm:cxn modelId="{C74049A6-70F5-4BD6-9712-C56F63E98095}" type="presParOf" srcId="{4E149D6D-CC25-4166-993A-9998580DEAC1}" destId="{AA8164AB-7AC4-46BB-BC47-662A359A9ED3}" srcOrd="0" destOrd="0" presId="urn:microsoft.com/office/officeart/2009/layout/CirclePictureHierarchy"/>
    <dgm:cxn modelId="{8128D08D-0795-467D-9BAB-EC589AD06E31}" type="presParOf" srcId="{4E149D6D-CC25-4166-993A-9998580DEAC1}" destId="{C69A4612-9D51-4656-BE75-C3287B9E39F5}" srcOrd="1" destOrd="0" presId="urn:microsoft.com/office/officeart/2009/layout/CirclePictureHierarchy"/>
    <dgm:cxn modelId="{288CCCE0-BF7C-4E32-AE94-2932F0BF1B12}" type="presParOf" srcId="{BE91F9C4-0D6F-40EA-9FC8-3C75262BBF21}" destId="{6FF978F0-8E58-4448-8685-1F74380CBA4B}" srcOrd="1" destOrd="0" presId="urn:microsoft.com/office/officeart/2009/layout/CirclePictureHierarchy"/>
    <dgm:cxn modelId="{00237094-1300-4F36-9E53-BF90E4C3B712}" type="presParOf" srcId="{6FF978F0-8E58-4448-8685-1F74380CBA4B}" destId="{74962FE6-CC7D-4E28-9FFA-567EE18F464E}" srcOrd="0" destOrd="0" presId="urn:microsoft.com/office/officeart/2009/layout/CirclePictureHierarchy"/>
    <dgm:cxn modelId="{AE20457F-831B-43F1-8179-6B148D5B1763}" type="presParOf" srcId="{6FF978F0-8E58-4448-8685-1F74380CBA4B}" destId="{12C21AA8-A6EF-488D-9E7E-5D3A1C07A5BE}" srcOrd="1" destOrd="0" presId="urn:microsoft.com/office/officeart/2009/layout/CirclePictureHierarchy"/>
    <dgm:cxn modelId="{1094D504-865C-46E1-B289-BAAB97DDDF70}" type="presParOf" srcId="{12C21AA8-A6EF-488D-9E7E-5D3A1C07A5BE}" destId="{57DC8A1B-0609-4026-8E8D-253C58B37106}" srcOrd="0" destOrd="0" presId="urn:microsoft.com/office/officeart/2009/layout/CirclePictureHierarchy"/>
    <dgm:cxn modelId="{A4D14DB8-B271-4D67-B90B-2DE2C71E2B94}" type="presParOf" srcId="{57DC8A1B-0609-4026-8E8D-253C58B37106}" destId="{26FBBFE1-5E0D-45C4-B316-143E3ACF8072}" srcOrd="0" destOrd="0" presId="urn:microsoft.com/office/officeart/2009/layout/CirclePictureHierarchy"/>
    <dgm:cxn modelId="{FE194C5D-EE62-4953-931D-C13A7D1215CE}" type="presParOf" srcId="{57DC8A1B-0609-4026-8E8D-253C58B37106}" destId="{4F687054-A271-4602-805D-C5D26504E3CC}" srcOrd="1" destOrd="0" presId="urn:microsoft.com/office/officeart/2009/layout/CirclePictureHierarchy"/>
    <dgm:cxn modelId="{A2CD3EE6-3B99-404E-9F6E-29B51B8906CA}" type="presParOf" srcId="{12C21AA8-A6EF-488D-9E7E-5D3A1C07A5BE}" destId="{26CA4079-D823-42A3-95FD-3C294E4C16B6}" srcOrd="1" destOrd="0" presId="urn:microsoft.com/office/officeart/2009/layout/CirclePictureHierarchy"/>
    <dgm:cxn modelId="{ECECA4EE-3B7F-4122-905E-194C305B11C3}" type="presParOf" srcId="{6FF978F0-8E58-4448-8685-1F74380CBA4B}" destId="{40EB36F4-7860-45DC-A62F-AECA5E615980}" srcOrd="2" destOrd="0" presId="urn:microsoft.com/office/officeart/2009/layout/CirclePictureHierarchy"/>
    <dgm:cxn modelId="{533C7B63-0B32-4465-9F62-B71F10EE9827}" type="presParOf" srcId="{6FF978F0-8E58-4448-8685-1F74380CBA4B}" destId="{9A42E05E-BDC3-46C2-8D74-50E92EF57C7C}" srcOrd="3" destOrd="0" presId="urn:microsoft.com/office/officeart/2009/layout/CirclePictureHierarchy"/>
    <dgm:cxn modelId="{BFC67948-22AA-4052-B778-E7FF95429704}" type="presParOf" srcId="{9A42E05E-BDC3-46C2-8D74-50E92EF57C7C}" destId="{60787578-6A26-475B-A5F1-59A5231751E4}" srcOrd="0" destOrd="0" presId="urn:microsoft.com/office/officeart/2009/layout/CirclePictureHierarchy"/>
    <dgm:cxn modelId="{A1A54D29-D3F0-4F84-A698-7B5B2E0BD9D7}" type="presParOf" srcId="{60787578-6A26-475B-A5F1-59A5231751E4}" destId="{50453A66-76D5-4E2C-8BAB-7A28446CDFB8}" srcOrd="0" destOrd="0" presId="urn:microsoft.com/office/officeart/2009/layout/CirclePictureHierarchy"/>
    <dgm:cxn modelId="{16AA685E-2602-4FBD-B506-D5D5FB354403}" type="presParOf" srcId="{60787578-6A26-475B-A5F1-59A5231751E4}" destId="{E5CBDF26-ACE3-48F1-8406-413DAB06DF28}" srcOrd="1" destOrd="0" presId="urn:microsoft.com/office/officeart/2009/layout/CirclePictureHierarchy"/>
    <dgm:cxn modelId="{ACEE7952-74E8-4C3A-9FDF-B8618A1CA05D}" type="presParOf" srcId="{9A42E05E-BDC3-46C2-8D74-50E92EF57C7C}" destId="{BEFD93C4-8BB4-4767-AF99-2950119C06B1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6EA212-454B-4DEC-A6FD-DD5EAF1F605C}" type="doc">
      <dgm:prSet loTypeId="urn:microsoft.com/office/officeart/2005/8/layout/pyramid2" loCatId="pyramid" qsTypeId="urn:microsoft.com/office/officeart/2005/8/quickstyle/simple1" qsCatId="simple" csTypeId="urn:microsoft.com/office/officeart/2005/8/colors/accent6_4" csCatId="accent6" phldr="1"/>
      <dgm:spPr/>
    </dgm:pt>
    <dgm:pt modelId="{BB706661-4686-4ED8-976C-FD983ED64842}">
      <dgm:prSet phldrT="[Κείμενο]" custT="1"/>
      <dgm:spPr/>
      <dgm:t>
        <a:bodyPr/>
        <a:lstStyle/>
        <a:p>
          <a:pPr algn="l"/>
          <a:r>
            <a:rPr lang="el-GR" sz="2800" b="1" dirty="0" smtClean="0"/>
            <a:t>1.</a:t>
          </a:r>
          <a:r>
            <a:rPr lang="el-GR" sz="2800" b="1" u="sng" dirty="0" smtClean="0"/>
            <a:t>Υλικά </a:t>
          </a:r>
          <a:endParaRPr lang="el-GR" sz="2800" b="1" dirty="0" smtClean="0"/>
        </a:p>
        <a:p>
          <a:pPr algn="l"/>
          <a:r>
            <a:rPr lang="el-GR" sz="2800" b="1" dirty="0" smtClean="0"/>
            <a:t>2</a:t>
          </a:r>
          <a:r>
            <a:rPr lang="el-GR" sz="2800" b="1" u="sng" dirty="0" smtClean="0"/>
            <a:t>. Άυλα</a:t>
          </a:r>
          <a:endParaRPr lang="el-GR" sz="2800" b="1" dirty="0" smtClean="0"/>
        </a:p>
        <a:p>
          <a:pPr algn="l"/>
          <a:r>
            <a:rPr lang="el-GR" sz="2400" u="sng" dirty="0" smtClean="0"/>
            <a:t> </a:t>
          </a:r>
          <a:endParaRPr lang="el-GR" sz="2400" u="sng" dirty="0"/>
        </a:p>
      </dgm:t>
    </dgm:pt>
    <dgm:pt modelId="{6D916664-A66E-45E0-ADE9-0B9F514D5F94}" type="parTrans" cxnId="{6814E9EA-416A-4760-A0A3-091A00430D47}">
      <dgm:prSet/>
      <dgm:spPr/>
      <dgm:t>
        <a:bodyPr/>
        <a:lstStyle/>
        <a:p>
          <a:endParaRPr lang="el-GR"/>
        </a:p>
      </dgm:t>
    </dgm:pt>
    <dgm:pt modelId="{03D1662D-ACFE-4313-801D-217B133B66EE}" type="sibTrans" cxnId="{6814E9EA-416A-4760-A0A3-091A00430D47}">
      <dgm:prSet/>
      <dgm:spPr/>
      <dgm:t>
        <a:bodyPr/>
        <a:lstStyle/>
        <a:p>
          <a:endParaRPr lang="el-GR"/>
        </a:p>
      </dgm:t>
    </dgm:pt>
    <dgm:pt modelId="{B7521F58-51AA-40A1-952B-975F44AA76BD}">
      <dgm:prSet phldrT="[Κείμενο]" custT="1"/>
      <dgm:spPr/>
      <dgm:t>
        <a:bodyPr/>
        <a:lstStyle/>
        <a:p>
          <a:r>
            <a:rPr lang="el-GR" sz="2200" b="1" dirty="0" smtClean="0"/>
            <a:t>2.</a:t>
          </a:r>
          <a:r>
            <a:rPr lang="el-GR" sz="2200" b="1" u="sng" dirty="0" smtClean="0"/>
            <a:t>Καταναλωτικά</a:t>
          </a:r>
          <a:r>
            <a:rPr lang="el-GR" sz="2200" b="1" dirty="0" smtClean="0"/>
            <a:t>(άμεση ικανοποίηση των ανθρώπινων αναγκών)</a:t>
          </a:r>
          <a:endParaRPr lang="el-GR" sz="2200" b="1" dirty="0"/>
        </a:p>
      </dgm:t>
    </dgm:pt>
    <dgm:pt modelId="{B109E6B4-D821-4675-827B-B8E9ACC68645}" type="parTrans" cxnId="{C44BC74B-6599-4CA7-8B7D-55D4679CD9EF}">
      <dgm:prSet/>
      <dgm:spPr/>
      <dgm:t>
        <a:bodyPr/>
        <a:lstStyle/>
        <a:p>
          <a:endParaRPr lang="el-GR"/>
        </a:p>
      </dgm:t>
    </dgm:pt>
    <dgm:pt modelId="{3DB38BA2-62C4-4FE1-946D-E596C135A802}" type="sibTrans" cxnId="{C44BC74B-6599-4CA7-8B7D-55D4679CD9EF}">
      <dgm:prSet/>
      <dgm:spPr/>
      <dgm:t>
        <a:bodyPr/>
        <a:lstStyle/>
        <a:p>
          <a:endParaRPr lang="el-GR"/>
        </a:p>
      </dgm:t>
    </dgm:pt>
    <dgm:pt modelId="{1A6CF05D-B31C-413E-AC1A-9037F94D4B74}">
      <dgm:prSet custT="1"/>
      <dgm:spPr/>
      <dgm:t>
        <a:bodyPr/>
        <a:lstStyle/>
        <a:p>
          <a:r>
            <a:rPr lang="el-GR" sz="2200" b="1" baseline="0" dirty="0" smtClean="0"/>
            <a:t>1.</a:t>
          </a:r>
          <a:r>
            <a:rPr lang="el-GR" sz="2200" b="1" u="sng" baseline="0" dirty="0" smtClean="0"/>
            <a:t>Κεφαλαιουχικά </a:t>
          </a:r>
          <a:r>
            <a:rPr lang="el-GR" sz="2200" b="1" baseline="0" dirty="0" smtClean="0"/>
            <a:t>(χρησιμοποιούνται στην παραγωγική διαδικασία από την οποία παράγονται άλλα αγαθά.</a:t>
          </a:r>
          <a:endParaRPr lang="el-GR" sz="2200" b="1" baseline="0" dirty="0"/>
        </a:p>
      </dgm:t>
    </dgm:pt>
    <dgm:pt modelId="{EAAF4D0F-3BA1-4393-B9E0-46A55EF517D5}" type="parTrans" cxnId="{2C505B49-1C7C-4017-A393-03684E0F8760}">
      <dgm:prSet/>
      <dgm:spPr/>
      <dgm:t>
        <a:bodyPr/>
        <a:lstStyle/>
        <a:p>
          <a:endParaRPr lang="el-GR"/>
        </a:p>
      </dgm:t>
    </dgm:pt>
    <dgm:pt modelId="{423FA65C-02C1-4727-AFF4-D90F1900EDB5}" type="sibTrans" cxnId="{2C505B49-1C7C-4017-A393-03684E0F8760}">
      <dgm:prSet/>
      <dgm:spPr/>
      <dgm:t>
        <a:bodyPr/>
        <a:lstStyle/>
        <a:p>
          <a:endParaRPr lang="el-GR"/>
        </a:p>
      </dgm:t>
    </dgm:pt>
    <dgm:pt modelId="{225483EC-3214-4A8B-82EE-D290CDB86821}">
      <dgm:prSet custT="1"/>
      <dgm:spPr/>
      <dgm:t>
        <a:bodyPr/>
        <a:lstStyle/>
        <a:p>
          <a:r>
            <a:rPr lang="el-GR" sz="2200" b="1" baseline="0" dirty="0" smtClean="0"/>
            <a:t>2.</a:t>
          </a:r>
          <a:r>
            <a:rPr lang="el-GR" sz="2200" b="1" u="sng" baseline="0" dirty="0" smtClean="0"/>
            <a:t>Καταναλωτά</a:t>
          </a:r>
          <a:r>
            <a:rPr lang="el-GR" sz="2200" b="1" baseline="0" dirty="0" smtClean="0"/>
            <a:t> (χρησιμοποιούνται μια φορά για το σκοπό που παράχθηκαν) </a:t>
          </a:r>
          <a:endParaRPr lang="el-GR" sz="2200" b="1" baseline="0" dirty="0"/>
        </a:p>
      </dgm:t>
    </dgm:pt>
    <dgm:pt modelId="{AF8B093A-A5B8-4F22-A724-F1048A7416A4}" type="parTrans" cxnId="{E6F95DF7-F390-4FEA-A03A-EAFC49B1A066}">
      <dgm:prSet/>
      <dgm:spPr/>
      <dgm:t>
        <a:bodyPr/>
        <a:lstStyle/>
        <a:p>
          <a:endParaRPr lang="el-GR"/>
        </a:p>
      </dgm:t>
    </dgm:pt>
    <dgm:pt modelId="{67F4770A-1EE8-49D8-9F00-FD54FC718538}" type="sibTrans" cxnId="{E6F95DF7-F390-4FEA-A03A-EAFC49B1A066}">
      <dgm:prSet/>
      <dgm:spPr/>
      <dgm:t>
        <a:bodyPr/>
        <a:lstStyle/>
        <a:p>
          <a:endParaRPr lang="el-GR"/>
        </a:p>
      </dgm:t>
    </dgm:pt>
    <dgm:pt modelId="{1B05BCFF-A096-44CE-B5AA-92A99AD4B0AC}">
      <dgm:prSet custT="1"/>
      <dgm:spPr/>
      <dgm:t>
        <a:bodyPr/>
        <a:lstStyle/>
        <a:p>
          <a:r>
            <a:rPr lang="el-GR" sz="2000" b="1" baseline="0" dirty="0" smtClean="0"/>
            <a:t>1.</a:t>
          </a:r>
          <a:r>
            <a:rPr lang="el-GR" sz="2000" b="1" u="sng" baseline="0" dirty="0" smtClean="0"/>
            <a:t>Διαρκή</a:t>
          </a:r>
          <a:r>
            <a:rPr lang="el-GR" sz="2000" b="1" baseline="0" dirty="0" smtClean="0"/>
            <a:t> (μπορούν να χρησιμοποιηθούν πολλές φορές για τον ίδιο σκοπό χωρίς να μεταβληθεί η φυσική τους υπόσταση) </a:t>
          </a:r>
          <a:endParaRPr lang="el-GR" sz="2000" b="1" baseline="0" dirty="0"/>
        </a:p>
      </dgm:t>
    </dgm:pt>
    <dgm:pt modelId="{28F90B45-7CA2-4A3A-A636-C73499FE5144}" type="parTrans" cxnId="{D9F6DA89-C91E-4D71-A1A5-8DC96ED711D7}">
      <dgm:prSet/>
      <dgm:spPr/>
      <dgm:t>
        <a:bodyPr/>
        <a:lstStyle/>
        <a:p>
          <a:endParaRPr lang="el-GR"/>
        </a:p>
      </dgm:t>
    </dgm:pt>
    <dgm:pt modelId="{BF28FABF-CC56-4A47-9B30-29A2DF68A1D7}" type="sibTrans" cxnId="{D9F6DA89-C91E-4D71-A1A5-8DC96ED711D7}">
      <dgm:prSet/>
      <dgm:spPr/>
      <dgm:t>
        <a:bodyPr/>
        <a:lstStyle/>
        <a:p>
          <a:endParaRPr lang="el-GR"/>
        </a:p>
      </dgm:t>
    </dgm:pt>
    <dgm:pt modelId="{5AF4697C-C062-44B0-8F87-1D765CD72FD9}" type="pres">
      <dgm:prSet presAssocID="{D66EA212-454B-4DEC-A6FD-DD5EAF1F605C}" presName="compositeShape" presStyleCnt="0">
        <dgm:presLayoutVars>
          <dgm:dir/>
          <dgm:resizeHandles/>
        </dgm:presLayoutVars>
      </dgm:prSet>
      <dgm:spPr/>
    </dgm:pt>
    <dgm:pt modelId="{09461F61-34EF-4E76-BDC1-E99442D1C33A}" type="pres">
      <dgm:prSet presAssocID="{D66EA212-454B-4DEC-A6FD-DD5EAF1F605C}" presName="pyramid" presStyleLbl="node1" presStyleIdx="0" presStyleCnt="1" custScaleX="111895" custLinFactNeighborX="-55"/>
      <dgm:spPr>
        <a:solidFill>
          <a:schemeClr val="accent3">
            <a:lumMod val="75000"/>
          </a:schemeClr>
        </a:solidFill>
      </dgm:spPr>
    </dgm:pt>
    <dgm:pt modelId="{B8847461-F24F-4469-BFDC-92684AB1B5E2}" type="pres">
      <dgm:prSet presAssocID="{D66EA212-454B-4DEC-A6FD-DD5EAF1F605C}" presName="theList" presStyleCnt="0"/>
      <dgm:spPr/>
    </dgm:pt>
    <dgm:pt modelId="{46416DAD-3127-4596-92D9-7E3A9AEEE009}" type="pres">
      <dgm:prSet presAssocID="{BB706661-4686-4ED8-976C-FD983ED64842}" presName="aNode" presStyleLbl="fgAcc1" presStyleIdx="0" presStyleCnt="5" custScaleX="57725" custScaleY="206259" custLinFactY="-12144" custLinFactNeighborX="19171" custLinFactNeighborY="-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B30AAC-265C-4749-8BEB-74E7A63BBAB9}" type="pres">
      <dgm:prSet presAssocID="{BB706661-4686-4ED8-976C-FD983ED64842}" presName="aSpace" presStyleCnt="0"/>
      <dgm:spPr/>
    </dgm:pt>
    <dgm:pt modelId="{075024A4-523D-43B8-9B42-E8CDE7289E53}" type="pres">
      <dgm:prSet presAssocID="{1B05BCFF-A096-44CE-B5AA-92A99AD4B0AC}" presName="aNode" presStyleLbl="fgAcc1" presStyleIdx="1" presStyleCnt="5" custScaleY="152514" custLinFactY="33827" custLinFactNeighborX="24152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08F9285-47F2-45B5-99DE-8035302D83DF}" type="pres">
      <dgm:prSet presAssocID="{1B05BCFF-A096-44CE-B5AA-92A99AD4B0AC}" presName="aSpace" presStyleCnt="0"/>
      <dgm:spPr/>
    </dgm:pt>
    <dgm:pt modelId="{E75FE0A2-7706-485F-B653-9A2ECDD390CB}" type="pres">
      <dgm:prSet presAssocID="{225483EC-3214-4A8B-82EE-D290CDB86821}" presName="aNode" presStyleLbl="fgAcc1" presStyleIdx="2" presStyleCnt="5" custScaleX="99685" custScaleY="134031" custLinFactY="28406" custLinFactNeighborX="24152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A2D71CC-70F0-4AC0-B1D4-4654BD90F072}" type="pres">
      <dgm:prSet presAssocID="{225483EC-3214-4A8B-82EE-D290CDB86821}" presName="aSpace" presStyleCnt="0"/>
      <dgm:spPr/>
    </dgm:pt>
    <dgm:pt modelId="{3B0FDD84-BE69-41E1-A0E3-45DFF44860D9}" type="pres">
      <dgm:prSet presAssocID="{1A6CF05D-B31C-413E-AC1A-9037F94D4B74}" presName="aNode" presStyleLbl="fgAcc1" presStyleIdx="3" presStyleCnt="5" custScaleY="136130" custLinFactY="55110" custLinFactNeighborX="-1138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09EECE3-CBD3-436D-9CBD-63964D8341D5}" type="pres">
      <dgm:prSet presAssocID="{1A6CF05D-B31C-413E-AC1A-9037F94D4B74}" presName="aSpace" presStyleCnt="0"/>
      <dgm:spPr/>
    </dgm:pt>
    <dgm:pt modelId="{6A9AD7EE-6502-4C9B-AD43-126EA78B0C1A}" type="pres">
      <dgm:prSet presAssocID="{B7521F58-51AA-40A1-952B-975F44AA76BD}" presName="aNode" presStyleLbl="fgAcc1" presStyleIdx="4" presStyleCnt="5" custLinFactY="35211" custLinFactNeighborX="-1397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26868DA-A45B-46B9-B049-1F90FF395054}" type="pres">
      <dgm:prSet presAssocID="{B7521F58-51AA-40A1-952B-975F44AA76BD}" presName="aSpace" presStyleCnt="0"/>
      <dgm:spPr/>
    </dgm:pt>
  </dgm:ptLst>
  <dgm:cxnLst>
    <dgm:cxn modelId="{7F24465E-28B7-47CE-934D-279885BC0B9F}" type="presOf" srcId="{1B05BCFF-A096-44CE-B5AA-92A99AD4B0AC}" destId="{075024A4-523D-43B8-9B42-E8CDE7289E53}" srcOrd="0" destOrd="0" presId="urn:microsoft.com/office/officeart/2005/8/layout/pyramid2"/>
    <dgm:cxn modelId="{BD716786-BBF0-4220-A0F1-8EFE112069E6}" type="presOf" srcId="{B7521F58-51AA-40A1-952B-975F44AA76BD}" destId="{6A9AD7EE-6502-4C9B-AD43-126EA78B0C1A}" srcOrd="0" destOrd="0" presId="urn:microsoft.com/office/officeart/2005/8/layout/pyramid2"/>
    <dgm:cxn modelId="{604575DA-8865-4AE1-8E06-783D18E745B8}" type="presOf" srcId="{225483EC-3214-4A8B-82EE-D290CDB86821}" destId="{E75FE0A2-7706-485F-B653-9A2ECDD390CB}" srcOrd="0" destOrd="0" presId="urn:microsoft.com/office/officeart/2005/8/layout/pyramid2"/>
    <dgm:cxn modelId="{C44BC74B-6599-4CA7-8B7D-55D4679CD9EF}" srcId="{D66EA212-454B-4DEC-A6FD-DD5EAF1F605C}" destId="{B7521F58-51AA-40A1-952B-975F44AA76BD}" srcOrd="4" destOrd="0" parTransId="{B109E6B4-D821-4675-827B-B8E9ACC68645}" sibTransId="{3DB38BA2-62C4-4FE1-946D-E596C135A802}"/>
    <dgm:cxn modelId="{3BC7B68C-BFDA-4496-AB3F-CCFF1A83822D}" type="presOf" srcId="{1A6CF05D-B31C-413E-AC1A-9037F94D4B74}" destId="{3B0FDD84-BE69-41E1-A0E3-45DFF44860D9}" srcOrd="0" destOrd="0" presId="urn:microsoft.com/office/officeart/2005/8/layout/pyramid2"/>
    <dgm:cxn modelId="{E21C700A-8BAD-46C4-9541-2A4106E0EF36}" type="presOf" srcId="{D66EA212-454B-4DEC-A6FD-DD5EAF1F605C}" destId="{5AF4697C-C062-44B0-8F87-1D765CD72FD9}" srcOrd="0" destOrd="0" presId="urn:microsoft.com/office/officeart/2005/8/layout/pyramid2"/>
    <dgm:cxn modelId="{D9F6DA89-C91E-4D71-A1A5-8DC96ED711D7}" srcId="{D66EA212-454B-4DEC-A6FD-DD5EAF1F605C}" destId="{1B05BCFF-A096-44CE-B5AA-92A99AD4B0AC}" srcOrd="1" destOrd="0" parTransId="{28F90B45-7CA2-4A3A-A636-C73499FE5144}" sibTransId="{BF28FABF-CC56-4A47-9B30-29A2DF68A1D7}"/>
    <dgm:cxn modelId="{A6156F2E-2539-409C-9813-3DBDBEE45BFB}" type="presOf" srcId="{BB706661-4686-4ED8-976C-FD983ED64842}" destId="{46416DAD-3127-4596-92D9-7E3A9AEEE009}" srcOrd="0" destOrd="0" presId="urn:microsoft.com/office/officeart/2005/8/layout/pyramid2"/>
    <dgm:cxn modelId="{E6F95DF7-F390-4FEA-A03A-EAFC49B1A066}" srcId="{D66EA212-454B-4DEC-A6FD-DD5EAF1F605C}" destId="{225483EC-3214-4A8B-82EE-D290CDB86821}" srcOrd="2" destOrd="0" parTransId="{AF8B093A-A5B8-4F22-A724-F1048A7416A4}" sibTransId="{67F4770A-1EE8-49D8-9F00-FD54FC718538}"/>
    <dgm:cxn modelId="{6814E9EA-416A-4760-A0A3-091A00430D47}" srcId="{D66EA212-454B-4DEC-A6FD-DD5EAF1F605C}" destId="{BB706661-4686-4ED8-976C-FD983ED64842}" srcOrd="0" destOrd="0" parTransId="{6D916664-A66E-45E0-ADE9-0B9F514D5F94}" sibTransId="{03D1662D-ACFE-4313-801D-217B133B66EE}"/>
    <dgm:cxn modelId="{2C505B49-1C7C-4017-A393-03684E0F8760}" srcId="{D66EA212-454B-4DEC-A6FD-DD5EAF1F605C}" destId="{1A6CF05D-B31C-413E-AC1A-9037F94D4B74}" srcOrd="3" destOrd="0" parTransId="{EAAF4D0F-3BA1-4393-B9E0-46A55EF517D5}" sibTransId="{423FA65C-02C1-4727-AFF4-D90F1900EDB5}"/>
    <dgm:cxn modelId="{4A1B6174-6D19-4F64-9D28-B0E6174389C5}" type="presParOf" srcId="{5AF4697C-C062-44B0-8F87-1D765CD72FD9}" destId="{09461F61-34EF-4E76-BDC1-E99442D1C33A}" srcOrd="0" destOrd="0" presId="urn:microsoft.com/office/officeart/2005/8/layout/pyramid2"/>
    <dgm:cxn modelId="{49025A72-23BD-41AA-883E-E8BFF4E9F371}" type="presParOf" srcId="{5AF4697C-C062-44B0-8F87-1D765CD72FD9}" destId="{B8847461-F24F-4469-BFDC-92684AB1B5E2}" srcOrd="1" destOrd="0" presId="urn:microsoft.com/office/officeart/2005/8/layout/pyramid2"/>
    <dgm:cxn modelId="{52A848F7-C11C-4C6B-AEB8-8BD0F7C93722}" type="presParOf" srcId="{B8847461-F24F-4469-BFDC-92684AB1B5E2}" destId="{46416DAD-3127-4596-92D9-7E3A9AEEE009}" srcOrd="0" destOrd="0" presId="urn:microsoft.com/office/officeart/2005/8/layout/pyramid2"/>
    <dgm:cxn modelId="{A82D3F95-F4CB-4F2B-A020-7935218D9632}" type="presParOf" srcId="{B8847461-F24F-4469-BFDC-92684AB1B5E2}" destId="{06B30AAC-265C-4749-8BEB-74E7A63BBAB9}" srcOrd="1" destOrd="0" presId="urn:microsoft.com/office/officeart/2005/8/layout/pyramid2"/>
    <dgm:cxn modelId="{5BE77AB6-66D1-4687-9AAD-14E5EA0A3D4D}" type="presParOf" srcId="{B8847461-F24F-4469-BFDC-92684AB1B5E2}" destId="{075024A4-523D-43B8-9B42-E8CDE7289E53}" srcOrd="2" destOrd="0" presId="urn:microsoft.com/office/officeart/2005/8/layout/pyramid2"/>
    <dgm:cxn modelId="{B54C66A2-E640-4361-BC97-FAC0314AC2B8}" type="presParOf" srcId="{B8847461-F24F-4469-BFDC-92684AB1B5E2}" destId="{408F9285-47F2-45B5-99DE-8035302D83DF}" srcOrd="3" destOrd="0" presId="urn:microsoft.com/office/officeart/2005/8/layout/pyramid2"/>
    <dgm:cxn modelId="{8DA2D50F-CAB6-486F-B253-4BFC8D6AA5DB}" type="presParOf" srcId="{B8847461-F24F-4469-BFDC-92684AB1B5E2}" destId="{E75FE0A2-7706-485F-B653-9A2ECDD390CB}" srcOrd="4" destOrd="0" presId="urn:microsoft.com/office/officeart/2005/8/layout/pyramid2"/>
    <dgm:cxn modelId="{51C4040E-AE93-4427-A085-6C050D56BCE2}" type="presParOf" srcId="{B8847461-F24F-4469-BFDC-92684AB1B5E2}" destId="{FA2D71CC-70F0-4AC0-B1D4-4654BD90F072}" srcOrd="5" destOrd="0" presId="urn:microsoft.com/office/officeart/2005/8/layout/pyramid2"/>
    <dgm:cxn modelId="{5C4EC614-D920-4C33-A42F-082448F4B786}" type="presParOf" srcId="{B8847461-F24F-4469-BFDC-92684AB1B5E2}" destId="{3B0FDD84-BE69-41E1-A0E3-45DFF44860D9}" srcOrd="6" destOrd="0" presId="urn:microsoft.com/office/officeart/2005/8/layout/pyramid2"/>
    <dgm:cxn modelId="{0367290D-3E01-41CD-A084-9AB80A82EF41}" type="presParOf" srcId="{B8847461-F24F-4469-BFDC-92684AB1B5E2}" destId="{A09EECE3-CBD3-436D-9CBD-63964D8341D5}" srcOrd="7" destOrd="0" presId="urn:microsoft.com/office/officeart/2005/8/layout/pyramid2"/>
    <dgm:cxn modelId="{F58108AF-2E18-4146-8747-859F057B1327}" type="presParOf" srcId="{B8847461-F24F-4469-BFDC-92684AB1B5E2}" destId="{6A9AD7EE-6502-4C9B-AD43-126EA78B0C1A}" srcOrd="8" destOrd="0" presId="urn:microsoft.com/office/officeart/2005/8/layout/pyramid2"/>
    <dgm:cxn modelId="{75EB4A73-2912-4F01-952E-69F7E4C9038A}" type="presParOf" srcId="{B8847461-F24F-4469-BFDC-92684AB1B5E2}" destId="{426868DA-A45B-46B9-B049-1F90FF39505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DB13F1-4C09-4474-98F9-EB49CB07DCA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BDC3C61-B99F-41E6-8B50-B66C0364E13A}">
      <dgm:prSet phldrT="[Κείμενο]"/>
      <dgm:spPr/>
      <dgm:t>
        <a:bodyPr/>
        <a:lstStyle/>
        <a:p>
          <a:r>
            <a:rPr lang="el-GR" dirty="0" smtClean="0"/>
            <a:t>Αγαθό</a:t>
          </a:r>
          <a:endParaRPr lang="el-GR" dirty="0"/>
        </a:p>
      </dgm:t>
    </dgm:pt>
    <dgm:pt modelId="{40BF2C42-0563-4CD5-845A-E5A1647BCDAE}" type="parTrans" cxnId="{604A0F20-04FD-4430-BEA5-7E2029C2D972}">
      <dgm:prSet/>
      <dgm:spPr/>
      <dgm:t>
        <a:bodyPr/>
        <a:lstStyle/>
        <a:p>
          <a:endParaRPr lang="el-GR"/>
        </a:p>
      </dgm:t>
    </dgm:pt>
    <dgm:pt modelId="{CD13F50C-F18B-4517-84FB-BD1C60FD8B4F}" type="sibTrans" cxnId="{604A0F20-04FD-4430-BEA5-7E2029C2D972}">
      <dgm:prSet/>
      <dgm:spPr/>
      <dgm:t>
        <a:bodyPr/>
        <a:lstStyle/>
        <a:p>
          <a:endParaRPr lang="el-GR"/>
        </a:p>
      </dgm:t>
    </dgm:pt>
    <dgm:pt modelId="{3C4EB4E8-108D-4D20-8262-2A72E2A22838}">
      <dgm:prSet phldrT="[Κείμενο]"/>
      <dgm:spPr/>
      <dgm:t>
        <a:bodyPr/>
        <a:lstStyle/>
        <a:p>
          <a:r>
            <a:rPr lang="el-GR" dirty="0" smtClean="0"/>
            <a:t>Σοκολάτα</a:t>
          </a:r>
          <a:endParaRPr lang="el-GR" dirty="0"/>
        </a:p>
      </dgm:t>
    </dgm:pt>
    <dgm:pt modelId="{1985371E-A7FA-4793-98F0-F73DC338661A}" type="parTrans" cxnId="{303EFF16-8C62-486D-8F40-FEDEA29EFB8E}">
      <dgm:prSet/>
      <dgm:spPr/>
      <dgm:t>
        <a:bodyPr/>
        <a:lstStyle/>
        <a:p>
          <a:endParaRPr lang="el-GR"/>
        </a:p>
      </dgm:t>
    </dgm:pt>
    <dgm:pt modelId="{7006C7AF-D42A-4DFF-B347-A8C56BA7E994}" type="sibTrans" cxnId="{303EFF16-8C62-486D-8F40-FEDEA29EFB8E}">
      <dgm:prSet/>
      <dgm:spPr/>
      <dgm:t>
        <a:bodyPr/>
        <a:lstStyle/>
        <a:p>
          <a:endParaRPr lang="el-GR"/>
        </a:p>
      </dgm:t>
    </dgm:pt>
    <dgm:pt modelId="{0F4D863A-D728-4870-BBBC-0611894CBCCE}">
      <dgm:prSet phldrT="[Κείμενο]"/>
      <dgm:spPr/>
      <dgm:t>
        <a:bodyPr/>
        <a:lstStyle/>
        <a:p>
          <a:r>
            <a:rPr lang="el-GR" dirty="0" smtClean="0"/>
            <a:t>Μουσική συναυλία</a:t>
          </a:r>
          <a:endParaRPr lang="el-GR" dirty="0"/>
        </a:p>
      </dgm:t>
    </dgm:pt>
    <dgm:pt modelId="{E0CC9FFA-463D-4E20-90BA-4CC90F75EC92}" type="parTrans" cxnId="{72015467-E1EC-40CE-B820-427DECF8538E}">
      <dgm:prSet/>
      <dgm:spPr/>
      <dgm:t>
        <a:bodyPr/>
        <a:lstStyle/>
        <a:p>
          <a:endParaRPr lang="el-GR"/>
        </a:p>
      </dgm:t>
    </dgm:pt>
    <dgm:pt modelId="{A07DCD7B-7F7A-4CB5-88BC-17FBB3523CA6}" type="sibTrans" cxnId="{72015467-E1EC-40CE-B820-427DECF8538E}">
      <dgm:prSet/>
      <dgm:spPr/>
      <dgm:t>
        <a:bodyPr/>
        <a:lstStyle/>
        <a:p>
          <a:endParaRPr lang="el-GR"/>
        </a:p>
      </dgm:t>
    </dgm:pt>
    <dgm:pt modelId="{AF224B64-E0C0-484C-8B74-AA177EFF0B74}">
      <dgm:prSet phldrT="[Κείμενο]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l-GR" dirty="0" smtClean="0"/>
            <a:t>1</a:t>
          </a:r>
          <a:r>
            <a:rPr lang="el-GR" baseline="30000" dirty="0" smtClean="0"/>
            <a:t>ο</a:t>
          </a:r>
          <a:r>
            <a:rPr lang="el-GR" dirty="0" smtClean="0"/>
            <a:t> κριτήριο</a:t>
          </a:r>
          <a:endParaRPr lang="el-GR" dirty="0"/>
        </a:p>
      </dgm:t>
    </dgm:pt>
    <dgm:pt modelId="{1C6EE506-6EFB-4166-8502-E30EBB97844D}" type="parTrans" cxnId="{EEFA2786-A9FC-4CBB-9F0E-C2528E7D9266}">
      <dgm:prSet/>
      <dgm:spPr/>
      <dgm:t>
        <a:bodyPr/>
        <a:lstStyle/>
        <a:p>
          <a:endParaRPr lang="el-GR"/>
        </a:p>
      </dgm:t>
    </dgm:pt>
    <dgm:pt modelId="{8575ED3D-34E4-46D1-AE6A-5712B925FDFC}" type="sibTrans" cxnId="{EEFA2786-A9FC-4CBB-9F0E-C2528E7D9266}">
      <dgm:prSet/>
      <dgm:spPr/>
      <dgm:t>
        <a:bodyPr/>
        <a:lstStyle/>
        <a:p>
          <a:endParaRPr lang="el-GR"/>
        </a:p>
      </dgm:t>
    </dgm:pt>
    <dgm:pt modelId="{9D0FD17A-41C1-48A9-A35A-6D0DB5BC7426}">
      <dgm:prSet phldrT="[Κείμενο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l-GR" dirty="0" smtClean="0"/>
            <a:t>-</a:t>
          </a:r>
          <a:endParaRPr lang="el-GR" dirty="0"/>
        </a:p>
      </dgm:t>
    </dgm:pt>
    <dgm:pt modelId="{53910287-E892-4264-A72E-4B75F69CBFE2}" type="parTrans" cxnId="{A879753D-5C0C-4BC1-909B-8FC17EDCDEC6}">
      <dgm:prSet/>
      <dgm:spPr/>
      <dgm:t>
        <a:bodyPr/>
        <a:lstStyle/>
        <a:p>
          <a:endParaRPr lang="el-GR"/>
        </a:p>
      </dgm:t>
    </dgm:pt>
    <dgm:pt modelId="{B61F4579-2502-4015-8539-BDB250966F9F}" type="sibTrans" cxnId="{A879753D-5C0C-4BC1-909B-8FC17EDCDEC6}">
      <dgm:prSet/>
      <dgm:spPr/>
      <dgm:t>
        <a:bodyPr/>
        <a:lstStyle/>
        <a:p>
          <a:endParaRPr lang="el-GR"/>
        </a:p>
      </dgm:t>
    </dgm:pt>
    <dgm:pt modelId="{BA05C844-00A3-4A15-A16C-9788DD2E8F62}">
      <dgm:prSet phldrT="[Κείμενο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l-GR" dirty="0" smtClean="0"/>
            <a:t>-</a:t>
          </a:r>
          <a:endParaRPr lang="el-GR" dirty="0"/>
        </a:p>
      </dgm:t>
    </dgm:pt>
    <dgm:pt modelId="{3A537CEC-626F-4892-8560-D050A3B8A5E6}" type="parTrans" cxnId="{C12A9069-7949-4FB0-BD58-B83F66AFEA26}">
      <dgm:prSet/>
      <dgm:spPr/>
      <dgm:t>
        <a:bodyPr/>
        <a:lstStyle/>
        <a:p>
          <a:endParaRPr lang="el-GR"/>
        </a:p>
      </dgm:t>
    </dgm:pt>
    <dgm:pt modelId="{E706344F-9204-477C-939E-88EA21825823}" type="sibTrans" cxnId="{C12A9069-7949-4FB0-BD58-B83F66AFEA26}">
      <dgm:prSet/>
      <dgm:spPr/>
      <dgm:t>
        <a:bodyPr/>
        <a:lstStyle/>
        <a:p>
          <a:endParaRPr lang="el-GR"/>
        </a:p>
      </dgm:t>
    </dgm:pt>
    <dgm:pt modelId="{779F4C6E-73CA-4597-BDC9-F503E575F042}">
      <dgm:prSet phldrT="[Κείμενο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l-GR" dirty="0" smtClean="0"/>
            <a:t>2</a:t>
          </a:r>
          <a:r>
            <a:rPr lang="el-GR" baseline="30000" dirty="0" smtClean="0"/>
            <a:t>ο</a:t>
          </a:r>
          <a:r>
            <a:rPr lang="el-GR" dirty="0" smtClean="0"/>
            <a:t> κριτήριο</a:t>
          </a:r>
          <a:endParaRPr lang="el-GR" dirty="0"/>
        </a:p>
      </dgm:t>
    </dgm:pt>
    <dgm:pt modelId="{4AC8122A-9AFC-47BC-9B02-7F3E8830DC16}" type="parTrans" cxnId="{87E4E61B-0EA1-4568-9412-F21BC25B6DC7}">
      <dgm:prSet/>
      <dgm:spPr/>
      <dgm:t>
        <a:bodyPr/>
        <a:lstStyle/>
        <a:p>
          <a:endParaRPr lang="el-GR"/>
        </a:p>
      </dgm:t>
    </dgm:pt>
    <dgm:pt modelId="{8BEE29F6-70C0-4D87-8BD0-DEF16F09900C}" type="sibTrans" cxnId="{87E4E61B-0EA1-4568-9412-F21BC25B6DC7}">
      <dgm:prSet/>
      <dgm:spPr/>
      <dgm:t>
        <a:bodyPr/>
        <a:lstStyle/>
        <a:p>
          <a:endParaRPr lang="el-GR"/>
        </a:p>
      </dgm:t>
    </dgm:pt>
    <dgm:pt modelId="{6A8BA1BD-8E66-4DAA-8488-9FEB1A0AF3BF}">
      <dgm:prSet phldrT="[Κείμενο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l-GR" dirty="0" smtClean="0"/>
            <a:t>-</a:t>
          </a:r>
          <a:endParaRPr lang="el-GR" dirty="0"/>
        </a:p>
      </dgm:t>
    </dgm:pt>
    <dgm:pt modelId="{B3786C0E-09C6-4747-8DA7-6C7F0CA5400C}" type="parTrans" cxnId="{C3A5074D-894F-48B0-8CB8-DC0605BA0C73}">
      <dgm:prSet/>
      <dgm:spPr/>
      <dgm:t>
        <a:bodyPr/>
        <a:lstStyle/>
        <a:p>
          <a:endParaRPr lang="el-GR"/>
        </a:p>
      </dgm:t>
    </dgm:pt>
    <dgm:pt modelId="{0CF14575-E5DF-4910-A5EA-69B59D9BFCB4}" type="sibTrans" cxnId="{C3A5074D-894F-48B0-8CB8-DC0605BA0C73}">
      <dgm:prSet/>
      <dgm:spPr/>
      <dgm:t>
        <a:bodyPr/>
        <a:lstStyle/>
        <a:p>
          <a:endParaRPr lang="el-GR"/>
        </a:p>
      </dgm:t>
    </dgm:pt>
    <dgm:pt modelId="{6B05896B-E243-41E7-A35F-FF28299DAF5E}">
      <dgm:prSet phldrT="[Κείμενο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l-GR" dirty="0" smtClean="0"/>
            <a:t>-</a:t>
          </a:r>
          <a:endParaRPr lang="el-GR" dirty="0"/>
        </a:p>
      </dgm:t>
    </dgm:pt>
    <dgm:pt modelId="{BF13E921-3F56-4DAE-8451-0B4CFB506E76}" type="parTrans" cxnId="{9BDBFD1C-AEE7-47F4-977F-4CFAE2BDF4A2}">
      <dgm:prSet/>
      <dgm:spPr/>
      <dgm:t>
        <a:bodyPr/>
        <a:lstStyle/>
        <a:p>
          <a:endParaRPr lang="el-GR"/>
        </a:p>
      </dgm:t>
    </dgm:pt>
    <dgm:pt modelId="{73B29AC3-6699-41DD-A7B8-6462D67AC756}" type="sibTrans" cxnId="{9BDBFD1C-AEE7-47F4-977F-4CFAE2BDF4A2}">
      <dgm:prSet/>
      <dgm:spPr/>
      <dgm:t>
        <a:bodyPr/>
        <a:lstStyle/>
        <a:p>
          <a:endParaRPr lang="el-GR"/>
        </a:p>
      </dgm:t>
    </dgm:pt>
    <dgm:pt modelId="{4AE12F97-9AC8-4320-8C37-176B9EE7CC04}">
      <dgm:prSet phldrT="[Κείμενο]"/>
      <dgm:spPr>
        <a:solidFill>
          <a:schemeClr val="accent3"/>
        </a:solidFill>
      </dgm:spPr>
      <dgm:t>
        <a:bodyPr/>
        <a:lstStyle/>
        <a:p>
          <a:r>
            <a:rPr lang="el-GR" dirty="0" smtClean="0"/>
            <a:t>3</a:t>
          </a:r>
          <a:r>
            <a:rPr lang="el-GR" baseline="30000" dirty="0" smtClean="0"/>
            <a:t>ο</a:t>
          </a:r>
          <a:r>
            <a:rPr lang="el-GR" dirty="0" smtClean="0"/>
            <a:t> κριτήριο</a:t>
          </a:r>
          <a:endParaRPr lang="el-GR" dirty="0"/>
        </a:p>
      </dgm:t>
    </dgm:pt>
    <dgm:pt modelId="{5D83FF6F-21AD-4DB0-95DC-0A70F1205084}" type="parTrans" cxnId="{21C3CF59-4895-4726-B224-111C4F0AFFEF}">
      <dgm:prSet/>
      <dgm:spPr/>
      <dgm:t>
        <a:bodyPr/>
        <a:lstStyle/>
        <a:p>
          <a:endParaRPr lang="el-GR"/>
        </a:p>
      </dgm:t>
    </dgm:pt>
    <dgm:pt modelId="{69DCF344-71BD-4455-9861-20D36CE0282D}" type="sibTrans" cxnId="{21C3CF59-4895-4726-B224-111C4F0AFFEF}">
      <dgm:prSet/>
      <dgm:spPr/>
      <dgm:t>
        <a:bodyPr/>
        <a:lstStyle/>
        <a:p>
          <a:endParaRPr lang="el-GR"/>
        </a:p>
      </dgm:t>
    </dgm:pt>
    <dgm:pt modelId="{70230E0E-44D3-45B4-8482-3D1FAAB7373B}">
      <dgm:prSet phldrT="[Κείμενο]"/>
      <dgm:spPr/>
      <dgm:t>
        <a:bodyPr/>
        <a:lstStyle/>
        <a:p>
          <a:r>
            <a:rPr lang="el-GR" dirty="0" smtClean="0"/>
            <a:t>Τραπέζι</a:t>
          </a:r>
          <a:endParaRPr lang="el-GR" dirty="0"/>
        </a:p>
      </dgm:t>
    </dgm:pt>
    <dgm:pt modelId="{DD05DF5F-2F92-4D74-B53D-EA856C334369}" type="parTrans" cxnId="{7D1E991A-8507-4EF7-AC02-7577A450392C}">
      <dgm:prSet/>
      <dgm:spPr/>
      <dgm:t>
        <a:bodyPr/>
        <a:lstStyle/>
        <a:p>
          <a:endParaRPr lang="el-GR"/>
        </a:p>
      </dgm:t>
    </dgm:pt>
    <dgm:pt modelId="{1FDFEC99-8E3F-41F8-B435-A458236B0F63}" type="sibTrans" cxnId="{7D1E991A-8507-4EF7-AC02-7577A450392C}">
      <dgm:prSet/>
      <dgm:spPr/>
      <dgm:t>
        <a:bodyPr/>
        <a:lstStyle/>
        <a:p>
          <a:endParaRPr lang="el-GR"/>
        </a:p>
      </dgm:t>
    </dgm:pt>
    <dgm:pt modelId="{A6BA331E-AEE1-4147-B8D1-7B101DB46BCE}">
      <dgm:prSet phldrT="[Κείμενο]"/>
      <dgm:spPr/>
      <dgm:t>
        <a:bodyPr/>
        <a:lstStyle/>
        <a:p>
          <a:r>
            <a:rPr lang="el-GR" dirty="0" smtClean="0"/>
            <a:t>Ψυγείο εστιατορίου</a:t>
          </a:r>
          <a:endParaRPr lang="el-GR" dirty="0"/>
        </a:p>
      </dgm:t>
    </dgm:pt>
    <dgm:pt modelId="{863646DC-9E1F-4C46-951A-27492A0970CB}" type="parTrans" cxnId="{2E89946C-B935-4902-8267-638FEE3B3AFB}">
      <dgm:prSet/>
      <dgm:spPr/>
      <dgm:t>
        <a:bodyPr/>
        <a:lstStyle/>
        <a:p>
          <a:endParaRPr lang="el-GR"/>
        </a:p>
      </dgm:t>
    </dgm:pt>
    <dgm:pt modelId="{2FA5BA41-94E1-4986-BD07-FA89FB0B591B}" type="sibTrans" cxnId="{2E89946C-B935-4902-8267-638FEE3B3AFB}">
      <dgm:prSet/>
      <dgm:spPr/>
      <dgm:t>
        <a:bodyPr/>
        <a:lstStyle/>
        <a:p>
          <a:endParaRPr lang="el-GR"/>
        </a:p>
      </dgm:t>
    </dgm:pt>
    <dgm:pt modelId="{2986D887-6558-4187-AF96-60310E6198B0}">
      <dgm:prSet phldrT="[Κείμενο]"/>
      <dgm:spPr/>
      <dgm:t>
        <a:bodyPr/>
        <a:lstStyle/>
        <a:p>
          <a:r>
            <a:rPr lang="el-GR" dirty="0" smtClean="0"/>
            <a:t>Τρακτέρ</a:t>
          </a:r>
          <a:endParaRPr lang="el-GR" dirty="0"/>
        </a:p>
      </dgm:t>
    </dgm:pt>
    <dgm:pt modelId="{E742B3AA-A43E-4EF6-89EF-16A83D339F3F}" type="parTrans" cxnId="{2135539E-5482-44BE-BF3D-6FAB1AB27CB5}">
      <dgm:prSet/>
      <dgm:spPr/>
      <dgm:t>
        <a:bodyPr/>
        <a:lstStyle/>
        <a:p>
          <a:endParaRPr lang="el-GR"/>
        </a:p>
      </dgm:t>
    </dgm:pt>
    <dgm:pt modelId="{B80CB3ED-F589-47D6-ABAE-4155D88D1A1E}" type="sibTrans" cxnId="{2135539E-5482-44BE-BF3D-6FAB1AB27CB5}">
      <dgm:prSet/>
      <dgm:spPr/>
      <dgm:t>
        <a:bodyPr/>
        <a:lstStyle/>
        <a:p>
          <a:endParaRPr lang="el-GR"/>
        </a:p>
      </dgm:t>
    </dgm:pt>
    <dgm:pt modelId="{886DC584-84C2-4B81-90DE-1A0087A42FFF}">
      <dgm:prSet phldrT="[Κείμενο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l-GR" dirty="0" smtClean="0"/>
            <a:t>-</a:t>
          </a:r>
          <a:endParaRPr lang="el-GR" dirty="0"/>
        </a:p>
      </dgm:t>
    </dgm:pt>
    <dgm:pt modelId="{8F84E45B-410A-4F6A-8501-36784DEC6CE3}" type="parTrans" cxnId="{6CE11479-FC4A-4575-BA0F-6FA301A88416}">
      <dgm:prSet/>
      <dgm:spPr/>
      <dgm:t>
        <a:bodyPr/>
        <a:lstStyle/>
        <a:p>
          <a:endParaRPr lang="el-GR"/>
        </a:p>
      </dgm:t>
    </dgm:pt>
    <dgm:pt modelId="{91767C5C-47B2-4805-AF1C-0B09920041FE}" type="sibTrans" cxnId="{6CE11479-FC4A-4575-BA0F-6FA301A88416}">
      <dgm:prSet/>
      <dgm:spPr/>
      <dgm:t>
        <a:bodyPr/>
        <a:lstStyle/>
        <a:p>
          <a:endParaRPr lang="el-GR"/>
        </a:p>
      </dgm:t>
    </dgm:pt>
    <dgm:pt modelId="{F3CB3734-A85C-427A-AB04-3CC810EAF2EE}">
      <dgm:prSet phldrT="[Κείμενο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l-GR" dirty="0" smtClean="0"/>
            <a:t>-</a:t>
          </a:r>
          <a:endParaRPr lang="el-GR" dirty="0"/>
        </a:p>
      </dgm:t>
    </dgm:pt>
    <dgm:pt modelId="{722767BB-D6E0-4475-8966-D58537B64ADE}" type="parTrans" cxnId="{110A8645-4478-4341-B25B-82059443ADFE}">
      <dgm:prSet/>
      <dgm:spPr/>
      <dgm:t>
        <a:bodyPr/>
        <a:lstStyle/>
        <a:p>
          <a:endParaRPr lang="el-GR"/>
        </a:p>
      </dgm:t>
    </dgm:pt>
    <dgm:pt modelId="{1AD93352-576F-4A05-9C7E-CB68F56BFDB6}" type="sibTrans" cxnId="{110A8645-4478-4341-B25B-82059443ADFE}">
      <dgm:prSet/>
      <dgm:spPr/>
      <dgm:t>
        <a:bodyPr/>
        <a:lstStyle/>
        <a:p>
          <a:endParaRPr lang="el-GR"/>
        </a:p>
      </dgm:t>
    </dgm:pt>
    <dgm:pt modelId="{124F7FD2-3AE6-462C-9B36-282AD506CEFC}">
      <dgm:prSet phldrT="[Κείμενο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l-GR" dirty="0" smtClean="0"/>
            <a:t>-</a:t>
          </a:r>
          <a:endParaRPr lang="el-GR" dirty="0"/>
        </a:p>
      </dgm:t>
    </dgm:pt>
    <dgm:pt modelId="{5506E5F1-C3A8-49DA-8EC8-3015B73D0E06}" type="parTrans" cxnId="{2324E3AD-4656-4F57-9F84-B7B43BFFBC27}">
      <dgm:prSet/>
      <dgm:spPr/>
      <dgm:t>
        <a:bodyPr/>
        <a:lstStyle/>
        <a:p>
          <a:endParaRPr lang="el-GR"/>
        </a:p>
      </dgm:t>
    </dgm:pt>
    <dgm:pt modelId="{8E9A5D30-2F0A-43A0-B000-8428093894B5}" type="sibTrans" cxnId="{2324E3AD-4656-4F57-9F84-B7B43BFFBC27}">
      <dgm:prSet/>
      <dgm:spPr/>
      <dgm:t>
        <a:bodyPr/>
        <a:lstStyle/>
        <a:p>
          <a:endParaRPr lang="el-GR"/>
        </a:p>
      </dgm:t>
    </dgm:pt>
    <dgm:pt modelId="{1603D541-ED73-4C4D-BFB9-CF06A873A5CD}">
      <dgm:prSet phldrT="[Κείμενο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l-GR" dirty="0" smtClean="0"/>
            <a:t>-</a:t>
          </a:r>
          <a:endParaRPr lang="el-GR" dirty="0"/>
        </a:p>
      </dgm:t>
    </dgm:pt>
    <dgm:pt modelId="{6C12FFE8-7392-4EFE-A352-42C04B888DA5}" type="parTrans" cxnId="{86602BC7-37C1-4B9F-B9A3-70082C0602AC}">
      <dgm:prSet/>
      <dgm:spPr/>
      <dgm:t>
        <a:bodyPr/>
        <a:lstStyle/>
        <a:p>
          <a:endParaRPr lang="el-GR"/>
        </a:p>
      </dgm:t>
    </dgm:pt>
    <dgm:pt modelId="{097231EE-B1A1-4DB9-A7AC-559B33100612}" type="sibTrans" cxnId="{86602BC7-37C1-4B9F-B9A3-70082C0602AC}">
      <dgm:prSet/>
      <dgm:spPr/>
      <dgm:t>
        <a:bodyPr/>
        <a:lstStyle/>
        <a:p>
          <a:endParaRPr lang="el-GR"/>
        </a:p>
      </dgm:t>
    </dgm:pt>
    <dgm:pt modelId="{9354C7C6-C69A-4771-BBBE-3327D9A39916}">
      <dgm:prSet phldrT="[Κείμενο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l-GR" dirty="0" smtClean="0"/>
            <a:t>-</a:t>
          </a:r>
          <a:endParaRPr lang="el-GR" dirty="0"/>
        </a:p>
      </dgm:t>
    </dgm:pt>
    <dgm:pt modelId="{B1EFC351-6C6D-4ACE-8C92-41B161F8E01E}" type="parTrans" cxnId="{0AE5CB34-24A5-4C5A-A383-B0F0B2F2C09D}">
      <dgm:prSet/>
      <dgm:spPr/>
      <dgm:t>
        <a:bodyPr/>
        <a:lstStyle/>
        <a:p>
          <a:endParaRPr lang="el-GR"/>
        </a:p>
      </dgm:t>
    </dgm:pt>
    <dgm:pt modelId="{160CFA8A-AA5F-43A3-9D82-02A9E3002851}" type="sibTrans" cxnId="{0AE5CB34-24A5-4C5A-A383-B0F0B2F2C09D}">
      <dgm:prSet/>
      <dgm:spPr/>
      <dgm:t>
        <a:bodyPr/>
        <a:lstStyle/>
        <a:p>
          <a:endParaRPr lang="el-GR"/>
        </a:p>
      </dgm:t>
    </dgm:pt>
    <dgm:pt modelId="{1043202D-3224-48EF-84A0-2CA0E8089BCD}">
      <dgm:prSet phldrT="[Κείμενο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l-GR" dirty="0" smtClean="0"/>
            <a:t>-</a:t>
          </a:r>
          <a:endParaRPr lang="el-GR" dirty="0"/>
        </a:p>
      </dgm:t>
    </dgm:pt>
    <dgm:pt modelId="{28E13571-464D-48F5-98D8-9D4A60F9B50A}" type="parTrans" cxnId="{CC4C6D0C-9297-47F7-9453-15A8390AD65A}">
      <dgm:prSet/>
      <dgm:spPr/>
      <dgm:t>
        <a:bodyPr/>
        <a:lstStyle/>
        <a:p>
          <a:endParaRPr lang="el-GR"/>
        </a:p>
      </dgm:t>
    </dgm:pt>
    <dgm:pt modelId="{BAB4B6F7-6033-4782-AA95-4A0FBE0C44B7}" type="sibTrans" cxnId="{CC4C6D0C-9297-47F7-9453-15A8390AD65A}">
      <dgm:prSet/>
      <dgm:spPr/>
      <dgm:t>
        <a:bodyPr/>
        <a:lstStyle/>
        <a:p>
          <a:endParaRPr lang="el-GR"/>
        </a:p>
      </dgm:t>
    </dgm:pt>
    <dgm:pt modelId="{3F5FD62D-48A1-413F-8ECC-E66695D8EB6F}">
      <dgm:prSet phldrT="[Κείμενο]"/>
      <dgm:spPr>
        <a:solidFill>
          <a:schemeClr val="accent3"/>
        </a:solidFill>
      </dgm:spPr>
      <dgm:t>
        <a:bodyPr/>
        <a:lstStyle/>
        <a:p>
          <a:r>
            <a:rPr lang="el-GR" dirty="0" smtClean="0"/>
            <a:t>-</a:t>
          </a:r>
          <a:endParaRPr lang="el-GR" dirty="0"/>
        </a:p>
      </dgm:t>
    </dgm:pt>
    <dgm:pt modelId="{311F26E4-5E4F-4A25-BBDF-7731E53FE70D}" type="parTrans" cxnId="{D8B3EE62-60C6-4637-8A79-B6B435BB2C7C}">
      <dgm:prSet/>
      <dgm:spPr/>
      <dgm:t>
        <a:bodyPr/>
        <a:lstStyle/>
        <a:p>
          <a:endParaRPr lang="el-GR"/>
        </a:p>
      </dgm:t>
    </dgm:pt>
    <dgm:pt modelId="{9A616043-3928-4686-9704-9C2836EA4B74}" type="sibTrans" cxnId="{D8B3EE62-60C6-4637-8A79-B6B435BB2C7C}">
      <dgm:prSet/>
      <dgm:spPr/>
      <dgm:t>
        <a:bodyPr/>
        <a:lstStyle/>
        <a:p>
          <a:endParaRPr lang="el-GR"/>
        </a:p>
      </dgm:t>
    </dgm:pt>
    <dgm:pt modelId="{7435ACA6-CCF6-4900-A29C-0861B05D0505}">
      <dgm:prSet phldrT="[Κείμενο]"/>
      <dgm:spPr>
        <a:solidFill>
          <a:schemeClr val="accent3"/>
        </a:solidFill>
      </dgm:spPr>
      <dgm:t>
        <a:bodyPr/>
        <a:lstStyle/>
        <a:p>
          <a:r>
            <a:rPr lang="el-GR" dirty="0" smtClean="0"/>
            <a:t>-</a:t>
          </a:r>
          <a:endParaRPr lang="el-GR" dirty="0"/>
        </a:p>
      </dgm:t>
    </dgm:pt>
    <dgm:pt modelId="{5F698F7D-4D49-4CF2-862D-873FC5B27E0C}" type="parTrans" cxnId="{710DA110-B2A3-4C01-A14A-7F215F33F9FE}">
      <dgm:prSet/>
      <dgm:spPr/>
      <dgm:t>
        <a:bodyPr/>
        <a:lstStyle/>
        <a:p>
          <a:endParaRPr lang="el-GR"/>
        </a:p>
      </dgm:t>
    </dgm:pt>
    <dgm:pt modelId="{C15D321B-A763-4E81-B81B-238DD653FA3A}" type="sibTrans" cxnId="{710DA110-B2A3-4C01-A14A-7F215F33F9FE}">
      <dgm:prSet/>
      <dgm:spPr/>
      <dgm:t>
        <a:bodyPr/>
        <a:lstStyle/>
        <a:p>
          <a:endParaRPr lang="el-GR"/>
        </a:p>
      </dgm:t>
    </dgm:pt>
    <dgm:pt modelId="{5D24C52A-0A19-4E9A-9C12-1F31399A24D5}">
      <dgm:prSet phldrT="[Κείμενο]"/>
      <dgm:spPr>
        <a:solidFill>
          <a:schemeClr val="accent3"/>
        </a:solidFill>
      </dgm:spPr>
      <dgm:t>
        <a:bodyPr/>
        <a:lstStyle/>
        <a:p>
          <a:r>
            <a:rPr lang="el-GR" dirty="0" smtClean="0"/>
            <a:t>-</a:t>
          </a:r>
          <a:endParaRPr lang="el-GR" dirty="0"/>
        </a:p>
      </dgm:t>
    </dgm:pt>
    <dgm:pt modelId="{3FF8F22F-4A1A-474D-9C53-F1D77C5CBAF1}" type="parTrans" cxnId="{14F42CA5-1EEA-4286-9E06-067E47827898}">
      <dgm:prSet/>
      <dgm:spPr/>
      <dgm:t>
        <a:bodyPr/>
        <a:lstStyle/>
        <a:p>
          <a:endParaRPr lang="el-GR"/>
        </a:p>
      </dgm:t>
    </dgm:pt>
    <dgm:pt modelId="{A0CE83DF-D9CF-4368-8309-8A64FCAF9FFE}" type="sibTrans" cxnId="{14F42CA5-1EEA-4286-9E06-067E47827898}">
      <dgm:prSet/>
      <dgm:spPr/>
      <dgm:t>
        <a:bodyPr/>
        <a:lstStyle/>
        <a:p>
          <a:endParaRPr lang="el-GR"/>
        </a:p>
      </dgm:t>
    </dgm:pt>
    <dgm:pt modelId="{202F379B-235B-4DF5-BE8C-7EA06AF9ECD4}">
      <dgm:prSet phldrT="[Κείμενο]"/>
      <dgm:spPr>
        <a:solidFill>
          <a:schemeClr val="accent3"/>
        </a:solidFill>
      </dgm:spPr>
      <dgm:t>
        <a:bodyPr/>
        <a:lstStyle/>
        <a:p>
          <a:r>
            <a:rPr lang="el-GR" dirty="0" smtClean="0"/>
            <a:t>-</a:t>
          </a:r>
          <a:endParaRPr lang="el-GR" dirty="0"/>
        </a:p>
      </dgm:t>
    </dgm:pt>
    <dgm:pt modelId="{02E93E98-7E71-4BD8-BA26-E3B47A1A480B}" type="parTrans" cxnId="{5B7E647B-515C-4244-BB1D-AAEAE8DE4C70}">
      <dgm:prSet/>
      <dgm:spPr/>
      <dgm:t>
        <a:bodyPr/>
        <a:lstStyle/>
        <a:p>
          <a:endParaRPr lang="el-GR"/>
        </a:p>
      </dgm:t>
    </dgm:pt>
    <dgm:pt modelId="{AC454409-6A48-4391-A5E4-F274DD401CD6}" type="sibTrans" cxnId="{5B7E647B-515C-4244-BB1D-AAEAE8DE4C70}">
      <dgm:prSet/>
      <dgm:spPr/>
      <dgm:t>
        <a:bodyPr/>
        <a:lstStyle/>
        <a:p>
          <a:endParaRPr lang="el-GR"/>
        </a:p>
      </dgm:t>
    </dgm:pt>
    <dgm:pt modelId="{CDA8FEE3-AD83-43B0-9516-CB453D81DF41}">
      <dgm:prSet phldrT="[Κείμενο]"/>
      <dgm:spPr>
        <a:solidFill>
          <a:schemeClr val="accent3"/>
        </a:solidFill>
      </dgm:spPr>
      <dgm:t>
        <a:bodyPr/>
        <a:lstStyle/>
        <a:p>
          <a:r>
            <a:rPr lang="el-GR" dirty="0" smtClean="0"/>
            <a:t>-</a:t>
          </a:r>
          <a:endParaRPr lang="el-GR" dirty="0"/>
        </a:p>
      </dgm:t>
    </dgm:pt>
    <dgm:pt modelId="{3F7A9EC8-3080-464B-8AEC-F3E78778DE6E}" type="parTrans" cxnId="{500DAC21-B6A5-462A-B2EA-2EA147D098A2}">
      <dgm:prSet/>
      <dgm:spPr/>
      <dgm:t>
        <a:bodyPr/>
        <a:lstStyle/>
        <a:p>
          <a:endParaRPr lang="el-GR"/>
        </a:p>
      </dgm:t>
    </dgm:pt>
    <dgm:pt modelId="{201F78E9-5A76-4620-9405-907AF6E79506}" type="sibTrans" cxnId="{500DAC21-B6A5-462A-B2EA-2EA147D098A2}">
      <dgm:prSet/>
      <dgm:spPr/>
      <dgm:t>
        <a:bodyPr/>
        <a:lstStyle/>
        <a:p>
          <a:endParaRPr lang="el-GR"/>
        </a:p>
      </dgm:t>
    </dgm:pt>
    <dgm:pt modelId="{48A94BE6-FE31-4BCD-9434-9B305CC00006}" type="pres">
      <dgm:prSet presAssocID="{ECDB13F1-4C09-4474-98F9-EB49CB07DC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3F7A64F-7374-4612-AD81-329DC8BDBEF2}" type="pres">
      <dgm:prSet presAssocID="{7BDC3C61-B99F-41E6-8B50-B66C0364E13A}" presName="composite" presStyleCnt="0"/>
      <dgm:spPr/>
    </dgm:pt>
    <dgm:pt modelId="{327F6EB9-07CB-413D-8B3F-EF3B26CF64B1}" type="pres">
      <dgm:prSet presAssocID="{7BDC3C61-B99F-41E6-8B50-B66C0364E13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5E2EC6B-02C0-4E0F-847F-77DE7096EA74}" type="pres">
      <dgm:prSet presAssocID="{7BDC3C61-B99F-41E6-8B50-B66C0364E13A}" presName="desTx" presStyleLbl="alignAccFollowNode1" presStyleIdx="0" presStyleCnt="4" custScaleY="10123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BD984D-C1A1-46ED-AF05-416BFCDF231F}" type="pres">
      <dgm:prSet presAssocID="{CD13F50C-F18B-4517-84FB-BD1C60FD8B4F}" presName="space" presStyleCnt="0"/>
      <dgm:spPr/>
    </dgm:pt>
    <dgm:pt modelId="{E4F37866-C678-4F6D-9D8F-4BAE1351CB94}" type="pres">
      <dgm:prSet presAssocID="{AF224B64-E0C0-484C-8B74-AA177EFF0B74}" presName="composite" presStyleCnt="0"/>
      <dgm:spPr/>
    </dgm:pt>
    <dgm:pt modelId="{926E551E-D7EA-422A-A4BF-9F34ED68540F}" type="pres">
      <dgm:prSet presAssocID="{AF224B64-E0C0-484C-8B74-AA177EFF0B7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A12954-723A-45D9-B59A-D5B07C37E277}" type="pres">
      <dgm:prSet presAssocID="{AF224B64-E0C0-484C-8B74-AA177EFF0B74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195B2FD-1A2A-4237-8EAE-6884931DD320}" type="pres">
      <dgm:prSet presAssocID="{8575ED3D-34E4-46D1-AE6A-5712B925FDFC}" presName="space" presStyleCnt="0"/>
      <dgm:spPr/>
    </dgm:pt>
    <dgm:pt modelId="{6C3EF472-EBD5-4150-92F9-2698EA6B2CD6}" type="pres">
      <dgm:prSet presAssocID="{779F4C6E-73CA-4597-BDC9-F503E575F042}" presName="composite" presStyleCnt="0"/>
      <dgm:spPr/>
    </dgm:pt>
    <dgm:pt modelId="{1B85079B-13FE-4238-A8CE-9CFEB66F35A7}" type="pres">
      <dgm:prSet presAssocID="{779F4C6E-73CA-4597-BDC9-F503E575F04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A93E28-C2C0-43E6-8D4C-CE7161E90B75}" type="pres">
      <dgm:prSet presAssocID="{779F4C6E-73CA-4597-BDC9-F503E575F042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F026205-6852-440A-8AFD-1D57C30A421F}" type="pres">
      <dgm:prSet presAssocID="{8BEE29F6-70C0-4D87-8BD0-DEF16F09900C}" presName="space" presStyleCnt="0"/>
      <dgm:spPr/>
    </dgm:pt>
    <dgm:pt modelId="{96E1DD83-C6B6-4CA5-8079-862E24FC7DE7}" type="pres">
      <dgm:prSet presAssocID="{4AE12F97-9AC8-4320-8C37-176B9EE7CC04}" presName="composite" presStyleCnt="0"/>
      <dgm:spPr/>
    </dgm:pt>
    <dgm:pt modelId="{B4D13F86-865D-44AF-BC17-58FC39D73B55}" type="pres">
      <dgm:prSet presAssocID="{4AE12F97-9AC8-4320-8C37-176B9EE7CC0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6E2657-21BC-44DF-B80B-62059D003A8B}" type="pres">
      <dgm:prSet presAssocID="{4AE12F97-9AC8-4320-8C37-176B9EE7CC04}" presName="desTx" presStyleLbl="alignAccFollowNode1" presStyleIdx="3" presStyleCnt="4">
        <dgm:presLayoutVars>
          <dgm:bulletEnabled val="1"/>
        </dgm:presLayoutVars>
      </dgm:prSet>
      <dgm:spPr>
        <a:solidFill>
          <a:schemeClr val="accent3">
            <a:alpha val="90000"/>
          </a:schemeClr>
        </a:solidFill>
      </dgm:spPr>
      <dgm:t>
        <a:bodyPr/>
        <a:lstStyle/>
        <a:p>
          <a:endParaRPr lang="el-GR"/>
        </a:p>
      </dgm:t>
    </dgm:pt>
  </dgm:ptLst>
  <dgm:cxnLst>
    <dgm:cxn modelId="{500DAC21-B6A5-462A-B2EA-2EA147D098A2}" srcId="{4AE12F97-9AC8-4320-8C37-176B9EE7CC04}" destId="{CDA8FEE3-AD83-43B0-9516-CB453D81DF41}" srcOrd="4" destOrd="0" parTransId="{3F7A9EC8-3080-464B-8AEC-F3E78778DE6E}" sibTransId="{201F78E9-5A76-4620-9405-907AF6E79506}"/>
    <dgm:cxn modelId="{01890236-D15A-443B-A8B1-1998A3721CF0}" type="presOf" srcId="{0F4D863A-D728-4870-BBBC-0611894CBCCE}" destId="{75E2EC6B-02C0-4E0F-847F-77DE7096EA74}" srcOrd="0" destOrd="1" presId="urn:microsoft.com/office/officeart/2005/8/layout/hList1"/>
    <dgm:cxn modelId="{9B5E9D0F-1EB3-4DC7-A575-35FC26B8C829}" type="presOf" srcId="{A6BA331E-AEE1-4147-B8D1-7B101DB46BCE}" destId="{75E2EC6B-02C0-4E0F-847F-77DE7096EA74}" srcOrd="0" destOrd="2" presId="urn:microsoft.com/office/officeart/2005/8/layout/hList1"/>
    <dgm:cxn modelId="{006C2445-31C7-41AA-B30E-8FBF67EE9AA4}" type="presOf" srcId="{F3CB3734-A85C-427A-AB04-3CC810EAF2EE}" destId="{72A12954-723A-45D9-B59A-D5B07C37E277}" srcOrd="0" destOrd="2" presId="urn:microsoft.com/office/officeart/2005/8/layout/hList1"/>
    <dgm:cxn modelId="{7D1E991A-8507-4EF7-AC02-7577A450392C}" srcId="{7BDC3C61-B99F-41E6-8B50-B66C0364E13A}" destId="{70230E0E-44D3-45B4-8482-3D1FAAB7373B}" srcOrd="3" destOrd="0" parTransId="{DD05DF5F-2F92-4D74-B53D-EA856C334369}" sibTransId="{1FDFEC99-8E3F-41F8-B435-A458236B0F63}"/>
    <dgm:cxn modelId="{A879753D-5C0C-4BC1-909B-8FC17EDCDEC6}" srcId="{AF224B64-E0C0-484C-8B74-AA177EFF0B74}" destId="{9D0FD17A-41C1-48A9-A35A-6D0DB5BC7426}" srcOrd="0" destOrd="0" parTransId="{53910287-E892-4264-A72E-4B75F69CBFE2}" sibTransId="{B61F4579-2502-4015-8539-BDB250966F9F}"/>
    <dgm:cxn modelId="{2324E3AD-4656-4F57-9F84-B7B43BFFBC27}" srcId="{AF224B64-E0C0-484C-8B74-AA177EFF0B74}" destId="{124F7FD2-3AE6-462C-9B36-282AD506CEFC}" srcOrd="3" destOrd="0" parTransId="{5506E5F1-C3A8-49DA-8EC8-3015B73D0E06}" sibTransId="{8E9A5D30-2F0A-43A0-B000-8428093894B5}"/>
    <dgm:cxn modelId="{C3A5074D-894F-48B0-8CB8-DC0605BA0C73}" srcId="{779F4C6E-73CA-4597-BDC9-F503E575F042}" destId="{6A8BA1BD-8E66-4DAA-8488-9FEB1A0AF3BF}" srcOrd="0" destOrd="0" parTransId="{B3786C0E-09C6-4747-8DA7-6C7F0CA5400C}" sibTransId="{0CF14575-E5DF-4910-A5EA-69B59D9BFCB4}"/>
    <dgm:cxn modelId="{14F42CA5-1EEA-4286-9E06-067E47827898}" srcId="{4AE12F97-9AC8-4320-8C37-176B9EE7CC04}" destId="{5D24C52A-0A19-4E9A-9C12-1F31399A24D5}" srcOrd="2" destOrd="0" parTransId="{3FF8F22F-4A1A-474D-9C53-F1D77C5CBAF1}" sibTransId="{A0CE83DF-D9CF-4368-8309-8A64FCAF9FFE}"/>
    <dgm:cxn modelId="{9FF599E8-BD5D-45F1-ADC1-09046E07BF0C}" type="presOf" srcId="{7435ACA6-CCF6-4900-A29C-0861B05D0505}" destId="{906E2657-21BC-44DF-B80B-62059D003A8B}" srcOrd="0" destOrd="1" presId="urn:microsoft.com/office/officeart/2005/8/layout/hList1"/>
    <dgm:cxn modelId="{21C3CF59-4895-4726-B224-111C4F0AFFEF}" srcId="{ECDB13F1-4C09-4474-98F9-EB49CB07DCA7}" destId="{4AE12F97-9AC8-4320-8C37-176B9EE7CC04}" srcOrd="3" destOrd="0" parTransId="{5D83FF6F-21AD-4DB0-95DC-0A70F1205084}" sibTransId="{69DCF344-71BD-4455-9861-20D36CE0282D}"/>
    <dgm:cxn modelId="{604A0F20-04FD-4430-BEA5-7E2029C2D972}" srcId="{ECDB13F1-4C09-4474-98F9-EB49CB07DCA7}" destId="{7BDC3C61-B99F-41E6-8B50-B66C0364E13A}" srcOrd="0" destOrd="0" parTransId="{40BF2C42-0563-4CD5-845A-E5A1647BCDAE}" sibTransId="{CD13F50C-F18B-4517-84FB-BD1C60FD8B4F}"/>
    <dgm:cxn modelId="{0AE5CB34-24A5-4C5A-A383-B0F0B2F2C09D}" srcId="{779F4C6E-73CA-4597-BDC9-F503E575F042}" destId="{9354C7C6-C69A-4771-BBBE-3327D9A39916}" srcOrd="3" destOrd="0" parTransId="{B1EFC351-6C6D-4ACE-8C92-41B161F8E01E}" sibTransId="{160CFA8A-AA5F-43A3-9D82-02A9E3002851}"/>
    <dgm:cxn modelId="{D8B3EE62-60C6-4637-8A79-B6B435BB2C7C}" srcId="{4AE12F97-9AC8-4320-8C37-176B9EE7CC04}" destId="{3F5FD62D-48A1-413F-8ECC-E66695D8EB6F}" srcOrd="0" destOrd="0" parTransId="{311F26E4-5E4F-4A25-BBDF-7731E53FE70D}" sibTransId="{9A616043-3928-4686-9704-9C2836EA4B74}"/>
    <dgm:cxn modelId="{15FA29D0-734B-48B8-B652-2A4488F637AC}" type="presOf" srcId="{6A8BA1BD-8E66-4DAA-8488-9FEB1A0AF3BF}" destId="{BCA93E28-C2C0-43E6-8D4C-CE7161E90B75}" srcOrd="0" destOrd="0" presId="urn:microsoft.com/office/officeart/2005/8/layout/hList1"/>
    <dgm:cxn modelId="{5B7E647B-515C-4244-BB1D-AAEAE8DE4C70}" srcId="{4AE12F97-9AC8-4320-8C37-176B9EE7CC04}" destId="{202F379B-235B-4DF5-BE8C-7EA06AF9ECD4}" srcOrd="3" destOrd="0" parTransId="{02E93E98-7E71-4BD8-BA26-E3B47A1A480B}" sibTransId="{AC454409-6A48-4391-A5E4-F274DD401CD6}"/>
    <dgm:cxn modelId="{962CD892-A10B-4869-9E49-731B1FEFD6A3}" type="presOf" srcId="{CDA8FEE3-AD83-43B0-9516-CB453D81DF41}" destId="{906E2657-21BC-44DF-B80B-62059D003A8B}" srcOrd="0" destOrd="4" presId="urn:microsoft.com/office/officeart/2005/8/layout/hList1"/>
    <dgm:cxn modelId="{710DA110-B2A3-4C01-A14A-7F215F33F9FE}" srcId="{4AE12F97-9AC8-4320-8C37-176B9EE7CC04}" destId="{7435ACA6-CCF6-4900-A29C-0861B05D0505}" srcOrd="1" destOrd="0" parTransId="{5F698F7D-4D49-4CF2-862D-873FC5B27E0C}" sibTransId="{C15D321B-A763-4E81-B81B-238DD653FA3A}"/>
    <dgm:cxn modelId="{EEFA2786-A9FC-4CBB-9F0E-C2528E7D9266}" srcId="{ECDB13F1-4C09-4474-98F9-EB49CB07DCA7}" destId="{AF224B64-E0C0-484C-8B74-AA177EFF0B74}" srcOrd="1" destOrd="0" parTransId="{1C6EE506-6EFB-4166-8502-E30EBB97844D}" sibTransId="{8575ED3D-34E4-46D1-AE6A-5712B925FDFC}"/>
    <dgm:cxn modelId="{2135539E-5482-44BE-BF3D-6FAB1AB27CB5}" srcId="{7BDC3C61-B99F-41E6-8B50-B66C0364E13A}" destId="{2986D887-6558-4187-AF96-60310E6198B0}" srcOrd="4" destOrd="0" parTransId="{E742B3AA-A43E-4EF6-89EF-16A83D339F3F}" sibTransId="{B80CB3ED-F589-47D6-ABAE-4155D88D1A1E}"/>
    <dgm:cxn modelId="{6E4D1CB0-F457-4B55-97FB-45C45061E44B}" type="presOf" srcId="{779F4C6E-73CA-4597-BDC9-F503E575F042}" destId="{1B85079B-13FE-4238-A8CE-9CFEB66F35A7}" srcOrd="0" destOrd="0" presId="urn:microsoft.com/office/officeart/2005/8/layout/hList1"/>
    <dgm:cxn modelId="{74D3A0FE-1AA4-49E2-8799-90E5FD110024}" type="presOf" srcId="{5D24C52A-0A19-4E9A-9C12-1F31399A24D5}" destId="{906E2657-21BC-44DF-B80B-62059D003A8B}" srcOrd="0" destOrd="2" presId="urn:microsoft.com/office/officeart/2005/8/layout/hList1"/>
    <dgm:cxn modelId="{6CE11479-FC4A-4575-BA0F-6FA301A88416}" srcId="{AF224B64-E0C0-484C-8B74-AA177EFF0B74}" destId="{886DC584-84C2-4B81-90DE-1A0087A42FFF}" srcOrd="4" destOrd="0" parTransId="{8F84E45B-410A-4F6A-8501-36784DEC6CE3}" sibTransId="{91767C5C-47B2-4805-AF1C-0B09920041FE}"/>
    <dgm:cxn modelId="{BD14CA49-65F7-44EB-9417-765CF02D711F}" type="presOf" srcId="{1603D541-ED73-4C4D-BFB9-CF06A873A5CD}" destId="{BCA93E28-C2C0-43E6-8D4C-CE7161E90B75}" srcOrd="0" destOrd="2" presId="urn:microsoft.com/office/officeart/2005/8/layout/hList1"/>
    <dgm:cxn modelId="{31EAB6A0-DA0A-4EB6-9F6D-EE5D1C9B84B3}" type="presOf" srcId="{202F379B-235B-4DF5-BE8C-7EA06AF9ECD4}" destId="{906E2657-21BC-44DF-B80B-62059D003A8B}" srcOrd="0" destOrd="3" presId="urn:microsoft.com/office/officeart/2005/8/layout/hList1"/>
    <dgm:cxn modelId="{303EFF16-8C62-486D-8F40-FEDEA29EFB8E}" srcId="{7BDC3C61-B99F-41E6-8B50-B66C0364E13A}" destId="{3C4EB4E8-108D-4D20-8262-2A72E2A22838}" srcOrd="0" destOrd="0" parTransId="{1985371E-A7FA-4793-98F0-F73DC338661A}" sibTransId="{7006C7AF-D42A-4DFF-B347-A8C56BA7E994}"/>
    <dgm:cxn modelId="{1DF86C6B-6076-4D4C-BAB7-7F3B9342D7AB}" type="presOf" srcId="{4AE12F97-9AC8-4320-8C37-176B9EE7CC04}" destId="{B4D13F86-865D-44AF-BC17-58FC39D73B55}" srcOrd="0" destOrd="0" presId="urn:microsoft.com/office/officeart/2005/8/layout/hList1"/>
    <dgm:cxn modelId="{9BDBFD1C-AEE7-47F4-977F-4CFAE2BDF4A2}" srcId="{779F4C6E-73CA-4597-BDC9-F503E575F042}" destId="{6B05896B-E243-41E7-A35F-FF28299DAF5E}" srcOrd="1" destOrd="0" parTransId="{BF13E921-3F56-4DAE-8451-0B4CFB506E76}" sibTransId="{73B29AC3-6699-41DD-A7B8-6462D67AC756}"/>
    <dgm:cxn modelId="{E00DBD1A-05C5-4C31-A593-AFA323FA2D6A}" type="presOf" srcId="{AF224B64-E0C0-484C-8B74-AA177EFF0B74}" destId="{926E551E-D7EA-422A-A4BF-9F34ED68540F}" srcOrd="0" destOrd="0" presId="urn:microsoft.com/office/officeart/2005/8/layout/hList1"/>
    <dgm:cxn modelId="{CC4C6D0C-9297-47F7-9453-15A8390AD65A}" srcId="{779F4C6E-73CA-4597-BDC9-F503E575F042}" destId="{1043202D-3224-48EF-84A0-2CA0E8089BCD}" srcOrd="4" destOrd="0" parTransId="{28E13571-464D-48F5-98D8-9D4A60F9B50A}" sibTransId="{BAB4B6F7-6033-4782-AA95-4A0FBE0C44B7}"/>
    <dgm:cxn modelId="{9B030C6D-6FBB-445B-8684-FEBA402BE183}" type="presOf" srcId="{7BDC3C61-B99F-41E6-8B50-B66C0364E13A}" destId="{327F6EB9-07CB-413D-8B3F-EF3B26CF64B1}" srcOrd="0" destOrd="0" presId="urn:microsoft.com/office/officeart/2005/8/layout/hList1"/>
    <dgm:cxn modelId="{4825A2B0-14C8-4ACF-B0E5-E098A7C36987}" type="presOf" srcId="{3C4EB4E8-108D-4D20-8262-2A72E2A22838}" destId="{75E2EC6B-02C0-4E0F-847F-77DE7096EA74}" srcOrd="0" destOrd="0" presId="urn:microsoft.com/office/officeart/2005/8/layout/hList1"/>
    <dgm:cxn modelId="{3BAE3737-5B1A-4DB8-A361-735BEC1437F9}" type="presOf" srcId="{1043202D-3224-48EF-84A0-2CA0E8089BCD}" destId="{BCA93E28-C2C0-43E6-8D4C-CE7161E90B75}" srcOrd="0" destOrd="4" presId="urn:microsoft.com/office/officeart/2005/8/layout/hList1"/>
    <dgm:cxn modelId="{87E4E61B-0EA1-4568-9412-F21BC25B6DC7}" srcId="{ECDB13F1-4C09-4474-98F9-EB49CB07DCA7}" destId="{779F4C6E-73CA-4597-BDC9-F503E575F042}" srcOrd="2" destOrd="0" parTransId="{4AC8122A-9AFC-47BC-9B02-7F3E8830DC16}" sibTransId="{8BEE29F6-70C0-4D87-8BD0-DEF16F09900C}"/>
    <dgm:cxn modelId="{7A60897F-C2C4-48DB-B9A7-F7D34F35ACD6}" type="presOf" srcId="{70230E0E-44D3-45B4-8482-3D1FAAB7373B}" destId="{75E2EC6B-02C0-4E0F-847F-77DE7096EA74}" srcOrd="0" destOrd="3" presId="urn:microsoft.com/office/officeart/2005/8/layout/hList1"/>
    <dgm:cxn modelId="{2B2913BB-2623-4398-9F4E-22C1580537BE}" type="presOf" srcId="{124F7FD2-3AE6-462C-9B36-282AD506CEFC}" destId="{72A12954-723A-45D9-B59A-D5B07C37E277}" srcOrd="0" destOrd="3" presId="urn:microsoft.com/office/officeart/2005/8/layout/hList1"/>
    <dgm:cxn modelId="{C12A9069-7949-4FB0-BD58-B83F66AFEA26}" srcId="{AF224B64-E0C0-484C-8B74-AA177EFF0B74}" destId="{BA05C844-00A3-4A15-A16C-9788DD2E8F62}" srcOrd="1" destOrd="0" parTransId="{3A537CEC-626F-4892-8560-D050A3B8A5E6}" sibTransId="{E706344F-9204-477C-939E-88EA21825823}"/>
    <dgm:cxn modelId="{A93C4FC6-D76B-4EAA-B722-63B4ACE5245A}" type="presOf" srcId="{BA05C844-00A3-4A15-A16C-9788DD2E8F62}" destId="{72A12954-723A-45D9-B59A-D5B07C37E277}" srcOrd="0" destOrd="1" presId="urn:microsoft.com/office/officeart/2005/8/layout/hList1"/>
    <dgm:cxn modelId="{110A8645-4478-4341-B25B-82059443ADFE}" srcId="{AF224B64-E0C0-484C-8B74-AA177EFF0B74}" destId="{F3CB3734-A85C-427A-AB04-3CC810EAF2EE}" srcOrd="2" destOrd="0" parTransId="{722767BB-D6E0-4475-8966-D58537B64ADE}" sibTransId="{1AD93352-576F-4A05-9C7E-CB68F56BFDB6}"/>
    <dgm:cxn modelId="{86602BC7-37C1-4B9F-B9A3-70082C0602AC}" srcId="{779F4C6E-73CA-4597-BDC9-F503E575F042}" destId="{1603D541-ED73-4C4D-BFB9-CF06A873A5CD}" srcOrd="2" destOrd="0" parTransId="{6C12FFE8-7392-4EFE-A352-42C04B888DA5}" sibTransId="{097231EE-B1A1-4DB9-A7AC-559B33100612}"/>
    <dgm:cxn modelId="{0A96544B-F66C-48C0-93F2-B0C998F2D5A4}" type="presOf" srcId="{886DC584-84C2-4B81-90DE-1A0087A42FFF}" destId="{72A12954-723A-45D9-B59A-D5B07C37E277}" srcOrd="0" destOrd="4" presId="urn:microsoft.com/office/officeart/2005/8/layout/hList1"/>
    <dgm:cxn modelId="{6292A1B7-F636-4A35-90BF-C63A50A22625}" type="presOf" srcId="{3F5FD62D-48A1-413F-8ECC-E66695D8EB6F}" destId="{906E2657-21BC-44DF-B80B-62059D003A8B}" srcOrd="0" destOrd="0" presId="urn:microsoft.com/office/officeart/2005/8/layout/hList1"/>
    <dgm:cxn modelId="{2E89946C-B935-4902-8267-638FEE3B3AFB}" srcId="{7BDC3C61-B99F-41E6-8B50-B66C0364E13A}" destId="{A6BA331E-AEE1-4147-B8D1-7B101DB46BCE}" srcOrd="2" destOrd="0" parTransId="{863646DC-9E1F-4C46-951A-27492A0970CB}" sibTransId="{2FA5BA41-94E1-4986-BD07-FA89FB0B591B}"/>
    <dgm:cxn modelId="{72015467-E1EC-40CE-B820-427DECF8538E}" srcId="{7BDC3C61-B99F-41E6-8B50-B66C0364E13A}" destId="{0F4D863A-D728-4870-BBBC-0611894CBCCE}" srcOrd="1" destOrd="0" parTransId="{E0CC9FFA-463D-4E20-90BA-4CC90F75EC92}" sibTransId="{A07DCD7B-7F7A-4CB5-88BC-17FBB3523CA6}"/>
    <dgm:cxn modelId="{3C26D75C-C223-45C3-A1CB-9FA004CEC6CF}" type="presOf" srcId="{9D0FD17A-41C1-48A9-A35A-6D0DB5BC7426}" destId="{72A12954-723A-45D9-B59A-D5B07C37E277}" srcOrd="0" destOrd="0" presId="urn:microsoft.com/office/officeart/2005/8/layout/hList1"/>
    <dgm:cxn modelId="{23D83BE2-4B2F-4509-B4D4-80DD93734C47}" type="presOf" srcId="{6B05896B-E243-41E7-A35F-FF28299DAF5E}" destId="{BCA93E28-C2C0-43E6-8D4C-CE7161E90B75}" srcOrd="0" destOrd="1" presId="urn:microsoft.com/office/officeart/2005/8/layout/hList1"/>
    <dgm:cxn modelId="{52A9F651-91BB-434E-82F6-255CABAAC0D7}" type="presOf" srcId="{ECDB13F1-4C09-4474-98F9-EB49CB07DCA7}" destId="{48A94BE6-FE31-4BCD-9434-9B305CC00006}" srcOrd="0" destOrd="0" presId="urn:microsoft.com/office/officeart/2005/8/layout/hList1"/>
    <dgm:cxn modelId="{24E96D6F-3D0E-4B56-A77F-3C74BDCDA3EE}" type="presOf" srcId="{9354C7C6-C69A-4771-BBBE-3327D9A39916}" destId="{BCA93E28-C2C0-43E6-8D4C-CE7161E90B75}" srcOrd="0" destOrd="3" presId="urn:microsoft.com/office/officeart/2005/8/layout/hList1"/>
    <dgm:cxn modelId="{6AA3FADB-93E6-494E-8208-4495AC3E18C7}" type="presOf" srcId="{2986D887-6558-4187-AF96-60310E6198B0}" destId="{75E2EC6B-02C0-4E0F-847F-77DE7096EA74}" srcOrd="0" destOrd="4" presId="urn:microsoft.com/office/officeart/2005/8/layout/hList1"/>
    <dgm:cxn modelId="{8552C2A7-CD05-4706-9A39-76AF6A0AFE3F}" type="presParOf" srcId="{48A94BE6-FE31-4BCD-9434-9B305CC00006}" destId="{93F7A64F-7374-4612-AD81-329DC8BDBEF2}" srcOrd="0" destOrd="0" presId="urn:microsoft.com/office/officeart/2005/8/layout/hList1"/>
    <dgm:cxn modelId="{852A34B6-817F-4DF3-A531-9E4A07BA2773}" type="presParOf" srcId="{93F7A64F-7374-4612-AD81-329DC8BDBEF2}" destId="{327F6EB9-07CB-413D-8B3F-EF3B26CF64B1}" srcOrd="0" destOrd="0" presId="urn:microsoft.com/office/officeart/2005/8/layout/hList1"/>
    <dgm:cxn modelId="{8CC4448C-8FC3-4BED-A4CB-CC742B43FAA6}" type="presParOf" srcId="{93F7A64F-7374-4612-AD81-329DC8BDBEF2}" destId="{75E2EC6B-02C0-4E0F-847F-77DE7096EA74}" srcOrd="1" destOrd="0" presId="urn:microsoft.com/office/officeart/2005/8/layout/hList1"/>
    <dgm:cxn modelId="{B6040EF3-25F0-4AD5-A6F5-67D1510831FF}" type="presParOf" srcId="{48A94BE6-FE31-4BCD-9434-9B305CC00006}" destId="{E2BD984D-C1A1-46ED-AF05-416BFCDF231F}" srcOrd="1" destOrd="0" presId="urn:microsoft.com/office/officeart/2005/8/layout/hList1"/>
    <dgm:cxn modelId="{2E7A4620-D375-41EE-B1C6-3A357172D5E9}" type="presParOf" srcId="{48A94BE6-FE31-4BCD-9434-9B305CC00006}" destId="{E4F37866-C678-4F6D-9D8F-4BAE1351CB94}" srcOrd="2" destOrd="0" presId="urn:microsoft.com/office/officeart/2005/8/layout/hList1"/>
    <dgm:cxn modelId="{8B8A2773-46E7-412A-ADBB-DA5FE43900B0}" type="presParOf" srcId="{E4F37866-C678-4F6D-9D8F-4BAE1351CB94}" destId="{926E551E-D7EA-422A-A4BF-9F34ED68540F}" srcOrd="0" destOrd="0" presId="urn:microsoft.com/office/officeart/2005/8/layout/hList1"/>
    <dgm:cxn modelId="{51452254-5714-4231-88C3-9E8E90264DF9}" type="presParOf" srcId="{E4F37866-C678-4F6D-9D8F-4BAE1351CB94}" destId="{72A12954-723A-45D9-B59A-D5B07C37E277}" srcOrd="1" destOrd="0" presId="urn:microsoft.com/office/officeart/2005/8/layout/hList1"/>
    <dgm:cxn modelId="{D8F8ED40-AEFE-4B9A-BEB6-9CB9A791E999}" type="presParOf" srcId="{48A94BE6-FE31-4BCD-9434-9B305CC00006}" destId="{4195B2FD-1A2A-4237-8EAE-6884931DD320}" srcOrd="3" destOrd="0" presId="urn:microsoft.com/office/officeart/2005/8/layout/hList1"/>
    <dgm:cxn modelId="{B53D58F5-990E-449E-849D-30BB751688DE}" type="presParOf" srcId="{48A94BE6-FE31-4BCD-9434-9B305CC00006}" destId="{6C3EF472-EBD5-4150-92F9-2698EA6B2CD6}" srcOrd="4" destOrd="0" presId="urn:microsoft.com/office/officeart/2005/8/layout/hList1"/>
    <dgm:cxn modelId="{9C2EC955-50FC-4132-BF08-32AE09D9FCD3}" type="presParOf" srcId="{6C3EF472-EBD5-4150-92F9-2698EA6B2CD6}" destId="{1B85079B-13FE-4238-A8CE-9CFEB66F35A7}" srcOrd="0" destOrd="0" presId="urn:microsoft.com/office/officeart/2005/8/layout/hList1"/>
    <dgm:cxn modelId="{A49D7166-F168-4619-B900-296085E02F22}" type="presParOf" srcId="{6C3EF472-EBD5-4150-92F9-2698EA6B2CD6}" destId="{BCA93E28-C2C0-43E6-8D4C-CE7161E90B75}" srcOrd="1" destOrd="0" presId="urn:microsoft.com/office/officeart/2005/8/layout/hList1"/>
    <dgm:cxn modelId="{91C3C553-13AC-411E-9B6D-3EFE6DC58FA4}" type="presParOf" srcId="{48A94BE6-FE31-4BCD-9434-9B305CC00006}" destId="{BF026205-6852-440A-8AFD-1D57C30A421F}" srcOrd="5" destOrd="0" presId="urn:microsoft.com/office/officeart/2005/8/layout/hList1"/>
    <dgm:cxn modelId="{1F350BA5-8091-4C01-A8CF-B77B67840903}" type="presParOf" srcId="{48A94BE6-FE31-4BCD-9434-9B305CC00006}" destId="{96E1DD83-C6B6-4CA5-8079-862E24FC7DE7}" srcOrd="6" destOrd="0" presId="urn:microsoft.com/office/officeart/2005/8/layout/hList1"/>
    <dgm:cxn modelId="{204DA215-E500-4832-A15F-66DB333A63C4}" type="presParOf" srcId="{96E1DD83-C6B6-4CA5-8079-862E24FC7DE7}" destId="{B4D13F86-865D-44AF-BC17-58FC39D73B55}" srcOrd="0" destOrd="0" presId="urn:microsoft.com/office/officeart/2005/8/layout/hList1"/>
    <dgm:cxn modelId="{71D64DDF-41B3-40AB-BEA0-9049749BDBE4}" type="presParOf" srcId="{96E1DD83-C6B6-4CA5-8079-862E24FC7DE7}" destId="{906E2657-21BC-44DF-B80B-62059D003A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DB13F1-4C09-4474-98F9-EB49CB07DCA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BDC3C61-B99F-41E6-8B50-B66C0364E13A}">
      <dgm:prSet phldrT="[Κείμενο]"/>
      <dgm:spPr/>
      <dgm:t>
        <a:bodyPr/>
        <a:lstStyle/>
        <a:p>
          <a:r>
            <a:rPr lang="el-GR" dirty="0" smtClean="0"/>
            <a:t>Αγαθό</a:t>
          </a:r>
          <a:endParaRPr lang="el-GR" dirty="0"/>
        </a:p>
      </dgm:t>
    </dgm:pt>
    <dgm:pt modelId="{40BF2C42-0563-4CD5-845A-E5A1647BCDAE}" type="parTrans" cxnId="{604A0F20-04FD-4430-BEA5-7E2029C2D972}">
      <dgm:prSet/>
      <dgm:spPr/>
      <dgm:t>
        <a:bodyPr/>
        <a:lstStyle/>
        <a:p>
          <a:endParaRPr lang="el-GR"/>
        </a:p>
      </dgm:t>
    </dgm:pt>
    <dgm:pt modelId="{CD13F50C-F18B-4517-84FB-BD1C60FD8B4F}" type="sibTrans" cxnId="{604A0F20-04FD-4430-BEA5-7E2029C2D972}">
      <dgm:prSet/>
      <dgm:spPr/>
      <dgm:t>
        <a:bodyPr/>
        <a:lstStyle/>
        <a:p>
          <a:endParaRPr lang="el-GR"/>
        </a:p>
      </dgm:t>
    </dgm:pt>
    <dgm:pt modelId="{3C4EB4E8-108D-4D20-8262-2A72E2A22838}">
      <dgm:prSet phldrT="[Κείμενο]"/>
      <dgm:spPr/>
      <dgm:t>
        <a:bodyPr/>
        <a:lstStyle/>
        <a:p>
          <a:r>
            <a:rPr lang="el-GR" dirty="0" smtClean="0"/>
            <a:t>Σοκολάτα</a:t>
          </a:r>
          <a:endParaRPr lang="el-GR" dirty="0"/>
        </a:p>
      </dgm:t>
    </dgm:pt>
    <dgm:pt modelId="{1985371E-A7FA-4793-98F0-F73DC338661A}" type="parTrans" cxnId="{303EFF16-8C62-486D-8F40-FEDEA29EFB8E}">
      <dgm:prSet/>
      <dgm:spPr/>
      <dgm:t>
        <a:bodyPr/>
        <a:lstStyle/>
        <a:p>
          <a:endParaRPr lang="el-GR"/>
        </a:p>
      </dgm:t>
    </dgm:pt>
    <dgm:pt modelId="{7006C7AF-D42A-4DFF-B347-A8C56BA7E994}" type="sibTrans" cxnId="{303EFF16-8C62-486D-8F40-FEDEA29EFB8E}">
      <dgm:prSet/>
      <dgm:spPr/>
      <dgm:t>
        <a:bodyPr/>
        <a:lstStyle/>
        <a:p>
          <a:endParaRPr lang="el-GR"/>
        </a:p>
      </dgm:t>
    </dgm:pt>
    <dgm:pt modelId="{0F4D863A-D728-4870-BBBC-0611894CBCCE}">
      <dgm:prSet phldrT="[Κείμενο]"/>
      <dgm:spPr/>
      <dgm:t>
        <a:bodyPr/>
        <a:lstStyle/>
        <a:p>
          <a:r>
            <a:rPr lang="el-GR" dirty="0" smtClean="0"/>
            <a:t>Μουσική συναυλία</a:t>
          </a:r>
          <a:endParaRPr lang="el-GR" dirty="0"/>
        </a:p>
      </dgm:t>
    </dgm:pt>
    <dgm:pt modelId="{E0CC9FFA-463D-4E20-90BA-4CC90F75EC92}" type="parTrans" cxnId="{72015467-E1EC-40CE-B820-427DECF8538E}">
      <dgm:prSet/>
      <dgm:spPr/>
      <dgm:t>
        <a:bodyPr/>
        <a:lstStyle/>
        <a:p>
          <a:endParaRPr lang="el-GR"/>
        </a:p>
      </dgm:t>
    </dgm:pt>
    <dgm:pt modelId="{A07DCD7B-7F7A-4CB5-88BC-17FBB3523CA6}" type="sibTrans" cxnId="{72015467-E1EC-40CE-B820-427DECF8538E}">
      <dgm:prSet/>
      <dgm:spPr/>
      <dgm:t>
        <a:bodyPr/>
        <a:lstStyle/>
        <a:p>
          <a:endParaRPr lang="el-GR"/>
        </a:p>
      </dgm:t>
    </dgm:pt>
    <dgm:pt modelId="{AF224B64-E0C0-484C-8B74-AA177EFF0B74}">
      <dgm:prSet phldrT="[Κείμενο]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l-GR" dirty="0" smtClean="0"/>
            <a:t>1</a:t>
          </a:r>
          <a:r>
            <a:rPr lang="el-GR" baseline="30000" dirty="0" smtClean="0"/>
            <a:t>ο</a:t>
          </a:r>
          <a:r>
            <a:rPr lang="el-GR" dirty="0" smtClean="0"/>
            <a:t> κριτήριο</a:t>
          </a:r>
          <a:endParaRPr lang="el-GR" dirty="0"/>
        </a:p>
      </dgm:t>
    </dgm:pt>
    <dgm:pt modelId="{1C6EE506-6EFB-4166-8502-E30EBB97844D}" type="parTrans" cxnId="{EEFA2786-A9FC-4CBB-9F0E-C2528E7D9266}">
      <dgm:prSet/>
      <dgm:spPr/>
      <dgm:t>
        <a:bodyPr/>
        <a:lstStyle/>
        <a:p>
          <a:endParaRPr lang="el-GR"/>
        </a:p>
      </dgm:t>
    </dgm:pt>
    <dgm:pt modelId="{8575ED3D-34E4-46D1-AE6A-5712B925FDFC}" type="sibTrans" cxnId="{EEFA2786-A9FC-4CBB-9F0E-C2528E7D9266}">
      <dgm:prSet/>
      <dgm:spPr/>
      <dgm:t>
        <a:bodyPr/>
        <a:lstStyle/>
        <a:p>
          <a:endParaRPr lang="el-GR"/>
        </a:p>
      </dgm:t>
    </dgm:pt>
    <dgm:pt modelId="{9D0FD17A-41C1-48A9-A35A-6D0DB5BC7426}">
      <dgm:prSet phldrT="[Κείμενο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l-GR" dirty="0" smtClean="0"/>
            <a:t>Υλικό</a:t>
          </a:r>
          <a:endParaRPr lang="el-GR" dirty="0"/>
        </a:p>
      </dgm:t>
    </dgm:pt>
    <dgm:pt modelId="{53910287-E892-4264-A72E-4B75F69CBFE2}" type="parTrans" cxnId="{A879753D-5C0C-4BC1-909B-8FC17EDCDEC6}">
      <dgm:prSet/>
      <dgm:spPr/>
      <dgm:t>
        <a:bodyPr/>
        <a:lstStyle/>
        <a:p>
          <a:endParaRPr lang="el-GR"/>
        </a:p>
      </dgm:t>
    </dgm:pt>
    <dgm:pt modelId="{B61F4579-2502-4015-8539-BDB250966F9F}" type="sibTrans" cxnId="{A879753D-5C0C-4BC1-909B-8FC17EDCDEC6}">
      <dgm:prSet/>
      <dgm:spPr/>
      <dgm:t>
        <a:bodyPr/>
        <a:lstStyle/>
        <a:p>
          <a:endParaRPr lang="el-GR"/>
        </a:p>
      </dgm:t>
    </dgm:pt>
    <dgm:pt modelId="{BA05C844-00A3-4A15-A16C-9788DD2E8F62}">
      <dgm:prSet phldrT="[Κείμενο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l-GR" dirty="0" smtClean="0"/>
            <a:t>Άυλο</a:t>
          </a:r>
          <a:endParaRPr lang="el-GR" dirty="0"/>
        </a:p>
      </dgm:t>
    </dgm:pt>
    <dgm:pt modelId="{3A537CEC-626F-4892-8560-D050A3B8A5E6}" type="parTrans" cxnId="{C12A9069-7949-4FB0-BD58-B83F66AFEA26}">
      <dgm:prSet/>
      <dgm:spPr/>
      <dgm:t>
        <a:bodyPr/>
        <a:lstStyle/>
        <a:p>
          <a:endParaRPr lang="el-GR"/>
        </a:p>
      </dgm:t>
    </dgm:pt>
    <dgm:pt modelId="{E706344F-9204-477C-939E-88EA21825823}" type="sibTrans" cxnId="{C12A9069-7949-4FB0-BD58-B83F66AFEA26}">
      <dgm:prSet/>
      <dgm:spPr/>
      <dgm:t>
        <a:bodyPr/>
        <a:lstStyle/>
        <a:p>
          <a:endParaRPr lang="el-GR"/>
        </a:p>
      </dgm:t>
    </dgm:pt>
    <dgm:pt modelId="{779F4C6E-73CA-4597-BDC9-F503E575F042}">
      <dgm:prSet phldrT="[Κείμενο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l-GR" dirty="0" smtClean="0"/>
            <a:t>2</a:t>
          </a:r>
          <a:r>
            <a:rPr lang="el-GR" baseline="30000" dirty="0" smtClean="0"/>
            <a:t>ο</a:t>
          </a:r>
          <a:r>
            <a:rPr lang="el-GR" dirty="0" smtClean="0"/>
            <a:t> κριτήριο</a:t>
          </a:r>
          <a:endParaRPr lang="el-GR" dirty="0"/>
        </a:p>
      </dgm:t>
    </dgm:pt>
    <dgm:pt modelId="{4AC8122A-9AFC-47BC-9B02-7F3E8830DC16}" type="parTrans" cxnId="{87E4E61B-0EA1-4568-9412-F21BC25B6DC7}">
      <dgm:prSet/>
      <dgm:spPr/>
      <dgm:t>
        <a:bodyPr/>
        <a:lstStyle/>
        <a:p>
          <a:endParaRPr lang="el-GR"/>
        </a:p>
      </dgm:t>
    </dgm:pt>
    <dgm:pt modelId="{8BEE29F6-70C0-4D87-8BD0-DEF16F09900C}" type="sibTrans" cxnId="{87E4E61B-0EA1-4568-9412-F21BC25B6DC7}">
      <dgm:prSet/>
      <dgm:spPr/>
      <dgm:t>
        <a:bodyPr/>
        <a:lstStyle/>
        <a:p>
          <a:endParaRPr lang="el-GR"/>
        </a:p>
      </dgm:t>
    </dgm:pt>
    <dgm:pt modelId="{6A8BA1BD-8E66-4DAA-8488-9FEB1A0AF3BF}">
      <dgm:prSet phldrT="[Κείμενο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l-GR" dirty="0" err="1" smtClean="0"/>
            <a:t>Καταναλωτό</a:t>
          </a:r>
          <a:endParaRPr lang="el-GR" dirty="0"/>
        </a:p>
      </dgm:t>
    </dgm:pt>
    <dgm:pt modelId="{B3786C0E-09C6-4747-8DA7-6C7F0CA5400C}" type="parTrans" cxnId="{C3A5074D-894F-48B0-8CB8-DC0605BA0C73}">
      <dgm:prSet/>
      <dgm:spPr/>
      <dgm:t>
        <a:bodyPr/>
        <a:lstStyle/>
        <a:p>
          <a:endParaRPr lang="el-GR"/>
        </a:p>
      </dgm:t>
    </dgm:pt>
    <dgm:pt modelId="{0CF14575-E5DF-4910-A5EA-69B59D9BFCB4}" type="sibTrans" cxnId="{C3A5074D-894F-48B0-8CB8-DC0605BA0C73}">
      <dgm:prSet/>
      <dgm:spPr/>
      <dgm:t>
        <a:bodyPr/>
        <a:lstStyle/>
        <a:p>
          <a:endParaRPr lang="el-GR"/>
        </a:p>
      </dgm:t>
    </dgm:pt>
    <dgm:pt modelId="{6B05896B-E243-41E7-A35F-FF28299DAF5E}">
      <dgm:prSet phldrT="[Κείμενο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l-GR" dirty="0" err="1" smtClean="0"/>
            <a:t>Καταναλωτό</a:t>
          </a:r>
          <a:endParaRPr lang="el-GR" dirty="0"/>
        </a:p>
      </dgm:t>
    </dgm:pt>
    <dgm:pt modelId="{BF13E921-3F56-4DAE-8451-0B4CFB506E76}" type="parTrans" cxnId="{9BDBFD1C-AEE7-47F4-977F-4CFAE2BDF4A2}">
      <dgm:prSet/>
      <dgm:spPr/>
      <dgm:t>
        <a:bodyPr/>
        <a:lstStyle/>
        <a:p>
          <a:endParaRPr lang="el-GR"/>
        </a:p>
      </dgm:t>
    </dgm:pt>
    <dgm:pt modelId="{73B29AC3-6699-41DD-A7B8-6462D67AC756}" type="sibTrans" cxnId="{9BDBFD1C-AEE7-47F4-977F-4CFAE2BDF4A2}">
      <dgm:prSet/>
      <dgm:spPr/>
      <dgm:t>
        <a:bodyPr/>
        <a:lstStyle/>
        <a:p>
          <a:endParaRPr lang="el-GR"/>
        </a:p>
      </dgm:t>
    </dgm:pt>
    <dgm:pt modelId="{4AE12F97-9AC8-4320-8C37-176B9EE7CC04}">
      <dgm:prSet phldrT="[Κείμενο]"/>
      <dgm:spPr>
        <a:solidFill>
          <a:schemeClr val="accent3"/>
        </a:solidFill>
      </dgm:spPr>
      <dgm:t>
        <a:bodyPr/>
        <a:lstStyle/>
        <a:p>
          <a:r>
            <a:rPr lang="el-GR" dirty="0" smtClean="0"/>
            <a:t>3</a:t>
          </a:r>
          <a:r>
            <a:rPr lang="el-GR" baseline="30000" dirty="0" smtClean="0"/>
            <a:t>ο</a:t>
          </a:r>
          <a:r>
            <a:rPr lang="el-GR" dirty="0" smtClean="0"/>
            <a:t> κριτήριο</a:t>
          </a:r>
          <a:endParaRPr lang="el-GR" dirty="0"/>
        </a:p>
      </dgm:t>
    </dgm:pt>
    <dgm:pt modelId="{5D83FF6F-21AD-4DB0-95DC-0A70F1205084}" type="parTrans" cxnId="{21C3CF59-4895-4726-B224-111C4F0AFFEF}">
      <dgm:prSet/>
      <dgm:spPr/>
      <dgm:t>
        <a:bodyPr/>
        <a:lstStyle/>
        <a:p>
          <a:endParaRPr lang="el-GR"/>
        </a:p>
      </dgm:t>
    </dgm:pt>
    <dgm:pt modelId="{69DCF344-71BD-4455-9861-20D36CE0282D}" type="sibTrans" cxnId="{21C3CF59-4895-4726-B224-111C4F0AFFEF}">
      <dgm:prSet/>
      <dgm:spPr/>
      <dgm:t>
        <a:bodyPr/>
        <a:lstStyle/>
        <a:p>
          <a:endParaRPr lang="el-GR"/>
        </a:p>
      </dgm:t>
    </dgm:pt>
    <dgm:pt modelId="{70230E0E-44D3-45B4-8482-3D1FAAB7373B}">
      <dgm:prSet phldrT="[Κείμενο]"/>
      <dgm:spPr/>
      <dgm:t>
        <a:bodyPr/>
        <a:lstStyle/>
        <a:p>
          <a:r>
            <a:rPr lang="el-GR" dirty="0" smtClean="0"/>
            <a:t>Τραπέζι</a:t>
          </a:r>
          <a:endParaRPr lang="el-GR" dirty="0"/>
        </a:p>
      </dgm:t>
    </dgm:pt>
    <dgm:pt modelId="{DD05DF5F-2F92-4D74-B53D-EA856C334369}" type="parTrans" cxnId="{7D1E991A-8507-4EF7-AC02-7577A450392C}">
      <dgm:prSet/>
      <dgm:spPr/>
      <dgm:t>
        <a:bodyPr/>
        <a:lstStyle/>
        <a:p>
          <a:endParaRPr lang="el-GR"/>
        </a:p>
      </dgm:t>
    </dgm:pt>
    <dgm:pt modelId="{1FDFEC99-8E3F-41F8-B435-A458236B0F63}" type="sibTrans" cxnId="{7D1E991A-8507-4EF7-AC02-7577A450392C}">
      <dgm:prSet/>
      <dgm:spPr/>
      <dgm:t>
        <a:bodyPr/>
        <a:lstStyle/>
        <a:p>
          <a:endParaRPr lang="el-GR"/>
        </a:p>
      </dgm:t>
    </dgm:pt>
    <dgm:pt modelId="{A6BA331E-AEE1-4147-B8D1-7B101DB46BCE}">
      <dgm:prSet phldrT="[Κείμενο]"/>
      <dgm:spPr/>
      <dgm:t>
        <a:bodyPr/>
        <a:lstStyle/>
        <a:p>
          <a:r>
            <a:rPr lang="el-GR" dirty="0" smtClean="0"/>
            <a:t>Ψυγείο εστιατορίου</a:t>
          </a:r>
          <a:endParaRPr lang="el-GR" dirty="0"/>
        </a:p>
      </dgm:t>
    </dgm:pt>
    <dgm:pt modelId="{863646DC-9E1F-4C46-951A-27492A0970CB}" type="parTrans" cxnId="{2E89946C-B935-4902-8267-638FEE3B3AFB}">
      <dgm:prSet/>
      <dgm:spPr/>
      <dgm:t>
        <a:bodyPr/>
        <a:lstStyle/>
        <a:p>
          <a:endParaRPr lang="el-GR"/>
        </a:p>
      </dgm:t>
    </dgm:pt>
    <dgm:pt modelId="{2FA5BA41-94E1-4986-BD07-FA89FB0B591B}" type="sibTrans" cxnId="{2E89946C-B935-4902-8267-638FEE3B3AFB}">
      <dgm:prSet/>
      <dgm:spPr/>
      <dgm:t>
        <a:bodyPr/>
        <a:lstStyle/>
        <a:p>
          <a:endParaRPr lang="el-GR"/>
        </a:p>
      </dgm:t>
    </dgm:pt>
    <dgm:pt modelId="{2986D887-6558-4187-AF96-60310E6198B0}">
      <dgm:prSet phldrT="[Κείμενο]"/>
      <dgm:spPr/>
      <dgm:t>
        <a:bodyPr/>
        <a:lstStyle/>
        <a:p>
          <a:r>
            <a:rPr lang="el-GR" dirty="0" smtClean="0"/>
            <a:t>Τρακτέρ</a:t>
          </a:r>
          <a:endParaRPr lang="el-GR" dirty="0"/>
        </a:p>
      </dgm:t>
    </dgm:pt>
    <dgm:pt modelId="{E742B3AA-A43E-4EF6-89EF-16A83D339F3F}" type="parTrans" cxnId="{2135539E-5482-44BE-BF3D-6FAB1AB27CB5}">
      <dgm:prSet/>
      <dgm:spPr/>
      <dgm:t>
        <a:bodyPr/>
        <a:lstStyle/>
        <a:p>
          <a:endParaRPr lang="el-GR"/>
        </a:p>
      </dgm:t>
    </dgm:pt>
    <dgm:pt modelId="{B80CB3ED-F589-47D6-ABAE-4155D88D1A1E}" type="sibTrans" cxnId="{2135539E-5482-44BE-BF3D-6FAB1AB27CB5}">
      <dgm:prSet/>
      <dgm:spPr/>
      <dgm:t>
        <a:bodyPr/>
        <a:lstStyle/>
        <a:p>
          <a:endParaRPr lang="el-GR"/>
        </a:p>
      </dgm:t>
    </dgm:pt>
    <dgm:pt modelId="{124F7FD2-3AE6-462C-9B36-282AD506CEFC}">
      <dgm:prSet phldrT="[Κείμενο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l-GR" dirty="0" smtClean="0"/>
            <a:t>Υλικό</a:t>
          </a:r>
          <a:endParaRPr lang="el-GR" dirty="0"/>
        </a:p>
      </dgm:t>
    </dgm:pt>
    <dgm:pt modelId="{5506E5F1-C3A8-49DA-8EC8-3015B73D0E06}" type="parTrans" cxnId="{2324E3AD-4656-4F57-9F84-B7B43BFFBC27}">
      <dgm:prSet/>
      <dgm:spPr/>
      <dgm:t>
        <a:bodyPr/>
        <a:lstStyle/>
        <a:p>
          <a:endParaRPr lang="el-GR"/>
        </a:p>
      </dgm:t>
    </dgm:pt>
    <dgm:pt modelId="{8E9A5D30-2F0A-43A0-B000-8428093894B5}" type="sibTrans" cxnId="{2324E3AD-4656-4F57-9F84-B7B43BFFBC27}">
      <dgm:prSet/>
      <dgm:spPr/>
      <dgm:t>
        <a:bodyPr/>
        <a:lstStyle/>
        <a:p>
          <a:endParaRPr lang="el-GR"/>
        </a:p>
      </dgm:t>
    </dgm:pt>
    <dgm:pt modelId="{1603D541-ED73-4C4D-BFB9-CF06A873A5CD}">
      <dgm:prSet phldrT="[Κείμενο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l-GR" dirty="0" smtClean="0"/>
            <a:t>Διαρκές</a:t>
          </a:r>
          <a:endParaRPr lang="el-GR" dirty="0"/>
        </a:p>
      </dgm:t>
    </dgm:pt>
    <dgm:pt modelId="{6C12FFE8-7392-4EFE-A352-42C04B888DA5}" type="parTrans" cxnId="{86602BC7-37C1-4B9F-B9A3-70082C0602AC}">
      <dgm:prSet/>
      <dgm:spPr/>
      <dgm:t>
        <a:bodyPr/>
        <a:lstStyle/>
        <a:p>
          <a:endParaRPr lang="el-GR"/>
        </a:p>
      </dgm:t>
    </dgm:pt>
    <dgm:pt modelId="{097231EE-B1A1-4DB9-A7AC-559B33100612}" type="sibTrans" cxnId="{86602BC7-37C1-4B9F-B9A3-70082C0602AC}">
      <dgm:prSet/>
      <dgm:spPr/>
      <dgm:t>
        <a:bodyPr/>
        <a:lstStyle/>
        <a:p>
          <a:endParaRPr lang="el-GR"/>
        </a:p>
      </dgm:t>
    </dgm:pt>
    <dgm:pt modelId="{9354C7C6-C69A-4771-BBBE-3327D9A39916}">
      <dgm:prSet phldrT="[Κείμενο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l-GR" dirty="0" smtClean="0"/>
            <a:t>Διαρκές</a:t>
          </a:r>
          <a:endParaRPr lang="el-GR" dirty="0"/>
        </a:p>
      </dgm:t>
    </dgm:pt>
    <dgm:pt modelId="{B1EFC351-6C6D-4ACE-8C92-41B161F8E01E}" type="parTrans" cxnId="{0AE5CB34-24A5-4C5A-A383-B0F0B2F2C09D}">
      <dgm:prSet/>
      <dgm:spPr/>
      <dgm:t>
        <a:bodyPr/>
        <a:lstStyle/>
        <a:p>
          <a:endParaRPr lang="el-GR"/>
        </a:p>
      </dgm:t>
    </dgm:pt>
    <dgm:pt modelId="{160CFA8A-AA5F-43A3-9D82-02A9E3002851}" type="sibTrans" cxnId="{0AE5CB34-24A5-4C5A-A383-B0F0B2F2C09D}">
      <dgm:prSet/>
      <dgm:spPr/>
      <dgm:t>
        <a:bodyPr/>
        <a:lstStyle/>
        <a:p>
          <a:endParaRPr lang="el-GR"/>
        </a:p>
      </dgm:t>
    </dgm:pt>
    <dgm:pt modelId="{1043202D-3224-48EF-84A0-2CA0E8089BCD}">
      <dgm:prSet phldrT="[Κείμενο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l-GR" dirty="0" smtClean="0"/>
            <a:t>Διαρκές</a:t>
          </a:r>
          <a:endParaRPr lang="el-GR" dirty="0"/>
        </a:p>
      </dgm:t>
    </dgm:pt>
    <dgm:pt modelId="{28E13571-464D-48F5-98D8-9D4A60F9B50A}" type="parTrans" cxnId="{CC4C6D0C-9297-47F7-9453-15A8390AD65A}">
      <dgm:prSet/>
      <dgm:spPr/>
      <dgm:t>
        <a:bodyPr/>
        <a:lstStyle/>
        <a:p>
          <a:endParaRPr lang="el-GR"/>
        </a:p>
      </dgm:t>
    </dgm:pt>
    <dgm:pt modelId="{BAB4B6F7-6033-4782-AA95-4A0FBE0C44B7}" type="sibTrans" cxnId="{CC4C6D0C-9297-47F7-9453-15A8390AD65A}">
      <dgm:prSet/>
      <dgm:spPr/>
      <dgm:t>
        <a:bodyPr/>
        <a:lstStyle/>
        <a:p>
          <a:endParaRPr lang="el-GR"/>
        </a:p>
      </dgm:t>
    </dgm:pt>
    <dgm:pt modelId="{3F5FD62D-48A1-413F-8ECC-E66695D8EB6F}">
      <dgm:prSet phldrT="[Κείμενο]"/>
      <dgm:spPr>
        <a:solidFill>
          <a:schemeClr val="accent3"/>
        </a:solidFill>
      </dgm:spPr>
      <dgm:t>
        <a:bodyPr/>
        <a:lstStyle/>
        <a:p>
          <a:r>
            <a:rPr lang="el-GR" dirty="0" smtClean="0"/>
            <a:t>Καταναλωτικό</a:t>
          </a:r>
          <a:endParaRPr lang="el-GR" dirty="0"/>
        </a:p>
      </dgm:t>
    </dgm:pt>
    <dgm:pt modelId="{311F26E4-5E4F-4A25-BBDF-7731E53FE70D}" type="parTrans" cxnId="{D8B3EE62-60C6-4637-8A79-B6B435BB2C7C}">
      <dgm:prSet/>
      <dgm:spPr/>
      <dgm:t>
        <a:bodyPr/>
        <a:lstStyle/>
        <a:p>
          <a:endParaRPr lang="el-GR"/>
        </a:p>
      </dgm:t>
    </dgm:pt>
    <dgm:pt modelId="{9A616043-3928-4686-9704-9C2836EA4B74}" type="sibTrans" cxnId="{D8B3EE62-60C6-4637-8A79-B6B435BB2C7C}">
      <dgm:prSet/>
      <dgm:spPr/>
      <dgm:t>
        <a:bodyPr/>
        <a:lstStyle/>
        <a:p>
          <a:endParaRPr lang="el-GR"/>
        </a:p>
      </dgm:t>
    </dgm:pt>
    <dgm:pt modelId="{202F379B-235B-4DF5-BE8C-7EA06AF9ECD4}">
      <dgm:prSet phldrT="[Κείμενο]"/>
      <dgm:spPr>
        <a:solidFill>
          <a:schemeClr val="accent3"/>
        </a:solidFill>
      </dgm:spPr>
      <dgm:t>
        <a:bodyPr/>
        <a:lstStyle/>
        <a:p>
          <a:r>
            <a:rPr lang="el-GR" dirty="0" smtClean="0"/>
            <a:t>Κεφαλαιουχικό</a:t>
          </a:r>
          <a:endParaRPr lang="el-GR" dirty="0"/>
        </a:p>
      </dgm:t>
    </dgm:pt>
    <dgm:pt modelId="{02E93E98-7E71-4BD8-BA26-E3B47A1A480B}" type="parTrans" cxnId="{5B7E647B-515C-4244-BB1D-AAEAE8DE4C70}">
      <dgm:prSet/>
      <dgm:spPr/>
      <dgm:t>
        <a:bodyPr/>
        <a:lstStyle/>
        <a:p>
          <a:endParaRPr lang="el-GR"/>
        </a:p>
      </dgm:t>
    </dgm:pt>
    <dgm:pt modelId="{AC454409-6A48-4391-A5E4-F274DD401CD6}" type="sibTrans" cxnId="{5B7E647B-515C-4244-BB1D-AAEAE8DE4C70}">
      <dgm:prSet/>
      <dgm:spPr/>
      <dgm:t>
        <a:bodyPr/>
        <a:lstStyle/>
        <a:p>
          <a:endParaRPr lang="el-GR"/>
        </a:p>
      </dgm:t>
    </dgm:pt>
    <dgm:pt modelId="{D2BB944F-679D-4ED1-A641-34EE176889FD}">
      <dgm:prSet phldrT="[Κείμενο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endParaRPr lang="el-GR" dirty="0"/>
        </a:p>
      </dgm:t>
    </dgm:pt>
    <dgm:pt modelId="{7C2C57E8-61AC-4765-8753-E29C7D959F19}" type="parTrans" cxnId="{B4F1182B-3709-4A94-B61E-D7C0062EB87F}">
      <dgm:prSet/>
      <dgm:spPr/>
      <dgm:t>
        <a:bodyPr/>
        <a:lstStyle/>
        <a:p>
          <a:endParaRPr lang="el-GR"/>
        </a:p>
      </dgm:t>
    </dgm:pt>
    <dgm:pt modelId="{009C1F04-EB37-4082-9F3A-B617E5BE9024}" type="sibTrans" cxnId="{B4F1182B-3709-4A94-B61E-D7C0062EB87F}">
      <dgm:prSet/>
      <dgm:spPr/>
      <dgm:t>
        <a:bodyPr/>
        <a:lstStyle/>
        <a:p>
          <a:endParaRPr lang="el-GR"/>
        </a:p>
      </dgm:t>
    </dgm:pt>
    <dgm:pt modelId="{3ECC2175-DACA-4A9D-8809-33BB21F4933E}">
      <dgm:prSet phldrT="[Κείμενο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endParaRPr lang="el-GR" dirty="0"/>
        </a:p>
      </dgm:t>
    </dgm:pt>
    <dgm:pt modelId="{0F56038B-7F7A-4500-83E1-A627C40656CE}" type="parTrans" cxnId="{45930E13-D588-491F-847C-FAE97072D834}">
      <dgm:prSet/>
      <dgm:spPr/>
      <dgm:t>
        <a:bodyPr/>
        <a:lstStyle/>
        <a:p>
          <a:endParaRPr lang="el-GR"/>
        </a:p>
      </dgm:t>
    </dgm:pt>
    <dgm:pt modelId="{AD3E2EC2-5E0D-4220-BD42-3A3746B2964B}" type="sibTrans" cxnId="{45930E13-D588-491F-847C-FAE97072D834}">
      <dgm:prSet/>
      <dgm:spPr/>
      <dgm:t>
        <a:bodyPr/>
        <a:lstStyle/>
        <a:p>
          <a:endParaRPr lang="el-GR"/>
        </a:p>
      </dgm:t>
    </dgm:pt>
    <dgm:pt modelId="{CF3A0518-7959-4A81-8517-674A6C283C58}">
      <dgm:prSet phldrT="[Κείμενο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l-GR" dirty="0" smtClean="0"/>
            <a:t>Υλικό</a:t>
          </a:r>
          <a:endParaRPr lang="el-GR" dirty="0"/>
        </a:p>
      </dgm:t>
    </dgm:pt>
    <dgm:pt modelId="{199A57EA-1254-4105-8924-752C1381FF4E}" type="parTrans" cxnId="{A068EF4D-BB68-4FA5-BC71-9CAF3A9C4792}">
      <dgm:prSet/>
      <dgm:spPr/>
      <dgm:t>
        <a:bodyPr/>
        <a:lstStyle/>
        <a:p>
          <a:endParaRPr lang="el-GR"/>
        </a:p>
      </dgm:t>
    </dgm:pt>
    <dgm:pt modelId="{537AC28F-AB5B-47A9-B220-145536E31754}" type="sibTrans" cxnId="{A068EF4D-BB68-4FA5-BC71-9CAF3A9C4792}">
      <dgm:prSet/>
      <dgm:spPr/>
      <dgm:t>
        <a:bodyPr/>
        <a:lstStyle/>
        <a:p>
          <a:endParaRPr lang="el-GR"/>
        </a:p>
      </dgm:t>
    </dgm:pt>
    <dgm:pt modelId="{F5E401ED-BA65-4FD7-8A96-D6AC9354670D}">
      <dgm:prSet phldrT="[Κείμενο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endParaRPr lang="el-GR" dirty="0"/>
        </a:p>
      </dgm:t>
    </dgm:pt>
    <dgm:pt modelId="{32FDD06C-4FAC-4D69-8ADE-F4EB9AB72E47}" type="parTrans" cxnId="{C3409DB6-9039-4677-9B67-8D7DC0DBE556}">
      <dgm:prSet/>
      <dgm:spPr/>
      <dgm:t>
        <a:bodyPr/>
        <a:lstStyle/>
        <a:p>
          <a:endParaRPr lang="el-GR"/>
        </a:p>
      </dgm:t>
    </dgm:pt>
    <dgm:pt modelId="{936F7599-D256-4167-A35E-DC02DD0F18DE}" type="sibTrans" cxnId="{C3409DB6-9039-4677-9B67-8D7DC0DBE556}">
      <dgm:prSet/>
      <dgm:spPr/>
      <dgm:t>
        <a:bodyPr/>
        <a:lstStyle/>
        <a:p>
          <a:endParaRPr lang="el-GR"/>
        </a:p>
      </dgm:t>
    </dgm:pt>
    <dgm:pt modelId="{938A1CAD-59CE-4C49-A64F-449204B13371}">
      <dgm:prSet phldrT="[Κείμενο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l-GR" dirty="0" smtClean="0"/>
            <a:t>Υλικό</a:t>
          </a:r>
          <a:endParaRPr lang="el-GR" dirty="0"/>
        </a:p>
      </dgm:t>
    </dgm:pt>
    <dgm:pt modelId="{D1EC44FB-DB26-47D0-A644-C54EFAA607A7}" type="parTrans" cxnId="{0D06108D-9CD7-4A29-9530-566D11AF8431}">
      <dgm:prSet/>
      <dgm:spPr/>
      <dgm:t>
        <a:bodyPr/>
        <a:lstStyle/>
        <a:p>
          <a:endParaRPr lang="el-GR"/>
        </a:p>
      </dgm:t>
    </dgm:pt>
    <dgm:pt modelId="{C8E2D1E0-9AC6-4F0F-AD0B-4044E6F031AD}" type="sibTrans" cxnId="{0D06108D-9CD7-4A29-9530-566D11AF8431}">
      <dgm:prSet/>
      <dgm:spPr/>
      <dgm:t>
        <a:bodyPr/>
        <a:lstStyle/>
        <a:p>
          <a:endParaRPr lang="el-GR"/>
        </a:p>
      </dgm:t>
    </dgm:pt>
    <dgm:pt modelId="{1B234CC3-F5AD-48A7-A862-8F81061BEEFF}">
      <dgm:prSet phldrT="[Κείμενο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endParaRPr lang="el-GR" dirty="0"/>
        </a:p>
      </dgm:t>
    </dgm:pt>
    <dgm:pt modelId="{927D5D78-6F59-4F5F-92B0-6E5D7E2CBB8E}" type="parTrans" cxnId="{365EB08D-3144-45C8-925E-408B857BD0FE}">
      <dgm:prSet/>
      <dgm:spPr/>
      <dgm:t>
        <a:bodyPr/>
        <a:lstStyle/>
        <a:p>
          <a:endParaRPr lang="el-GR"/>
        </a:p>
      </dgm:t>
    </dgm:pt>
    <dgm:pt modelId="{08EB74F0-CC46-4ACA-816F-22D14855067C}" type="sibTrans" cxnId="{365EB08D-3144-45C8-925E-408B857BD0FE}">
      <dgm:prSet/>
      <dgm:spPr/>
      <dgm:t>
        <a:bodyPr/>
        <a:lstStyle/>
        <a:p>
          <a:endParaRPr lang="el-GR"/>
        </a:p>
      </dgm:t>
    </dgm:pt>
    <dgm:pt modelId="{860A1878-EABA-4F1F-9B9B-B332905372FC}">
      <dgm:prSet phldrT="[Κείμενο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endParaRPr lang="el-GR" dirty="0"/>
        </a:p>
      </dgm:t>
    </dgm:pt>
    <dgm:pt modelId="{105EF291-4856-419C-8BCE-94CAF6768CAF}" type="parTrans" cxnId="{87DD5E2F-9C98-4CD4-A984-728B090D7DEA}">
      <dgm:prSet/>
      <dgm:spPr/>
      <dgm:t>
        <a:bodyPr/>
        <a:lstStyle/>
        <a:p>
          <a:endParaRPr lang="el-GR"/>
        </a:p>
      </dgm:t>
    </dgm:pt>
    <dgm:pt modelId="{8EE233A3-888C-49BB-A12A-46BFC5C9A7F0}" type="sibTrans" cxnId="{87DD5E2F-9C98-4CD4-A984-728B090D7DEA}">
      <dgm:prSet/>
      <dgm:spPr/>
      <dgm:t>
        <a:bodyPr/>
        <a:lstStyle/>
        <a:p>
          <a:endParaRPr lang="el-GR"/>
        </a:p>
      </dgm:t>
    </dgm:pt>
    <dgm:pt modelId="{FC5AC27A-74C4-436B-B4FD-EEB3A1F31D42}">
      <dgm:prSet phldrT="[Κείμενο]"/>
      <dgm:spPr>
        <a:solidFill>
          <a:schemeClr val="accent3"/>
        </a:solidFill>
      </dgm:spPr>
      <dgm:t>
        <a:bodyPr/>
        <a:lstStyle/>
        <a:p>
          <a:r>
            <a:rPr lang="el-GR" dirty="0" smtClean="0"/>
            <a:t>Καταναλωτικό</a:t>
          </a:r>
          <a:endParaRPr lang="el-GR" dirty="0"/>
        </a:p>
      </dgm:t>
    </dgm:pt>
    <dgm:pt modelId="{64AA49BC-48EF-4605-B3D0-981EFFCCD5E8}" type="parTrans" cxnId="{A5AE095A-1792-4A80-8BD8-B914B56BA104}">
      <dgm:prSet/>
      <dgm:spPr/>
      <dgm:t>
        <a:bodyPr/>
        <a:lstStyle/>
        <a:p>
          <a:endParaRPr lang="el-GR"/>
        </a:p>
      </dgm:t>
    </dgm:pt>
    <dgm:pt modelId="{035AA243-4D70-40C5-8481-633608628628}" type="sibTrans" cxnId="{A5AE095A-1792-4A80-8BD8-B914B56BA104}">
      <dgm:prSet/>
      <dgm:spPr/>
      <dgm:t>
        <a:bodyPr/>
        <a:lstStyle/>
        <a:p>
          <a:endParaRPr lang="el-GR"/>
        </a:p>
      </dgm:t>
    </dgm:pt>
    <dgm:pt modelId="{4B6E0DD2-6F93-477A-AA01-0361E5790D58}">
      <dgm:prSet phldrT="[Κείμενο]"/>
      <dgm:spPr>
        <a:solidFill>
          <a:schemeClr val="accent3"/>
        </a:solidFill>
      </dgm:spPr>
      <dgm:t>
        <a:bodyPr/>
        <a:lstStyle/>
        <a:p>
          <a:r>
            <a:rPr lang="el-GR" dirty="0" smtClean="0"/>
            <a:t>Κεφαλαιουχικό</a:t>
          </a:r>
          <a:endParaRPr lang="el-GR" dirty="0"/>
        </a:p>
      </dgm:t>
    </dgm:pt>
    <dgm:pt modelId="{54690D2C-7684-47C0-A523-19260A5ED88F}" type="parTrans" cxnId="{0DB6F8B9-F6E2-4BDE-8EDC-AD612D12A03A}">
      <dgm:prSet/>
      <dgm:spPr/>
      <dgm:t>
        <a:bodyPr/>
        <a:lstStyle/>
        <a:p>
          <a:endParaRPr lang="el-GR"/>
        </a:p>
      </dgm:t>
    </dgm:pt>
    <dgm:pt modelId="{01886CC8-F8E4-458C-9CD2-2FF71EC864DF}" type="sibTrans" cxnId="{0DB6F8B9-F6E2-4BDE-8EDC-AD612D12A03A}">
      <dgm:prSet/>
      <dgm:spPr/>
      <dgm:t>
        <a:bodyPr/>
        <a:lstStyle/>
        <a:p>
          <a:endParaRPr lang="el-GR"/>
        </a:p>
      </dgm:t>
    </dgm:pt>
    <dgm:pt modelId="{521FE0B2-E869-4172-BA9A-D168A7D53970}">
      <dgm:prSet phldrT="[Κείμενο]"/>
      <dgm:spPr>
        <a:solidFill>
          <a:schemeClr val="accent3"/>
        </a:solidFill>
      </dgm:spPr>
      <dgm:t>
        <a:bodyPr/>
        <a:lstStyle/>
        <a:p>
          <a:endParaRPr lang="el-GR" dirty="0"/>
        </a:p>
      </dgm:t>
    </dgm:pt>
    <dgm:pt modelId="{FED79B50-C21A-4D6E-B875-F8D608FE0EE9}" type="parTrans" cxnId="{1453307E-C46C-43A8-9DD6-9C490595158D}">
      <dgm:prSet/>
      <dgm:spPr/>
      <dgm:t>
        <a:bodyPr/>
        <a:lstStyle/>
        <a:p>
          <a:endParaRPr lang="el-GR"/>
        </a:p>
      </dgm:t>
    </dgm:pt>
    <dgm:pt modelId="{1D75B09F-5A43-4235-85AB-72D267E5FAC7}" type="sibTrans" cxnId="{1453307E-C46C-43A8-9DD6-9C490595158D}">
      <dgm:prSet/>
      <dgm:spPr/>
      <dgm:t>
        <a:bodyPr/>
        <a:lstStyle/>
        <a:p>
          <a:endParaRPr lang="el-GR"/>
        </a:p>
      </dgm:t>
    </dgm:pt>
    <dgm:pt modelId="{152218A4-A45C-43A5-8E76-605EB01E5F21}">
      <dgm:prSet phldrT="[Κείμενο]"/>
      <dgm:spPr>
        <a:solidFill>
          <a:schemeClr val="accent3"/>
        </a:solidFill>
      </dgm:spPr>
      <dgm:t>
        <a:bodyPr/>
        <a:lstStyle/>
        <a:p>
          <a:r>
            <a:rPr lang="el-GR" dirty="0" smtClean="0"/>
            <a:t>Καταναλωτικό</a:t>
          </a:r>
          <a:endParaRPr lang="el-GR" dirty="0"/>
        </a:p>
      </dgm:t>
    </dgm:pt>
    <dgm:pt modelId="{C208DDD1-A6C0-4EE0-BD74-011B86D6B685}" type="parTrans" cxnId="{62FFE30E-F101-481B-9D8F-CC30892F437C}">
      <dgm:prSet/>
      <dgm:spPr/>
      <dgm:t>
        <a:bodyPr/>
        <a:lstStyle/>
        <a:p>
          <a:endParaRPr lang="el-GR"/>
        </a:p>
      </dgm:t>
    </dgm:pt>
    <dgm:pt modelId="{32AB7227-FC11-400C-812D-E2BAAF15A666}" type="sibTrans" cxnId="{62FFE30E-F101-481B-9D8F-CC30892F437C}">
      <dgm:prSet/>
      <dgm:spPr/>
      <dgm:t>
        <a:bodyPr/>
        <a:lstStyle/>
        <a:p>
          <a:endParaRPr lang="el-GR"/>
        </a:p>
      </dgm:t>
    </dgm:pt>
    <dgm:pt modelId="{686E7E9D-E1EB-4C81-A94C-F2801F0340D8}">
      <dgm:prSet phldrT="[Κείμενο]"/>
      <dgm:spPr>
        <a:solidFill>
          <a:schemeClr val="accent3"/>
        </a:solidFill>
      </dgm:spPr>
      <dgm:t>
        <a:bodyPr/>
        <a:lstStyle/>
        <a:p>
          <a:endParaRPr lang="el-GR" dirty="0"/>
        </a:p>
      </dgm:t>
    </dgm:pt>
    <dgm:pt modelId="{92FF9E5C-3011-49C0-AB58-98919DC0F434}" type="parTrans" cxnId="{4A293459-704A-4445-8C93-405AC7827512}">
      <dgm:prSet/>
      <dgm:spPr/>
      <dgm:t>
        <a:bodyPr/>
        <a:lstStyle/>
        <a:p>
          <a:endParaRPr lang="el-GR"/>
        </a:p>
      </dgm:t>
    </dgm:pt>
    <dgm:pt modelId="{95D81503-1229-4ACD-8855-2435E340EF5A}" type="sibTrans" cxnId="{4A293459-704A-4445-8C93-405AC7827512}">
      <dgm:prSet/>
      <dgm:spPr/>
      <dgm:t>
        <a:bodyPr/>
        <a:lstStyle/>
        <a:p>
          <a:endParaRPr lang="el-GR"/>
        </a:p>
      </dgm:t>
    </dgm:pt>
    <dgm:pt modelId="{48A94BE6-FE31-4BCD-9434-9B305CC00006}" type="pres">
      <dgm:prSet presAssocID="{ECDB13F1-4C09-4474-98F9-EB49CB07DC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3F7A64F-7374-4612-AD81-329DC8BDBEF2}" type="pres">
      <dgm:prSet presAssocID="{7BDC3C61-B99F-41E6-8B50-B66C0364E13A}" presName="composite" presStyleCnt="0"/>
      <dgm:spPr/>
    </dgm:pt>
    <dgm:pt modelId="{327F6EB9-07CB-413D-8B3F-EF3B26CF64B1}" type="pres">
      <dgm:prSet presAssocID="{7BDC3C61-B99F-41E6-8B50-B66C0364E13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5E2EC6B-02C0-4E0F-847F-77DE7096EA74}" type="pres">
      <dgm:prSet presAssocID="{7BDC3C61-B99F-41E6-8B50-B66C0364E13A}" presName="desTx" presStyleLbl="alignAccFollowNode1" presStyleIdx="0" presStyleCnt="4" custScaleY="10123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BD984D-C1A1-46ED-AF05-416BFCDF231F}" type="pres">
      <dgm:prSet presAssocID="{CD13F50C-F18B-4517-84FB-BD1C60FD8B4F}" presName="space" presStyleCnt="0"/>
      <dgm:spPr/>
    </dgm:pt>
    <dgm:pt modelId="{E4F37866-C678-4F6D-9D8F-4BAE1351CB94}" type="pres">
      <dgm:prSet presAssocID="{AF224B64-E0C0-484C-8B74-AA177EFF0B74}" presName="composite" presStyleCnt="0"/>
      <dgm:spPr/>
    </dgm:pt>
    <dgm:pt modelId="{926E551E-D7EA-422A-A4BF-9F34ED68540F}" type="pres">
      <dgm:prSet presAssocID="{AF224B64-E0C0-484C-8B74-AA177EFF0B7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A12954-723A-45D9-B59A-D5B07C37E277}" type="pres">
      <dgm:prSet presAssocID="{AF224B64-E0C0-484C-8B74-AA177EFF0B74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195B2FD-1A2A-4237-8EAE-6884931DD320}" type="pres">
      <dgm:prSet presAssocID="{8575ED3D-34E4-46D1-AE6A-5712B925FDFC}" presName="space" presStyleCnt="0"/>
      <dgm:spPr/>
    </dgm:pt>
    <dgm:pt modelId="{6C3EF472-EBD5-4150-92F9-2698EA6B2CD6}" type="pres">
      <dgm:prSet presAssocID="{779F4C6E-73CA-4597-BDC9-F503E575F042}" presName="composite" presStyleCnt="0"/>
      <dgm:spPr/>
    </dgm:pt>
    <dgm:pt modelId="{1B85079B-13FE-4238-A8CE-9CFEB66F35A7}" type="pres">
      <dgm:prSet presAssocID="{779F4C6E-73CA-4597-BDC9-F503E575F04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A93E28-C2C0-43E6-8D4C-CE7161E90B75}" type="pres">
      <dgm:prSet presAssocID="{779F4C6E-73CA-4597-BDC9-F503E575F042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F026205-6852-440A-8AFD-1D57C30A421F}" type="pres">
      <dgm:prSet presAssocID="{8BEE29F6-70C0-4D87-8BD0-DEF16F09900C}" presName="space" presStyleCnt="0"/>
      <dgm:spPr/>
    </dgm:pt>
    <dgm:pt modelId="{96E1DD83-C6B6-4CA5-8079-862E24FC7DE7}" type="pres">
      <dgm:prSet presAssocID="{4AE12F97-9AC8-4320-8C37-176B9EE7CC04}" presName="composite" presStyleCnt="0"/>
      <dgm:spPr/>
    </dgm:pt>
    <dgm:pt modelId="{B4D13F86-865D-44AF-BC17-58FC39D73B55}" type="pres">
      <dgm:prSet presAssocID="{4AE12F97-9AC8-4320-8C37-176B9EE7CC0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6E2657-21BC-44DF-B80B-62059D003A8B}" type="pres">
      <dgm:prSet presAssocID="{4AE12F97-9AC8-4320-8C37-176B9EE7CC04}" presName="desTx" presStyleLbl="alignAccFollowNode1" presStyleIdx="3" presStyleCnt="4" custScaleY="103041">
        <dgm:presLayoutVars>
          <dgm:bulletEnabled val="1"/>
        </dgm:presLayoutVars>
      </dgm:prSet>
      <dgm:spPr>
        <a:solidFill>
          <a:schemeClr val="accent3">
            <a:alpha val="90000"/>
          </a:schemeClr>
        </a:solidFill>
      </dgm:spPr>
      <dgm:t>
        <a:bodyPr/>
        <a:lstStyle/>
        <a:p>
          <a:endParaRPr lang="el-GR"/>
        </a:p>
      </dgm:t>
    </dgm:pt>
  </dgm:ptLst>
  <dgm:cxnLst>
    <dgm:cxn modelId="{1B288D0C-C35A-4BD1-9832-667287EAF842}" type="presOf" srcId="{3ECC2175-DACA-4A9D-8809-33BB21F4933E}" destId="{72A12954-723A-45D9-B59A-D5B07C37E277}" srcOrd="0" destOrd="7" presId="urn:microsoft.com/office/officeart/2005/8/layout/hList1"/>
    <dgm:cxn modelId="{021306AB-EC7B-460A-A67D-0B282FE62B2B}" type="presOf" srcId="{4AE12F97-9AC8-4320-8C37-176B9EE7CC04}" destId="{B4D13F86-865D-44AF-BC17-58FC39D73B55}" srcOrd="0" destOrd="0" presId="urn:microsoft.com/office/officeart/2005/8/layout/hList1"/>
    <dgm:cxn modelId="{B05393AE-BB76-4AB5-926A-FD46213F53DA}" type="presOf" srcId="{3C4EB4E8-108D-4D20-8262-2A72E2A22838}" destId="{75E2EC6B-02C0-4E0F-847F-77DE7096EA74}" srcOrd="0" destOrd="0" presId="urn:microsoft.com/office/officeart/2005/8/layout/hList1"/>
    <dgm:cxn modelId="{332D079C-CE39-44BF-97BA-13399A32A587}" type="presOf" srcId="{BA05C844-00A3-4A15-A16C-9788DD2E8F62}" destId="{72A12954-723A-45D9-B59A-D5B07C37E277}" srcOrd="0" destOrd="1" presId="urn:microsoft.com/office/officeart/2005/8/layout/hList1"/>
    <dgm:cxn modelId="{2FFBAA6C-8D12-40F5-BA9B-18664E3F8893}" type="presOf" srcId="{4B6E0DD2-6F93-477A-AA01-0361E5790D58}" destId="{906E2657-21BC-44DF-B80B-62059D003A8B}" srcOrd="0" destOrd="3" presId="urn:microsoft.com/office/officeart/2005/8/layout/hList1"/>
    <dgm:cxn modelId="{5B7E647B-515C-4244-BB1D-AAEAE8DE4C70}" srcId="{4AE12F97-9AC8-4320-8C37-176B9EE7CC04}" destId="{202F379B-235B-4DF5-BE8C-7EA06AF9ECD4}" srcOrd="6" destOrd="0" parTransId="{02E93E98-7E71-4BD8-BA26-E3B47A1A480B}" sibTransId="{AC454409-6A48-4391-A5E4-F274DD401CD6}"/>
    <dgm:cxn modelId="{D78594CE-126E-4723-9927-0D9997F0A8A1}" type="presOf" srcId="{6B05896B-E243-41E7-A35F-FF28299DAF5E}" destId="{BCA93E28-C2C0-43E6-8D4C-CE7161E90B75}" srcOrd="0" destOrd="1" presId="urn:microsoft.com/office/officeart/2005/8/layout/hList1"/>
    <dgm:cxn modelId="{7099C3E5-418F-4697-8FF8-3D732B7D9747}" type="presOf" srcId="{1603D541-ED73-4C4D-BFB9-CF06A873A5CD}" destId="{BCA93E28-C2C0-43E6-8D4C-CE7161E90B75}" srcOrd="0" destOrd="3" presId="urn:microsoft.com/office/officeart/2005/8/layout/hList1"/>
    <dgm:cxn modelId="{4166DD74-9C1D-4FF2-AEFE-F5B26B8A4897}" type="presOf" srcId="{9354C7C6-C69A-4771-BBBE-3327D9A39916}" destId="{BCA93E28-C2C0-43E6-8D4C-CE7161E90B75}" srcOrd="0" destOrd="5" presId="urn:microsoft.com/office/officeart/2005/8/layout/hList1"/>
    <dgm:cxn modelId="{AAC546D8-320D-4F65-B87F-4542EAACE5B0}" type="presOf" srcId="{7BDC3C61-B99F-41E6-8B50-B66C0364E13A}" destId="{327F6EB9-07CB-413D-8B3F-EF3B26CF64B1}" srcOrd="0" destOrd="0" presId="urn:microsoft.com/office/officeart/2005/8/layout/hList1"/>
    <dgm:cxn modelId="{D8B3EE62-60C6-4637-8A79-B6B435BB2C7C}" srcId="{4AE12F97-9AC8-4320-8C37-176B9EE7CC04}" destId="{3F5FD62D-48A1-413F-8ECC-E66695D8EB6F}" srcOrd="0" destOrd="0" parTransId="{311F26E4-5E4F-4A25-BBDF-7731E53FE70D}" sibTransId="{9A616043-3928-4686-9704-9C2836EA4B74}"/>
    <dgm:cxn modelId="{303EFF16-8C62-486D-8F40-FEDEA29EFB8E}" srcId="{7BDC3C61-B99F-41E6-8B50-B66C0364E13A}" destId="{3C4EB4E8-108D-4D20-8262-2A72E2A22838}" srcOrd="0" destOrd="0" parTransId="{1985371E-A7FA-4793-98F0-F73DC338661A}" sibTransId="{7006C7AF-D42A-4DFF-B347-A8C56BA7E994}"/>
    <dgm:cxn modelId="{66A41E52-479C-4652-9A24-F3229C2D8318}" type="presOf" srcId="{70230E0E-44D3-45B4-8482-3D1FAAB7373B}" destId="{75E2EC6B-02C0-4E0F-847F-77DE7096EA74}" srcOrd="0" destOrd="3" presId="urn:microsoft.com/office/officeart/2005/8/layout/hList1"/>
    <dgm:cxn modelId="{06916C5F-1C09-42C1-99CA-8BB397D523BC}" type="presOf" srcId="{1043202D-3224-48EF-84A0-2CA0E8089BCD}" destId="{BCA93E28-C2C0-43E6-8D4C-CE7161E90B75}" srcOrd="0" destOrd="6" presId="urn:microsoft.com/office/officeart/2005/8/layout/hList1"/>
    <dgm:cxn modelId="{D7E7775B-8066-4E04-927D-79281ED4E998}" type="presOf" srcId="{3F5FD62D-48A1-413F-8ECC-E66695D8EB6F}" destId="{906E2657-21BC-44DF-B80B-62059D003A8B}" srcOrd="0" destOrd="0" presId="urn:microsoft.com/office/officeart/2005/8/layout/hList1"/>
    <dgm:cxn modelId="{87DD5E2F-9C98-4CD4-A984-728B090D7DEA}" srcId="{779F4C6E-73CA-4597-BDC9-F503E575F042}" destId="{860A1878-EABA-4F1F-9B9B-B332905372FC}" srcOrd="4" destOrd="0" parTransId="{105EF291-4856-419C-8BCE-94CAF6768CAF}" sibTransId="{8EE233A3-888C-49BB-A12A-46BFC5C9A7F0}"/>
    <dgm:cxn modelId="{C12A9069-7949-4FB0-BD58-B83F66AFEA26}" srcId="{AF224B64-E0C0-484C-8B74-AA177EFF0B74}" destId="{BA05C844-00A3-4A15-A16C-9788DD2E8F62}" srcOrd="1" destOrd="0" parTransId="{3A537CEC-626F-4892-8560-D050A3B8A5E6}" sibTransId="{E706344F-9204-477C-939E-88EA21825823}"/>
    <dgm:cxn modelId="{339E7EDD-854B-481D-B10F-DFDA1ED781BD}" type="presOf" srcId="{2986D887-6558-4187-AF96-60310E6198B0}" destId="{75E2EC6B-02C0-4E0F-847F-77DE7096EA74}" srcOrd="0" destOrd="4" presId="urn:microsoft.com/office/officeart/2005/8/layout/hList1"/>
    <dgm:cxn modelId="{6E571ED5-73A8-482B-8F39-351B3991781D}" type="presOf" srcId="{686E7E9D-E1EB-4C81-A94C-F2801F0340D8}" destId="{906E2657-21BC-44DF-B80B-62059D003A8B}" srcOrd="0" destOrd="4" presId="urn:microsoft.com/office/officeart/2005/8/layout/hList1"/>
    <dgm:cxn modelId="{7D1E991A-8507-4EF7-AC02-7577A450392C}" srcId="{7BDC3C61-B99F-41E6-8B50-B66C0364E13A}" destId="{70230E0E-44D3-45B4-8482-3D1FAAB7373B}" srcOrd="3" destOrd="0" parTransId="{DD05DF5F-2F92-4D74-B53D-EA856C334369}" sibTransId="{1FDFEC99-8E3F-41F8-B435-A458236B0F63}"/>
    <dgm:cxn modelId="{365EB08D-3144-45C8-925E-408B857BD0FE}" srcId="{779F4C6E-73CA-4597-BDC9-F503E575F042}" destId="{1B234CC3-F5AD-48A7-A862-8F81061BEEFF}" srcOrd="2" destOrd="0" parTransId="{927D5D78-6F59-4F5F-92B0-6E5D7E2CBB8E}" sibTransId="{08EB74F0-CC46-4ACA-816F-22D14855067C}"/>
    <dgm:cxn modelId="{72015467-E1EC-40CE-B820-427DECF8538E}" srcId="{7BDC3C61-B99F-41E6-8B50-B66C0364E13A}" destId="{0F4D863A-D728-4870-BBBC-0611894CBCCE}" srcOrd="1" destOrd="0" parTransId="{E0CC9FFA-463D-4E20-90BA-4CC90F75EC92}" sibTransId="{A07DCD7B-7F7A-4CB5-88BC-17FBB3523CA6}"/>
    <dgm:cxn modelId="{C272C557-3FCE-4135-B96C-7F33D624B92D}" type="presOf" srcId="{FC5AC27A-74C4-436B-B4FD-EEB3A1F31D42}" destId="{906E2657-21BC-44DF-B80B-62059D003A8B}" srcOrd="0" destOrd="1" presId="urn:microsoft.com/office/officeart/2005/8/layout/hList1"/>
    <dgm:cxn modelId="{6A8D85D8-73B9-411C-B2A1-C0A6988B2B0F}" type="presOf" srcId="{6A8BA1BD-8E66-4DAA-8488-9FEB1A0AF3BF}" destId="{BCA93E28-C2C0-43E6-8D4C-CE7161E90B75}" srcOrd="0" destOrd="0" presId="urn:microsoft.com/office/officeart/2005/8/layout/hList1"/>
    <dgm:cxn modelId="{B3A0F8AF-311F-438C-A749-BFCB6A823313}" type="presOf" srcId="{CF3A0518-7959-4A81-8517-674A6C283C58}" destId="{72A12954-723A-45D9-B59A-D5B07C37E277}" srcOrd="0" destOrd="5" presId="urn:microsoft.com/office/officeart/2005/8/layout/hList1"/>
    <dgm:cxn modelId="{5BFCF3DF-9743-4C2C-ACAC-4F462B07BB3E}" type="presOf" srcId="{9D0FD17A-41C1-48A9-A35A-6D0DB5BC7426}" destId="{72A12954-723A-45D9-B59A-D5B07C37E277}" srcOrd="0" destOrd="0" presId="urn:microsoft.com/office/officeart/2005/8/layout/hList1"/>
    <dgm:cxn modelId="{A879753D-5C0C-4BC1-909B-8FC17EDCDEC6}" srcId="{AF224B64-E0C0-484C-8B74-AA177EFF0B74}" destId="{9D0FD17A-41C1-48A9-A35A-6D0DB5BC7426}" srcOrd="0" destOrd="0" parTransId="{53910287-E892-4264-A72E-4B75F69CBFE2}" sibTransId="{B61F4579-2502-4015-8539-BDB250966F9F}"/>
    <dgm:cxn modelId="{2135539E-5482-44BE-BF3D-6FAB1AB27CB5}" srcId="{7BDC3C61-B99F-41E6-8B50-B66C0364E13A}" destId="{2986D887-6558-4187-AF96-60310E6198B0}" srcOrd="4" destOrd="0" parTransId="{E742B3AA-A43E-4EF6-89EF-16A83D339F3F}" sibTransId="{B80CB3ED-F589-47D6-ABAE-4155D88D1A1E}"/>
    <dgm:cxn modelId="{21C3CF59-4895-4726-B224-111C4F0AFFEF}" srcId="{ECDB13F1-4C09-4474-98F9-EB49CB07DCA7}" destId="{4AE12F97-9AC8-4320-8C37-176B9EE7CC04}" srcOrd="3" destOrd="0" parTransId="{5D83FF6F-21AD-4DB0-95DC-0A70F1205084}" sibTransId="{69DCF344-71BD-4455-9861-20D36CE0282D}"/>
    <dgm:cxn modelId="{62FFE30E-F101-481B-9D8F-CC30892F437C}" srcId="{4AE12F97-9AC8-4320-8C37-176B9EE7CC04}" destId="{152218A4-A45C-43A5-8E76-605EB01E5F21}" srcOrd="5" destOrd="0" parTransId="{C208DDD1-A6C0-4EE0-BD74-011B86D6B685}" sibTransId="{32AB7227-FC11-400C-812D-E2BAAF15A666}"/>
    <dgm:cxn modelId="{4C709D11-9BE0-4F84-8D46-21B650111ECE}" type="presOf" srcId="{779F4C6E-73CA-4597-BDC9-F503E575F042}" destId="{1B85079B-13FE-4238-A8CE-9CFEB66F35A7}" srcOrd="0" destOrd="0" presId="urn:microsoft.com/office/officeart/2005/8/layout/hList1"/>
    <dgm:cxn modelId="{45930E13-D588-491F-847C-FAE97072D834}" srcId="{AF224B64-E0C0-484C-8B74-AA177EFF0B74}" destId="{3ECC2175-DACA-4A9D-8809-33BB21F4933E}" srcOrd="7" destOrd="0" parTransId="{0F56038B-7F7A-4500-83E1-A627C40656CE}" sibTransId="{AD3E2EC2-5E0D-4220-BD42-3A3746B2964B}"/>
    <dgm:cxn modelId="{86602BC7-37C1-4B9F-B9A3-70082C0602AC}" srcId="{779F4C6E-73CA-4597-BDC9-F503E575F042}" destId="{1603D541-ED73-4C4D-BFB9-CF06A873A5CD}" srcOrd="3" destOrd="0" parTransId="{6C12FFE8-7392-4EFE-A352-42C04B888DA5}" sibTransId="{097231EE-B1A1-4DB9-A7AC-559B33100612}"/>
    <dgm:cxn modelId="{A29E3526-C40A-426A-8BEA-078E75E6004B}" type="presOf" srcId="{AF224B64-E0C0-484C-8B74-AA177EFF0B74}" destId="{926E551E-D7EA-422A-A4BF-9F34ED68540F}" srcOrd="0" destOrd="0" presId="urn:microsoft.com/office/officeart/2005/8/layout/hList1"/>
    <dgm:cxn modelId="{0AE5CB34-24A5-4C5A-A383-B0F0B2F2C09D}" srcId="{779F4C6E-73CA-4597-BDC9-F503E575F042}" destId="{9354C7C6-C69A-4771-BBBE-3327D9A39916}" srcOrd="5" destOrd="0" parTransId="{B1EFC351-6C6D-4ACE-8C92-41B161F8E01E}" sibTransId="{160CFA8A-AA5F-43A3-9D82-02A9E3002851}"/>
    <dgm:cxn modelId="{1453307E-C46C-43A8-9DD6-9C490595158D}" srcId="{4AE12F97-9AC8-4320-8C37-176B9EE7CC04}" destId="{521FE0B2-E869-4172-BA9A-D168A7D53970}" srcOrd="2" destOrd="0" parTransId="{FED79B50-C21A-4D6E-B875-F8D608FE0EE9}" sibTransId="{1D75B09F-5A43-4235-85AB-72D267E5FAC7}"/>
    <dgm:cxn modelId="{2E89946C-B935-4902-8267-638FEE3B3AFB}" srcId="{7BDC3C61-B99F-41E6-8B50-B66C0364E13A}" destId="{A6BA331E-AEE1-4147-B8D1-7B101DB46BCE}" srcOrd="2" destOrd="0" parTransId="{863646DC-9E1F-4C46-951A-27492A0970CB}" sibTransId="{2FA5BA41-94E1-4986-BD07-FA89FB0B591B}"/>
    <dgm:cxn modelId="{4A293459-704A-4445-8C93-405AC7827512}" srcId="{4AE12F97-9AC8-4320-8C37-176B9EE7CC04}" destId="{686E7E9D-E1EB-4C81-A94C-F2801F0340D8}" srcOrd="4" destOrd="0" parTransId="{92FF9E5C-3011-49C0-AB58-98919DC0F434}" sibTransId="{95D81503-1229-4ACD-8855-2435E340EF5A}"/>
    <dgm:cxn modelId="{2324E3AD-4656-4F57-9F84-B7B43BFFBC27}" srcId="{AF224B64-E0C0-484C-8B74-AA177EFF0B74}" destId="{124F7FD2-3AE6-462C-9B36-282AD506CEFC}" srcOrd="3" destOrd="0" parTransId="{5506E5F1-C3A8-49DA-8EC8-3015B73D0E06}" sibTransId="{8E9A5D30-2F0A-43A0-B000-8428093894B5}"/>
    <dgm:cxn modelId="{C3409DB6-9039-4677-9B67-8D7DC0DBE556}" srcId="{AF224B64-E0C0-484C-8B74-AA177EFF0B74}" destId="{F5E401ED-BA65-4FD7-8A96-D6AC9354670D}" srcOrd="4" destOrd="0" parTransId="{32FDD06C-4FAC-4D69-8ADE-F4EB9AB72E47}" sibTransId="{936F7599-D256-4167-A35E-DC02DD0F18DE}"/>
    <dgm:cxn modelId="{604A0F20-04FD-4430-BEA5-7E2029C2D972}" srcId="{ECDB13F1-4C09-4474-98F9-EB49CB07DCA7}" destId="{7BDC3C61-B99F-41E6-8B50-B66C0364E13A}" srcOrd="0" destOrd="0" parTransId="{40BF2C42-0563-4CD5-845A-E5A1647BCDAE}" sibTransId="{CD13F50C-F18B-4517-84FB-BD1C60FD8B4F}"/>
    <dgm:cxn modelId="{C78C138B-ED3C-4F2E-9523-AD1731A1197F}" type="presOf" srcId="{0F4D863A-D728-4870-BBBC-0611894CBCCE}" destId="{75E2EC6B-02C0-4E0F-847F-77DE7096EA74}" srcOrd="0" destOrd="1" presId="urn:microsoft.com/office/officeart/2005/8/layout/hList1"/>
    <dgm:cxn modelId="{2C48F884-5B4C-4D10-BC38-21F879438CFC}" type="presOf" srcId="{F5E401ED-BA65-4FD7-8A96-D6AC9354670D}" destId="{72A12954-723A-45D9-B59A-D5B07C37E277}" srcOrd="0" destOrd="4" presId="urn:microsoft.com/office/officeart/2005/8/layout/hList1"/>
    <dgm:cxn modelId="{027D4A07-8AEC-4E41-BF6D-EC65F02E8956}" type="presOf" srcId="{860A1878-EABA-4F1F-9B9B-B332905372FC}" destId="{BCA93E28-C2C0-43E6-8D4C-CE7161E90B75}" srcOrd="0" destOrd="4" presId="urn:microsoft.com/office/officeart/2005/8/layout/hList1"/>
    <dgm:cxn modelId="{CC4C6D0C-9297-47F7-9453-15A8390AD65A}" srcId="{779F4C6E-73CA-4597-BDC9-F503E575F042}" destId="{1043202D-3224-48EF-84A0-2CA0E8089BCD}" srcOrd="6" destOrd="0" parTransId="{28E13571-464D-48F5-98D8-9D4A60F9B50A}" sibTransId="{BAB4B6F7-6033-4782-AA95-4A0FBE0C44B7}"/>
    <dgm:cxn modelId="{B71153AF-C580-4CDF-8610-084623013011}" type="presOf" srcId="{152218A4-A45C-43A5-8E76-605EB01E5F21}" destId="{906E2657-21BC-44DF-B80B-62059D003A8B}" srcOrd="0" destOrd="5" presId="urn:microsoft.com/office/officeart/2005/8/layout/hList1"/>
    <dgm:cxn modelId="{9BDBFD1C-AEE7-47F4-977F-4CFAE2BDF4A2}" srcId="{779F4C6E-73CA-4597-BDC9-F503E575F042}" destId="{6B05896B-E243-41E7-A35F-FF28299DAF5E}" srcOrd="1" destOrd="0" parTransId="{BF13E921-3F56-4DAE-8451-0B4CFB506E76}" sibTransId="{73B29AC3-6699-41DD-A7B8-6462D67AC756}"/>
    <dgm:cxn modelId="{2A4A024D-6485-45F3-B998-471B09179E22}" type="presOf" srcId="{1B234CC3-F5AD-48A7-A862-8F81061BEEFF}" destId="{BCA93E28-C2C0-43E6-8D4C-CE7161E90B75}" srcOrd="0" destOrd="2" presId="urn:microsoft.com/office/officeart/2005/8/layout/hList1"/>
    <dgm:cxn modelId="{473E8155-A645-4948-8A82-E6563300334D}" type="presOf" srcId="{D2BB944F-679D-4ED1-A641-34EE176889FD}" destId="{72A12954-723A-45D9-B59A-D5B07C37E277}" srcOrd="0" destOrd="2" presId="urn:microsoft.com/office/officeart/2005/8/layout/hList1"/>
    <dgm:cxn modelId="{A5AE095A-1792-4A80-8BD8-B914B56BA104}" srcId="{4AE12F97-9AC8-4320-8C37-176B9EE7CC04}" destId="{FC5AC27A-74C4-436B-B4FD-EEB3A1F31D42}" srcOrd="1" destOrd="0" parTransId="{64AA49BC-48EF-4605-B3D0-981EFFCCD5E8}" sibTransId="{035AA243-4D70-40C5-8481-633608628628}"/>
    <dgm:cxn modelId="{01ED74B3-83BA-4D96-BCEC-E7E22269498C}" type="presOf" srcId="{521FE0B2-E869-4172-BA9A-D168A7D53970}" destId="{906E2657-21BC-44DF-B80B-62059D003A8B}" srcOrd="0" destOrd="2" presId="urn:microsoft.com/office/officeart/2005/8/layout/hList1"/>
    <dgm:cxn modelId="{36E378EA-5BC5-4975-9F73-D2F98BE83FE9}" type="presOf" srcId="{124F7FD2-3AE6-462C-9B36-282AD506CEFC}" destId="{72A12954-723A-45D9-B59A-D5B07C37E277}" srcOrd="0" destOrd="3" presId="urn:microsoft.com/office/officeart/2005/8/layout/hList1"/>
    <dgm:cxn modelId="{C3A5074D-894F-48B0-8CB8-DC0605BA0C73}" srcId="{779F4C6E-73CA-4597-BDC9-F503E575F042}" destId="{6A8BA1BD-8E66-4DAA-8488-9FEB1A0AF3BF}" srcOrd="0" destOrd="0" parTransId="{B3786C0E-09C6-4747-8DA7-6C7F0CA5400C}" sibTransId="{0CF14575-E5DF-4910-A5EA-69B59D9BFCB4}"/>
    <dgm:cxn modelId="{DF4FAB44-8C59-4F4C-9B46-CE614AB1B871}" type="presOf" srcId="{A6BA331E-AEE1-4147-B8D1-7B101DB46BCE}" destId="{75E2EC6B-02C0-4E0F-847F-77DE7096EA74}" srcOrd="0" destOrd="2" presId="urn:microsoft.com/office/officeart/2005/8/layout/hList1"/>
    <dgm:cxn modelId="{5BC50478-5BFC-4C8C-BC5D-C8349185BAEC}" type="presOf" srcId="{ECDB13F1-4C09-4474-98F9-EB49CB07DCA7}" destId="{48A94BE6-FE31-4BCD-9434-9B305CC00006}" srcOrd="0" destOrd="0" presId="urn:microsoft.com/office/officeart/2005/8/layout/hList1"/>
    <dgm:cxn modelId="{87E4E61B-0EA1-4568-9412-F21BC25B6DC7}" srcId="{ECDB13F1-4C09-4474-98F9-EB49CB07DCA7}" destId="{779F4C6E-73CA-4597-BDC9-F503E575F042}" srcOrd="2" destOrd="0" parTransId="{4AC8122A-9AFC-47BC-9B02-7F3E8830DC16}" sibTransId="{8BEE29F6-70C0-4D87-8BD0-DEF16F09900C}"/>
    <dgm:cxn modelId="{0D06108D-9CD7-4A29-9530-566D11AF8431}" srcId="{AF224B64-E0C0-484C-8B74-AA177EFF0B74}" destId="{938A1CAD-59CE-4C49-A64F-449204B13371}" srcOrd="6" destOrd="0" parTransId="{D1EC44FB-DB26-47D0-A644-C54EFAA607A7}" sibTransId="{C8E2D1E0-9AC6-4F0F-AD0B-4044E6F031AD}"/>
    <dgm:cxn modelId="{0DB6F8B9-F6E2-4BDE-8EDC-AD612D12A03A}" srcId="{4AE12F97-9AC8-4320-8C37-176B9EE7CC04}" destId="{4B6E0DD2-6F93-477A-AA01-0361E5790D58}" srcOrd="3" destOrd="0" parTransId="{54690D2C-7684-47C0-A523-19260A5ED88F}" sibTransId="{01886CC8-F8E4-458C-9CD2-2FF71EC864DF}"/>
    <dgm:cxn modelId="{A068EF4D-BB68-4FA5-BC71-9CAF3A9C4792}" srcId="{AF224B64-E0C0-484C-8B74-AA177EFF0B74}" destId="{CF3A0518-7959-4A81-8517-674A6C283C58}" srcOrd="5" destOrd="0" parTransId="{199A57EA-1254-4105-8924-752C1381FF4E}" sibTransId="{537AC28F-AB5B-47A9-B220-145536E31754}"/>
    <dgm:cxn modelId="{EEFA2786-A9FC-4CBB-9F0E-C2528E7D9266}" srcId="{ECDB13F1-4C09-4474-98F9-EB49CB07DCA7}" destId="{AF224B64-E0C0-484C-8B74-AA177EFF0B74}" srcOrd="1" destOrd="0" parTransId="{1C6EE506-6EFB-4166-8502-E30EBB97844D}" sibTransId="{8575ED3D-34E4-46D1-AE6A-5712B925FDFC}"/>
    <dgm:cxn modelId="{E65FBC95-94AD-42BE-9EFD-ACC1E83A59C8}" type="presOf" srcId="{938A1CAD-59CE-4C49-A64F-449204B13371}" destId="{72A12954-723A-45D9-B59A-D5B07C37E277}" srcOrd="0" destOrd="6" presId="urn:microsoft.com/office/officeart/2005/8/layout/hList1"/>
    <dgm:cxn modelId="{40B9CA99-0775-419E-B15F-A14A16E3D000}" type="presOf" srcId="{202F379B-235B-4DF5-BE8C-7EA06AF9ECD4}" destId="{906E2657-21BC-44DF-B80B-62059D003A8B}" srcOrd="0" destOrd="6" presId="urn:microsoft.com/office/officeart/2005/8/layout/hList1"/>
    <dgm:cxn modelId="{B4F1182B-3709-4A94-B61E-D7C0062EB87F}" srcId="{AF224B64-E0C0-484C-8B74-AA177EFF0B74}" destId="{D2BB944F-679D-4ED1-A641-34EE176889FD}" srcOrd="2" destOrd="0" parTransId="{7C2C57E8-61AC-4765-8753-E29C7D959F19}" sibTransId="{009C1F04-EB37-4082-9F3A-B617E5BE9024}"/>
    <dgm:cxn modelId="{F9CFAF9F-2BC2-490B-AE57-10531E2BFA73}" type="presParOf" srcId="{48A94BE6-FE31-4BCD-9434-9B305CC00006}" destId="{93F7A64F-7374-4612-AD81-329DC8BDBEF2}" srcOrd="0" destOrd="0" presId="urn:microsoft.com/office/officeart/2005/8/layout/hList1"/>
    <dgm:cxn modelId="{449424C4-34EE-473E-B9E0-8A714D5D9E6E}" type="presParOf" srcId="{93F7A64F-7374-4612-AD81-329DC8BDBEF2}" destId="{327F6EB9-07CB-413D-8B3F-EF3B26CF64B1}" srcOrd="0" destOrd="0" presId="urn:microsoft.com/office/officeart/2005/8/layout/hList1"/>
    <dgm:cxn modelId="{45478105-95FB-4ED0-ADCE-E14F37F7292A}" type="presParOf" srcId="{93F7A64F-7374-4612-AD81-329DC8BDBEF2}" destId="{75E2EC6B-02C0-4E0F-847F-77DE7096EA74}" srcOrd="1" destOrd="0" presId="urn:microsoft.com/office/officeart/2005/8/layout/hList1"/>
    <dgm:cxn modelId="{7015639D-0AA3-4A6C-8888-4644DBE66AF5}" type="presParOf" srcId="{48A94BE6-FE31-4BCD-9434-9B305CC00006}" destId="{E2BD984D-C1A1-46ED-AF05-416BFCDF231F}" srcOrd="1" destOrd="0" presId="urn:microsoft.com/office/officeart/2005/8/layout/hList1"/>
    <dgm:cxn modelId="{B8265832-C630-4503-BAE2-C56A5ADFB418}" type="presParOf" srcId="{48A94BE6-FE31-4BCD-9434-9B305CC00006}" destId="{E4F37866-C678-4F6D-9D8F-4BAE1351CB94}" srcOrd="2" destOrd="0" presId="urn:microsoft.com/office/officeart/2005/8/layout/hList1"/>
    <dgm:cxn modelId="{23A51DBA-0399-4CF7-BDA6-71999E629487}" type="presParOf" srcId="{E4F37866-C678-4F6D-9D8F-4BAE1351CB94}" destId="{926E551E-D7EA-422A-A4BF-9F34ED68540F}" srcOrd="0" destOrd="0" presId="urn:microsoft.com/office/officeart/2005/8/layout/hList1"/>
    <dgm:cxn modelId="{6F52A04E-0047-4C47-9430-5A1441CF8A48}" type="presParOf" srcId="{E4F37866-C678-4F6D-9D8F-4BAE1351CB94}" destId="{72A12954-723A-45D9-B59A-D5B07C37E277}" srcOrd="1" destOrd="0" presId="urn:microsoft.com/office/officeart/2005/8/layout/hList1"/>
    <dgm:cxn modelId="{E185BD09-9AE8-4405-957D-E73B80CF8F06}" type="presParOf" srcId="{48A94BE6-FE31-4BCD-9434-9B305CC00006}" destId="{4195B2FD-1A2A-4237-8EAE-6884931DD320}" srcOrd="3" destOrd="0" presId="urn:microsoft.com/office/officeart/2005/8/layout/hList1"/>
    <dgm:cxn modelId="{F890A233-2407-4295-9531-DD542E7CA1F3}" type="presParOf" srcId="{48A94BE6-FE31-4BCD-9434-9B305CC00006}" destId="{6C3EF472-EBD5-4150-92F9-2698EA6B2CD6}" srcOrd="4" destOrd="0" presId="urn:microsoft.com/office/officeart/2005/8/layout/hList1"/>
    <dgm:cxn modelId="{028F6E47-C3B7-4482-9EC5-3521D57B8864}" type="presParOf" srcId="{6C3EF472-EBD5-4150-92F9-2698EA6B2CD6}" destId="{1B85079B-13FE-4238-A8CE-9CFEB66F35A7}" srcOrd="0" destOrd="0" presId="urn:microsoft.com/office/officeart/2005/8/layout/hList1"/>
    <dgm:cxn modelId="{EF319BD9-7C0F-466E-9213-A6C440FA09A6}" type="presParOf" srcId="{6C3EF472-EBD5-4150-92F9-2698EA6B2CD6}" destId="{BCA93E28-C2C0-43E6-8D4C-CE7161E90B75}" srcOrd="1" destOrd="0" presId="urn:microsoft.com/office/officeart/2005/8/layout/hList1"/>
    <dgm:cxn modelId="{E42BADD7-6B9D-4790-A3FD-7C9C1CE2FD33}" type="presParOf" srcId="{48A94BE6-FE31-4BCD-9434-9B305CC00006}" destId="{BF026205-6852-440A-8AFD-1D57C30A421F}" srcOrd="5" destOrd="0" presId="urn:microsoft.com/office/officeart/2005/8/layout/hList1"/>
    <dgm:cxn modelId="{3E6C8341-91EB-4A2A-B8B0-92FD037231C5}" type="presParOf" srcId="{48A94BE6-FE31-4BCD-9434-9B305CC00006}" destId="{96E1DD83-C6B6-4CA5-8079-862E24FC7DE7}" srcOrd="6" destOrd="0" presId="urn:microsoft.com/office/officeart/2005/8/layout/hList1"/>
    <dgm:cxn modelId="{E62600C0-81C6-4A20-85A3-77CD882D5E64}" type="presParOf" srcId="{96E1DD83-C6B6-4CA5-8079-862E24FC7DE7}" destId="{B4D13F86-865D-44AF-BC17-58FC39D73B55}" srcOrd="0" destOrd="0" presId="urn:microsoft.com/office/officeart/2005/8/layout/hList1"/>
    <dgm:cxn modelId="{7D699FEE-9970-4BF6-A165-94F572D26873}" type="presParOf" srcId="{96E1DD83-C6B6-4CA5-8079-862E24FC7DE7}" destId="{906E2657-21BC-44DF-B80B-62059D003A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AD58E-A526-4DAC-BE0E-068745AE147B}">
      <dsp:nvSpPr>
        <dsp:cNvPr id="0" name=""/>
        <dsp:cNvSpPr/>
      </dsp:nvSpPr>
      <dsp:spPr>
        <a:xfrm>
          <a:off x="3441992" y="1858941"/>
          <a:ext cx="2490780" cy="570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571"/>
              </a:lnTo>
              <a:lnTo>
                <a:pt x="2490780" y="287571"/>
              </a:lnTo>
              <a:lnTo>
                <a:pt x="2490780" y="5706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F62A2-7ABC-4757-BACE-2129F4D8E1E8}">
      <dsp:nvSpPr>
        <dsp:cNvPr id="0" name=""/>
        <dsp:cNvSpPr/>
      </dsp:nvSpPr>
      <dsp:spPr>
        <a:xfrm>
          <a:off x="951212" y="1858941"/>
          <a:ext cx="2490780" cy="570615"/>
        </a:xfrm>
        <a:custGeom>
          <a:avLst/>
          <a:gdLst/>
          <a:ahLst/>
          <a:cxnLst/>
          <a:rect l="0" t="0" r="0" b="0"/>
          <a:pathLst>
            <a:path>
              <a:moveTo>
                <a:pt x="2490780" y="0"/>
              </a:moveTo>
              <a:lnTo>
                <a:pt x="2490780" y="287571"/>
              </a:lnTo>
              <a:lnTo>
                <a:pt x="0" y="287571"/>
              </a:lnTo>
              <a:lnTo>
                <a:pt x="0" y="5706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AC8EC-0328-4422-83EE-168B0C9A9839}">
      <dsp:nvSpPr>
        <dsp:cNvPr id="0" name=""/>
        <dsp:cNvSpPr/>
      </dsp:nvSpPr>
      <dsp:spPr>
        <a:xfrm>
          <a:off x="2536254" y="47464"/>
          <a:ext cx="1811476" cy="18114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13DF2-3082-4BB8-A190-41FB8EE1F075}">
      <dsp:nvSpPr>
        <dsp:cNvPr id="0" name=""/>
        <dsp:cNvSpPr/>
      </dsp:nvSpPr>
      <dsp:spPr>
        <a:xfrm>
          <a:off x="4347730" y="42936"/>
          <a:ext cx="2717214" cy="181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800" kern="1200" dirty="0" smtClean="0"/>
            <a:t>Υπόσταση</a:t>
          </a:r>
          <a:endParaRPr lang="el-GR" sz="4800" kern="1200" dirty="0"/>
        </a:p>
      </dsp:txBody>
      <dsp:txXfrm>
        <a:off x="4347730" y="42936"/>
        <a:ext cx="2717214" cy="1811476"/>
      </dsp:txXfrm>
    </dsp:sp>
    <dsp:sp modelId="{E5EDF3A1-22CD-4BA0-933A-371BF4F6BAC9}">
      <dsp:nvSpPr>
        <dsp:cNvPr id="0" name=""/>
        <dsp:cNvSpPr/>
      </dsp:nvSpPr>
      <dsp:spPr>
        <a:xfrm>
          <a:off x="45474" y="2429556"/>
          <a:ext cx="1811476" cy="181147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6E268-EA1B-4F80-82D6-2C9F2DE7095D}">
      <dsp:nvSpPr>
        <dsp:cNvPr id="0" name=""/>
        <dsp:cNvSpPr/>
      </dsp:nvSpPr>
      <dsp:spPr>
        <a:xfrm>
          <a:off x="1856950" y="2425027"/>
          <a:ext cx="2717214" cy="181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800" kern="1200" dirty="0" smtClean="0"/>
            <a:t>Υλικά</a:t>
          </a:r>
          <a:endParaRPr lang="el-GR" sz="4800" kern="1200" dirty="0"/>
        </a:p>
      </dsp:txBody>
      <dsp:txXfrm>
        <a:off x="1856950" y="2425027"/>
        <a:ext cx="2717214" cy="1811476"/>
      </dsp:txXfrm>
    </dsp:sp>
    <dsp:sp modelId="{43520B63-230B-40B5-AC27-E96CED8F86E2}">
      <dsp:nvSpPr>
        <dsp:cNvPr id="0" name=""/>
        <dsp:cNvSpPr/>
      </dsp:nvSpPr>
      <dsp:spPr>
        <a:xfrm>
          <a:off x="5027034" y="2429556"/>
          <a:ext cx="1811476" cy="181147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5AFDD-ECE6-48CA-8B6A-4E45ABC21876}">
      <dsp:nvSpPr>
        <dsp:cNvPr id="0" name=""/>
        <dsp:cNvSpPr/>
      </dsp:nvSpPr>
      <dsp:spPr>
        <a:xfrm>
          <a:off x="6883985" y="1930096"/>
          <a:ext cx="2717214" cy="181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800" kern="1200" dirty="0" smtClean="0"/>
            <a:t>Άυλα</a:t>
          </a:r>
          <a:endParaRPr lang="el-GR" sz="4800" kern="1200" dirty="0"/>
        </a:p>
      </dsp:txBody>
      <dsp:txXfrm>
        <a:off x="6883985" y="1930096"/>
        <a:ext cx="2717214" cy="1811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B8A6D-8BDD-44DF-8FC3-5832AC01768B}">
      <dsp:nvSpPr>
        <dsp:cNvPr id="0" name=""/>
        <dsp:cNvSpPr/>
      </dsp:nvSpPr>
      <dsp:spPr>
        <a:xfrm>
          <a:off x="3479966" y="1806256"/>
          <a:ext cx="2421161" cy="554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34"/>
              </a:lnTo>
              <a:lnTo>
                <a:pt x="2421161" y="279534"/>
              </a:lnTo>
              <a:lnTo>
                <a:pt x="2421161" y="5546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488A8-BE64-43AC-9806-3B43AF58723F}">
      <dsp:nvSpPr>
        <dsp:cNvPr id="0" name=""/>
        <dsp:cNvSpPr/>
      </dsp:nvSpPr>
      <dsp:spPr>
        <a:xfrm>
          <a:off x="1058804" y="1806256"/>
          <a:ext cx="2421161" cy="554666"/>
        </a:xfrm>
        <a:custGeom>
          <a:avLst/>
          <a:gdLst/>
          <a:ahLst/>
          <a:cxnLst/>
          <a:rect l="0" t="0" r="0" b="0"/>
          <a:pathLst>
            <a:path>
              <a:moveTo>
                <a:pt x="2421161" y="0"/>
              </a:moveTo>
              <a:lnTo>
                <a:pt x="2421161" y="279534"/>
              </a:lnTo>
              <a:lnTo>
                <a:pt x="0" y="279534"/>
              </a:lnTo>
              <a:lnTo>
                <a:pt x="0" y="5546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A69A8-79A5-4EBA-B19F-55B9D54A1A26}">
      <dsp:nvSpPr>
        <dsp:cNvPr id="0" name=""/>
        <dsp:cNvSpPr/>
      </dsp:nvSpPr>
      <dsp:spPr>
        <a:xfrm>
          <a:off x="2599543" y="45411"/>
          <a:ext cx="1760845" cy="17608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9038F-5CB5-4BFE-A31F-59FB6423E9B4}">
      <dsp:nvSpPr>
        <dsp:cNvPr id="0" name=""/>
        <dsp:cNvSpPr/>
      </dsp:nvSpPr>
      <dsp:spPr>
        <a:xfrm>
          <a:off x="4360388" y="41009"/>
          <a:ext cx="2641267" cy="1760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800" kern="1200" dirty="0" smtClean="0"/>
            <a:t>Διάρκεια χρήσης</a:t>
          </a:r>
          <a:endParaRPr lang="el-GR" sz="3800" kern="1200" dirty="0"/>
        </a:p>
      </dsp:txBody>
      <dsp:txXfrm>
        <a:off x="4360388" y="41009"/>
        <a:ext cx="2641267" cy="1760845"/>
      </dsp:txXfrm>
    </dsp:sp>
    <dsp:sp modelId="{D34ADFAC-7A31-4F79-9343-BAE2F4EE3927}">
      <dsp:nvSpPr>
        <dsp:cNvPr id="0" name=""/>
        <dsp:cNvSpPr/>
      </dsp:nvSpPr>
      <dsp:spPr>
        <a:xfrm>
          <a:off x="178381" y="2360922"/>
          <a:ext cx="1760845" cy="17608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7000" r="-7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5BEF7-84AF-4D06-BABF-CD18E203E57C}">
      <dsp:nvSpPr>
        <dsp:cNvPr id="0" name=""/>
        <dsp:cNvSpPr/>
      </dsp:nvSpPr>
      <dsp:spPr>
        <a:xfrm>
          <a:off x="1939226" y="2356520"/>
          <a:ext cx="2641267" cy="1760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800" kern="1200" dirty="0" smtClean="0"/>
            <a:t>Διαρκή</a:t>
          </a:r>
          <a:endParaRPr lang="el-GR" sz="3800" kern="1200" dirty="0"/>
        </a:p>
      </dsp:txBody>
      <dsp:txXfrm>
        <a:off x="1939226" y="2356520"/>
        <a:ext cx="2641267" cy="1760845"/>
      </dsp:txXfrm>
    </dsp:sp>
    <dsp:sp modelId="{9D4A1D77-6C1F-493E-A42B-6A421E5BB3D3}">
      <dsp:nvSpPr>
        <dsp:cNvPr id="0" name=""/>
        <dsp:cNvSpPr/>
      </dsp:nvSpPr>
      <dsp:spPr>
        <a:xfrm>
          <a:off x="5020705" y="2360922"/>
          <a:ext cx="1760845" cy="17608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88A3E-CF09-47A0-B76F-B3E040D3CDD8}">
      <dsp:nvSpPr>
        <dsp:cNvPr id="0" name=""/>
        <dsp:cNvSpPr/>
      </dsp:nvSpPr>
      <dsp:spPr>
        <a:xfrm>
          <a:off x="6781550" y="2356520"/>
          <a:ext cx="2641267" cy="1760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800" kern="1200" dirty="0" err="1" smtClean="0"/>
            <a:t>Καταναλωτά</a:t>
          </a:r>
          <a:endParaRPr lang="el-GR" sz="3800" kern="1200" dirty="0"/>
        </a:p>
      </dsp:txBody>
      <dsp:txXfrm>
        <a:off x="6781550" y="2356520"/>
        <a:ext cx="2641267" cy="1760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B36F4-7860-45DC-A62F-AECA5E615980}">
      <dsp:nvSpPr>
        <dsp:cNvPr id="0" name=""/>
        <dsp:cNvSpPr/>
      </dsp:nvSpPr>
      <dsp:spPr>
        <a:xfrm>
          <a:off x="3443399" y="1856756"/>
          <a:ext cx="2488201" cy="570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274"/>
              </a:lnTo>
              <a:lnTo>
                <a:pt x="2488201" y="287274"/>
              </a:lnTo>
              <a:lnTo>
                <a:pt x="2488201" y="5700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62FE6-CC7D-4E28-9FFA-567EE18F464E}">
      <dsp:nvSpPr>
        <dsp:cNvPr id="0" name=""/>
        <dsp:cNvSpPr/>
      </dsp:nvSpPr>
      <dsp:spPr>
        <a:xfrm>
          <a:off x="955197" y="1856756"/>
          <a:ext cx="2488201" cy="570024"/>
        </a:xfrm>
        <a:custGeom>
          <a:avLst/>
          <a:gdLst/>
          <a:ahLst/>
          <a:cxnLst/>
          <a:rect l="0" t="0" r="0" b="0"/>
          <a:pathLst>
            <a:path>
              <a:moveTo>
                <a:pt x="2488201" y="0"/>
              </a:moveTo>
              <a:lnTo>
                <a:pt x="2488201" y="287274"/>
              </a:lnTo>
              <a:lnTo>
                <a:pt x="0" y="287274"/>
              </a:lnTo>
              <a:lnTo>
                <a:pt x="0" y="5700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164AB-7AC4-46BB-BC47-662A359A9ED3}">
      <dsp:nvSpPr>
        <dsp:cNvPr id="0" name=""/>
        <dsp:cNvSpPr/>
      </dsp:nvSpPr>
      <dsp:spPr>
        <a:xfrm>
          <a:off x="2538598" y="47155"/>
          <a:ext cx="1809601" cy="18096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A4612-9D51-4656-BE75-C3287B9E39F5}">
      <dsp:nvSpPr>
        <dsp:cNvPr id="0" name=""/>
        <dsp:cNvSpPr/>
      </dsp:nvSpPr>
      <dsp:spPr>
        <a:xfrm>
          <a:off x="4348199" y="42631"/>
          <a:ext cx="2714401" cy="1809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dirty="0" smtClean="0"/>
            <a:t>Σκοπός χρήσης</a:t>
          </a:r>
          <a:endParaRPr lang="el-GR" sz="3300" kern="1200" dirty="0"/>
        </a:p>
      </dsp:txBody>
      <dsp:txXfrm>
        <a:off x="4348199" y="42631"/>
        <a:ext cx="2714401" cy="1809601"/>
      </dsp:txXfrm>
    </dsp:sp>
    <dsp:sp modelId="{26FBBFE1-5E0D-45C4-B316-143E3ACF8072}">
      <dsp:nvSpPr>
        <dsp:cNvPr id="0" name=""/>
        <dsp:cNvSpPr/>
      </dsp:nvSpPr>
      <dsp:spPr>
        <a:xfrm>
          <a:off x="50396" y="2426780"/>
          <a:ext cx="1809601" cy="180960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87054-A271-4602-805D-C5D26504E3CC}">
      <dsp:nvSpPr>
        <dsp:cNvPr id="0" name=""/>
        <dsp:cNvSpPr/>
      </dsp:nvSpPr>
      <dsp:spPr>
        <a:xfrm>
          <a:off x="1859998" y="2422256"/>
          <a:ext cx="2714401" cy="1809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dirty="0" smtClean="0"/>
            <a:t>Κεφαλαιουχικά</a:t>
          </a:r>
          <a:endParaRPr lang="el-GR" sz="3300" kern="1200" dirty="0"/>
        </a:p>
      </dsp:txBody>
      <dsp:txXfrm>
        <a:off x="1859998" y="2422256"/>
        <a:ext cx="2714401" cy="1809601"/>
      </dsp:txXfrm>
    </dsp:sp>
    <dsp:sp modelId="{50453A66-76D5-4E2C-8BAB-7A28446CDFB8}">
      <dsp:nvSpPr>
        <dsp:cNvPr id="0" name=""/>
        <dsp:cNvSpPr/>
      </dsp:nvSpPr>
      <dsp:spPr>
        <a:xfrm>
          <a:off x="5026800" y="2426780"/>
          <a:ext cx="1809601" cy="180960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BDF26-ACE3-48F1-8406-413DAB06DF28}">
      <dsp:nvSpPr>
        <dsp:cNvPr id="0" name=""/>
        <dsp:cNvSpPr/>
      </dsp:nvSpPr>
      <dsp:spPr>
        <a:xfrm>
          <a:off x="6836401" y="2422256"/>
          <a:ext cx="2714401" cy="1809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300" kern="1200" dirty="0" smtClean="0"/>
            <a:t>Καταναλωτικά</a:t>
          </a:r>
          <a:endParaRPr lang="el-GR" sz="3300" kern="1200" dirty="0"/>
        </a:p>
      </dsp:txBody>
      <dsp:txXfrm>
        <a:off x="6836401" y="2422256"/>
        <a:ext cx="2714401" cy="18096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61F61-34EF-4E76-BDC1-E99442D1C33A}">
      <dsp:nvSpPr>
        <dsp:cNvPr id="0" name=""/>
        <dsp:cNvSpPr/>
      </dsp:nvSpPr>
      <dsp:spPr>
        <a:xfrm>
          <a:off x="1736782" y="0"/>
          <a:ext cx="7673757" cy="6857999"/>
        </a:xfrm>
        <a:prstGeom prst="triangle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16DAD-3127-4596-92D9-7E3A9AEEE009}">
      <dsp:nvSpPr>
        <dsp:cNvPr id="0" name=""/>
        <dsp:cNvSpPr/>
      </dsp:nvSpPr>
      <dsp:spPr>
        <a:xfrm>
          <a:off x="7374265" y="518011"/>
          <a:ext cx="2573206" cy="14283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1.</a:t>
          </a:r>
          <a:r>
            <a:rPr lang="el-GR" sz="2800" b="1" u="sng" kern="1200" dirty="0" smtClean="0"/>
            <a:t>Υλικά </a:t>
          </a:r>
          <a:endParaRPr lang="el-GR" sz="2800" b="1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2</a:t>
          </a:r>
          <a:r>
            <a:rPr lang="el-GR" sz="2800" b="1" u="sng" kern="1200" dirty="0" smtClean="0"/>
            <a:t>. Άυλα</a:t>
          </a:r>
          <a:endParaRPr lang="el-GR" sz="2800" b="1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u="sng" kern="1200" dirty="0" smtClean="0"/>
            <a:t> </a:t>
          </a:r>
          <a:endParaRPr lang="el-GR" sz="2400" u="sng" kern="1200" dirty="0"/>
        </a:p>
      </dsp:txBody>
      <dsp:txXfrm>
        <a:off x="7443991" y="587737"/>
        <a:ext cx="2433754" cy="1288885"/>
      </dsp:txXfrm>
    </dsp:sp>
    <dsp:sp modelId="{075024A4-523D-43B8-9B42-E8CDE7289E53}">
      <dsp:nvSpPr>
        <dsp:cNvPr id="0" name=""/>
        <dsp:cNvSpPr/>
      </dsp:nvSpPr>
      <dsp:spPr>
        <a:xfrm>
          <a:off x="6654057" y="2524383"/>
          <a:ext cx="4457699" cy="10561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50000"/>
              <a:hueOff val="-144500"/>
              <a:satOff val="1442"/>
              <a:lumOff val="167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baseline="0" dirty="0" smtClean="0"/>
            <a:t>1.</a:t>
          </a:r>
          <a:r>
            <a:rPr lang="el-GR" sz="2000" b="1" u="sng" kern="1200" baseline="0" dirty="0" smtClean="0"/>
            <a:t>Διαρκή</a:t>
          </a:r>
          <a:r>
            <a:rPr lang="el-GR" sz="2000" b="1" kern="1200" baseline="0" dirty="0" smtClean="0"/>
            <a:t> (μπορούν να χρησιμοποιηθούν πολλές φορές για τον ίδιο σκοπό χωρίς να μεταβληθεί η φυσική τους υπόσταση) </a:t>
          </a:r>
          <a:endParaRPr lang="el-GR" sz="2000" b="1" kern="1200" baseline="0" dirty="0"/>
        </a:p>
      </dsp:txBody>
      <dsp:txXfrm>
        <a:off x="6705614" y="2575940"/>
        <a:ext cx="4354585" cy="953041"/>
      </dsp:txXfrm>
    </dsp:sp>
    <dsp:sp modelId="{E75FE0A2-7706-485F-B653-9A2ECDD390CB}">
      <dsp:nvSpPr>
        <dsp:cNvPr id="0" name=""/>
        <dsp:cNvSpPr/>
      </dsp:nvSpPr>
      <dsp:spPr>
        <a:xfrm>
          <a:off x="6661078" y="3629560"/>
          <a:ext cx="4443657" cy="9281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50000"/>
              <a:hueOff val="-289000"/>
              <a:satOff val="2884"/>
              <a:lumOff val="335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baseline="0" dirty="0" smtClean="0"/>
            <a:t>2.</a:t>
          </a:r>
          <a:r>
            <a:rPr lang="el-GR" sz="2200" b="1" u="sng" kern="1200" baseline="0" dirty="0" smtClean="0"/>
            <a:t>Καταναλωτά</a:t>
          </a:r>
          <a:r>
            <a:rPr lang="el-GR" sz="2200" b="1" kern="1200" baseline="0" dirty="0" smtClean="0"/>
            <a:t> (χρησιμοποιούνται μια φορά για το σκοπό που παράχθηκαν) </a:t>
          </a:r>
          <a:endParaRPr lang="el-GR" sz="2200" b="1" kern="1200" baseline="0" dirty="0"/>
        </a:p>
      </dsp:txBody>
      <dsp:txXfrm>
        <a:off x="6706387" y="3674869"/>
        <a:ext cx="4353039" cy="837542"/>
      </dsp:txXfrm>
    </dsp:sp>
    <dsp:sp modelId="{3B0FDD84-BE69-41E1-A0E3-45DFF44860D9}">
      <dsp:nvSpPr>
        <dsp:cNvPr id="0" name=""/>
        <dsp:cNvSpPr/>
      </dsp:nvSpPr>
      <dsp:spPr>
        <a:xfrm>
          <a:off x="5526705" y="4829207"/>
          <a:ext cx="4457699" cy="9426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50000"/>
              <a:hueOff val="-289000"/>
              <a:satOff val="2884"/>
              <a:lumOff val="335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baseline="0" dirty="0" smtClean="0"/>
            <a:t>1.</a:t>
          </a:r>
          <a:r>
            <a:rPr lang="el-GR" sz="2200" b="1" u="sng" kern="1200" baseline="0" dirty="0" smtClean="0"/>
            <a:t>Κεφαλαιουχικά </a:t>
          </a:r>
          <a:r>
            <a:rPr lang="el-GR" sz="2200" b="1" kern="1200" baseline="0" dirty="0" smtClean="0"/>
            <a:t>(χρησιμοποιούνται στην παραγωγική διαδικασία από την οποία παράγονται άλλα αγαθά.</a:t>
          </a:r>
          <a:endParaRPr lang="el-GR" sz="2200" b="1" kern="1200" baseline="0" dirty="0"/>
        </a:p>
      </dsp:txBody>
      <dsp:txXfrm>
        <a:off x="5572724" y="4875226"/>
        <a:ext cx="4365661" cy="850658"/>
      </dsp:txXfrm>
    </dsp:sp>
    <dsp:sp modelId="{6A9AD7EE-6502-4C9B-AD43-126EA78B0C1A}">
      <dsp:nvSpPr>
        <dsp:cNvPr id="0" name=""/>
        <dsp:cNvSpPr/>
      </dsp:nvSpPr>
      <dsp:spPr>
        <a:xfrm>
          <a:off x="5515159" y="5720666"/>
          <a:ext cx="4457699" cy="6924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50000"/>
              <a:hueOff val="-144500"/>
              <a:satOff val="1442"/>
              <a:lumOff val="167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/>
            <a:t>2.</a:t>
          </a:r>
          <a:r>
            <a:rPr lang="el-GR" sz="2200" b="1" u="sng" kern="1200" dirty="0" smtClean="0"/>
            <a:t>Καταναλωτικά</a:t>
          </a:r>
          <a:r>
            <a:rPr lang="el-GR" sz="2200" b="1" kern="1200" dirty="0" smtClean="0"/>
            <a:t>(άμεση ικανοποίηση των ανθρώπινων αναγκών)</a:t>
          </a:r>
          <a:endParaRPr lang="el-GR" sz="2200" b="1" kern="1200" dirty="0"/>
        </a:p>
      </dsp:txBody>
      <dsp:txXfrm>
        <a:off x="5548964" y="5754471"/>
        <a:ext cx="4390089" cy="6248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F6EB9-07CB-413D-8B3F-EF3B26CF64B1}">
      <dsp:nvSpPr>
        <dsp:cNvPr id="0" name=""/>
        <dsp:cNvSpPr/>
      </dsp:nvSpPr>
      <dsp:spPr>
        <a:xfrm>
          <a:off x="4444" y="158859"/>
          <a:ext cx="2672263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 smtClean="0"/>
            <a:t>Αγαθό</a:t>
          </a:r>
          <a:endParaRPr lang="el-GR" sz="3400" kern="1200" dirty="0"/>
        </a:p>
      </dsp:txBody>
      <dsp:txXfrm>
        <a:off x="4444" y="158859"/>
        <a:ext cx="2672263" cy="979200"/>
      </dsp:txXfrm>
    </dsp:sp>
    <dsp:sp modelId="{75E2EC6B-02C0-4E0F-847F-77DE7096EA74}">
      <dsp:nvSpPr>
        <dsp:cNvPr id="0" name=""/>
        <dsp:cNvSpPr/>
      </dsp:nvSpPr>
      <dsp:spPr>
        <a:xfrm>
          <a:off x="4444" y="1114313"/>
          <a:ext cx="2672263" cy="38898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400" kern="1200" dirty="0" smtClean="0"/>
            <a:t>Σοκολάτα</a:t>
          </a:r>
          <a:endParaRPr lang="el-GR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400" kern="1200" dirty="0" smtClean="0"/>
            <a:t>Μουσική συναυλία</a:t>
          </a:r>
          <a:endParaRPr lang="el-GR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400" kern="1200" dirty="0" smtClean="0"/>
            <a:t>Ψυγείο εστιατορίου</a:t>
          </a:r>
          <a:endParaRPr lang="el-GR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400" kern="1200" dirty="0" smtClean="0"/>
            <a:t>Τραπέζι</a:t>
          </a:r>
          <a:endParaRPr lang="el-GR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400" kern="1200" dirty="0" smtClean="0"/>
            <a:t>Τρακτέρ</a:t>
          </a:r>
          <a:endParaRPr lang="el-GR" sz="3400" kern="1200" dirty="0"/>
        </a:p>
      </dsp:txBody>
      <dsp:txXfrm>
        <a:off x="4444" y="1114313"/>
        <a:ext cx="2672263" cy="3889842"/>
      </dsp:txXfrm>
    </dsp:sp>
    <dsp:sp modelId="{926E551E-D7EA-422A-A4BF-9F34ED68540F}">
      <dsp:nvSpPr>
        <dsp:cNvPr id="0" name=""/>
        <dsp:cNvSpPr/>
      </dsp:nvSpPr>
      <dsp:spPr>
        <a:xfrm>
          <a:off x="3050824" y="170731"/>
          <a:ext cx="2672263" cy="9792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 smtClean="0"/>
            <a:t>1</a:t>
          </a:r>
          <a:r>
            <a:rPr lang="el-GR" sz="3400" kern="1200" baseline="30000" dirty="0" smtClean="0"/>
            <a:t>ο</a:t>
          </a:r>
          <a:r>
            <a:rPr lang="el-GR" sz="3400" kern="1200" dirty="0" smtClean="0"/>
            <a:t> κριτήριο</a:t>
          </a:r>
          <a:endParaRPr lang="el-GR" sz="3400" kern="1200" dirty="0"/>
        </a:p>
      </dsp:txBody>
      <dsp:txXfrm>
        <a:off x="3050824" y="170731"/>
        <a:ext cx="2672263" cy="979200"/>
      </dsp:txXfrm>
    </dsp:sp>
    <dsp:sp modelId="{72A12954-723A-45D9-B59A-D5B07C37E277}">
      <dsp:nvSpPr>
        <dsp:cNvPr id="0" name=""/>
        <dsp:cNvSpPr/>
      </dsp:nvSpPr>
      <dsp:spPr>
        <a:xfrm>
          <a:off x="3050824" y="1149931"/>
          <a:ext cx="2672263" cy="3842351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400" kern="1200" dirty="0" smtClean="0"/>
            <a:t>-</a:t>
          </a:r>
          <a:endParaRPr lang="el-GR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400" kern="1200" dirty="0" smtClean="0"/>
            <a:t>-</a:t>
          </a:r>
          <a:endParaRPr lang="el-GR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400" kern="1200" dirty="0" smtClean="0"/>
            <a:t>-</a:t>
          </a:r>
          <a:endParaRPr lang="el-GR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400" kern="1200" dirty="0" smtClean="0"/>
            <a:t>-</a:t>
          </a:r>
          <a:endParaRPr lang="el-GR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400" kern="1200" dirty="0" smtClean="0"/>
            <a:t>-</a:t>
          </a:r>
          <a:endParaRPr lang="el-GR" sz="3400" kern="1200" dirty="0"/>
        </a:p>
      </dsp:txBody>
      <dsp:txXfrm>
        <a:off x="3050824" y="1149931"/>
        <a:ext cx="2672263" cy="3842351"/>
      </dsp:txXfrm>
    </dsp:sp>
    <dsp:sp modelId="{1B85079B-13FE-4238-A8CE-9CFEB66F35A7}">
      <dsp:nvSpPr>
        <dsp:cNvPr id="0" name=""/>
        <dsp:cNvSpPr/>
      </dsp:nvSpPr>
      <dsp:spPr>
        <a:xfrm>
          <a:off x="6097204" y="170731"/>
          <a:ext cx="2672263" cy="9792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 smtClean="0"/>
            <a:t>2</a:t>
          </a:r>
          <a:r>
            <a:rPr lang="el-GR" sz="3400" kern="1200" baseline="30000" dirty="0" smtClean="0"/>
            <a:t>ο</a:t>
          </a:r>
          <a:r>
            <a:rPr lang="el-GR" sz="3400" kern="1200" dirty="0" smtClean="0"/>
            <a:t> κριτήριο</a:t>
          </a:r>
          <a:endParaRPr lang="el-GR" sz="3400" kern="1200" dirty="0"/>
        </a:p>
      </dsp:txBody>
      <dsp:txXfrm>
        <a:off x="6097204" y="170731"/>
        <a:ext cx="2672263" cy="979200"/>
      </dsp:txXfrm>
    </dsp:sp>
    <dsp:sp modelId="{BCA93E28-C2C0-43E6-8D4C-CE7161E90B75}">
      <dsp:nvSpPr>
        <dsp:cNvPr id="0" name=""/>
        <dsp:cNvSpPr/>
      </dsp:nvSpPr>
      <dsp:spPr>
        <a:xfrm>
          <a:off x="6097204" y="1149931"/>
          <a:ext cx="2672263" cy="3842351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400" kern="1200" dirty="0" smtClean="0"/>
            <a:t>-</a:t>
          </a:r>
          <a:endParaRPr lang="el-GR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400" kern="1200" dirty="0" smtClean="0"/>
            <a:t>-</a:t>
          </a:r>
          <a:endParaRPr lang="el-GR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400" kern="1200" dirty="0" smtClean="0"/>
            <a:t>-</a:t>
          </a:r>
          <a:endParaRPr lang="el-GR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400" kern="1200" dirty="0" smtClean="0"/>
            <a:t>-</a:t>
          </a:r>
          <a:endParaRPr lang="el-GR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400" kern="1200" dirty="0" smtClean="0"/>
            <a:t>-</a:t>
          </a:r>
          <a:endParaRPr lang="el-GR" sz="3400" kern="1200" dirty="0"/>
        </a:p>
      </dsp:txBody>
      <dsp:txXfrm>
        <a:off x="6097204" y="1149931"/>
        <a:ext cx="2672263" cy="3842351"/>
      </dsp:txXfrm>
    </dsp:sp>
    <dsp:sp modelId="{B4D13F86-865D-44AF-BC17-58FC39D73B55}">
      <dsp:nvSpPr>
        <dsp:cNvPr id="0" name=""/>
        <dsp:cNvSpPr/>
      </dsp:nvSpPr>
      <dsp:spPr>
        <a:xfrm>
          <a:off x="9143585" y="170731"/>
          <a:ext cx="2672263" cy="979200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 smtClean="0"/>
            <a:t>3</a:t>
          </a:r>
          <a:r>
            <a:rPr lang="el-GR" sz="3400" kern="1200" baseline="30000" dirty="0" smtClean="0"/>
            <a:t>ο</a:t>
          </a:r>
          <a:r>
            <a:rPr lang="el-GR" sz="3400" kern="1200" dirty="0" smtClean="0"/>
            <a:t> κριτήριο</a:t>
          </a:r>
          <a:endParaRPr lang="el-GR" sz="3400" kern="1200" dirty="0"/>
        </a:p>
      </dsp:txBody>
      <dsp:txXfrm>
        <a:off x="9143585" y="170731"/>
        <a:ext cx="2672263" cy="979200"/>
      </dsp:txXfrm>
    </dsp:sp>
    <dsp:sp modelId="{906E2657-21BC-44DF-B80B-62059D003A8B}">
      <dsp:nvSpPr>
        <dsp:cNvPr id="0" name=""/>
        <dsp:cNvSpPr/>
      </dsp:nvSpPr>
      <dsp:spPr>
        <a:xfrm>
          <a:off x="9143585" y="1149931"/>
          <a:ext cx="2672263" cy="3842351"/>
        </a:xfrm>
        <a:prstGeom prst="rect">
          <a:avLst/>
        </a:prstGeom>
        <a:solidFill>
          <a:schemeClr val="accent3"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400" kern="1200" dirty="0" smtClean="0"/>
            <a:t>-</a:t>
          </a:r>
          <a:endParaRPr lang="el-GR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400" kern="1200" dirty="0" smtClean="0"/>
            <a:t>-</a:t>
          </a:r>
          <a:endParaRPr lang="el-GR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400" kern="1200" dirty="0" smtClean="0"/>
            <a:t>-</a:t>
          </a:r>
          <a:endParaRPr lang="el-GR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400" kern="1200" dirty="0" smtClean="0"/>
            <a:t>-</a:t>
          </a:r>
          <a:endParaRPr lang="el-GR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400" kern="1200" dirty="0" smtClean="0"/>
            <a:t>-</a:t>
          </a:r>
          <a:endParaRPr lang="el-GR" sz="3400" kern="1200" dirty="0"/>
        </a:p>
      </dsp:txBody>
      <dsp:txXfrm>
        <a:off x="9143585" y="1149931"/>
        <a:ext cx="2672263" cy="38423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F6EB9-07CB-413D-8B3F-EF3B26CF64B1}">
      <dsp:nvSpPr>
        <dsp:cNvPr id="0" name=""/>
        <dsp:cNvSpPr/>
      </dsp:nvSpPr>
      <dsp:spPr>
        <a:xfrm>
          <a:off x="4402" y="471100"/>
          <a:ext cx="2647053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smtClean="0"/>
            <a:t>Αγαθό</a:t>
          </a:r>
          <a:endParaRPr lang="el-GR" sz="2700" kern="1200" dirty="0"/>
        </a:p>
      </dsp:txBody>
      <dsp:txXfrm>
        <a:off x="4402" y="471100"/>
        <a:ext cx="2647053" cy="777600"/>
      </dsp:txXfrm>
    </dsp:sp>
    <dsp:sp modelId="{75E2EC6B-02C0-4E0F-847F-77DE7096EA74}">
      <dsp:nvSpPr>
        <dsp:cNvPr id="0" name=""/>
        <dsp:cNvSpPr/>
      </dsp:nvSpPr>
      <dsp:spPr>
        <a:xfrm>
          <a:off x="4402" y="1225976"/>
          <a:ext cx="2647053" cy="3722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700" kern="1200" dirty="0" smtClean="0"/>
            <a:t>Σοκολάτα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700" kern="1200" dirty="0" smtClean="0"/>
            <a:t>Μουσική συναυλία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700" kern="1200" dirty="0" smtClean="0"/>
            <a:t>Ψυγείο εστιατορίου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700" kern="1200" dirty="0" smtClean="0"/>
            <a:t>Τραπέζι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700" kern="1200" dirty="0" smtClean="0"/>
            <a:t>Τρακτέρ</a:t>
          </a:r>
          <a:endParaRPr lang="el-GR" sz="2700" kern="1200" dirty="0"/>
        </a:p>
      </dsp:txBody>
      <dsp:txXfrm>
        <a:off x="4402" y="1225976"/>
        <a:ext cx="2647053" cy="3722415"/>
      </dsp:txXfrm>
    </dsp:sp>
    <dsp:sp modelId="{926E551E-D7EA-422A-A4BF-9F34ED68540F}">
      <dsp:nvSpPr>
        <dsp:cNvPr id="0" name=""/>
        <dsp:cNvSpPr/>
      </dsp:nvSpPr>
      <dsp:spPr>
        <a:xfrm>
          <a:off x="3022043" y="482462"/>
          <a:ext cx="2647053" cy="7776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smtClean="0"/>
            <a:t>1</a:t>
          </a:r>
          <a:r>
            <a:rPr lang="el-GR" sz="2700" kern="1200" baseline="30000" dirty="0" smtClean="0"/>
            <a:t>ο</a:t>
          </a:r>
          <a:r>
            <a:rPr lang="el-GR" sz="2700" kern="1200" dirty="0" smtClean="0"/>
            <a:t> κριτήριο</a:t>
          </a:r>
          <a:endParaRPr lang="el-GR" sz="2700" kern="1200" dirty="0"/>
        </a:p>
      </dsp:txBody>
      <dsp:txXfrm>
        <a:off x="3022043" y="482462"/>
        <a:ext cx="2647053" cy="777600"/>
      </dsp:txXfrm>
    </dsp:sp>
    <dsp:sp modelId="{72A12954-723A-45D9-B59A-D5B07C37E277}">
      <dsp:nvSpPr>
        <dsp:cNvPr id="0" name=""/>
        <dsp:cNvSpPr/>
      </dsp:nvSpPr>
      <dsp:spPr>
        <a:xfrm>
          <a:off x="3022043" y="1260062"/>
          <a:ext cx="2647053" cy="3676968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700" kern="1200" dirty="0" smtClean="0"/>
            <a:t>Υλικό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700" kern="1200" dirty="0" smtClean="0"/>
            <a:t>Άυλο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700" kern="1200" dirty="0" smtClean="0"/>
            <a:t>Υλικό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700" kern="1200" dirty="0" smtClean="0"/>
            <a:t>Υλικό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700" kern="1200" dirty="0" smtClean="0"/>
            <a:t>Υλικό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700" kern="1200" dirty="0"/>
        </a:p>
      </dsp:txBody>
      <dsp:txXfrm>
        <a:off x="3022043" y="1260062"/>
        <a:ext cx="2647053" cy="3676968"/>
      </dsp:txXfrm>
    </dsp:sp>
    <dsp:sp modelId="{1B85079B-13FE-4238-A8CE-9CFEB66F35A7}">
      <dsp:nvSpPr>
        <dsp:cNvPr id="0" name=""/>
        <dsp:cNvSpPr/>
      </dsp:nvSpPr>
      <dsp:spPr>
        <a:xfrm>
          <a:off x="6039684" y="482462"/>
          <a:ext cx="2647053" cy="7776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smtClean="0"/>
            <a:t>2</a:t>
          </a:r>
          <a:r>
            <a:rPr lang="el-GR" sz="2700" kern="1200" baseline="30000" dirty="0" smtClean="0"/>
            <a:t>ο</a:t>
          </a:r>
          <a:r>
            <a:rPr lang="el-GR" sz="2700" kern="1200" dirty="0" smtClean="0"/>
            <a:t> κριτήριο</a:t>
          </a:r>
          <a:endParaRPr lang="el-GR" sz="2700" kern="1200" dirty="0"/>
        </a:p>
      </dsp:txBody>
      <dsp:txXfrm>
        <a:off x="6039684" y="482462"/>
        <a:ext cx="2647053" cy="777600"/>
      </dsp:txXfrm>
    </dsp:sp>
    <dsp:sp modelId="{BCA93E28-C2C0-43E6-8D4C-CE7161E90B75}">
      <dsp:nvSpPr>
        <dsp:cNvPr id="0" name=""/>
        <dsp:cNvSpPr/>
      </dsp:nvSpPr>
      <dsp:spPr>
        <a:xfrm>
          <a:off x="6039684" y="1260062"/>
          <a:ext cx="2647053" cy="3676968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700" kern="1200" dirty="0" err="1" smtClean="0"/>
            <a:t>Καταναλωτό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700" kern="1200" dirty="0" err="1" smtClean="0"/>
            <a:t>Καταναλωτό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700" kern="1200" dirty="0" smtClean="0"/>
            <a:t>Διαρκές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700" kern="1200" dirty="0" smtClean="0"/>
            <a:t>Διαρκές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700" kern="1200" dirty="0" smtClean="0"/>
            <a:t>Διαρκές</a:t>
          </a:r>
          <a:endParaRPr lang="el-GR" sz="2700" kern="1200" dirty="0"/>
        </a:p>
      </dsp:txBody>
      <dsp:txXfrm>
        <a:off x="6039684" y="1260062"/>
        <a:ext cx="2647053" cy="3676968"/>
      </dsp:txXfrm>
    </dsp:sp>
    <dsp:sp modelId="{B4D13F86-865D-44AF-BC17-58FC39D73B55}">
      <dsp:nvSpPr>
        <dsp:cNvPr id="0" name=""/>
        <dsp:cNvSpPr/>
      </dsp:nvSpPr>
      <dsp:spPr>
        <a:xfrm>
          <a:off x="9057325" y="454508"/>
          <a:ext cx="2647053" cy="777600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smtClean="0"/>
            <a:t>3</a:t>
          </a:r>
          <a:r>
            <a:rPr lang="el-GR" sz="2700" kern="1200" baseline="30000" dirty="0" smtClean="0"/>
            <a:t>ο</a:t>
          </a:r>
          <a:r>
            <a:rPr lang="el-GR" sz="2700" kern="1200" dirty="0" smtClean="0"/>
            <a:t> κριτήριο</a:t>
          </a:r>
          <a:endParaRPr lang="el-GR" sz="2700" kern="1200" dirty="0"/>
        </a:p>
      </dsp:txBody>
      <dsp:txXfrm>
        <a:off x="9057325" y="454508"/>
        <a:ext cx="2647053" cy="777600"/>
      </dsp:txXfrm>
    </dsp:sp>
    <dsp:sp modelId="{906E2657-21BC-44DF-B80B-62059D003A8B}">
      <dsp:nvSpPr>
        <dsp:cNvPr id="0" name=""/>
        <dsp:cNvSpPr/>
      </dsp:nvSpPr>
      <dsp:spPr>
        <a:xfrm>
          <a:off x="9057325" y="1176199"/>
          <a:ext cx="2647053" cy="3788784"/>
        </a:xfrm>
        <a:prstGeom prst="rect">
          <a:avLst/>
        </a:prstGeom>
        <a:solidFill>
          <a:schemeClr val="accent3"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700" kern="1200" dirty="0" smtClean="0"/>
            <a:t>Καταναλωτικό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700" kern="1200" dirty="0" smtClean="0"/>
            <a:t>Καταναλωτικό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700" kern="1200" dirty="0" smtClean="0"/>
            <a:t>Κεφαλαιουχικό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700" kern="1200" dirty="0" smtClean="0"/>
            <a:t>Καταναλωτικό</a:t>
          </a:r>
          <a:endParaRPr lang="el-G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700" kern="1200" dirty="0" smtClean="0"/>
            <a:t>Κεφαλαιουχικό</a:t>
          </a:r>
          <a:endParaRPr lang="el-GR" sz="2700" kern="1200" dirty="0"/>
        </a:p>
      </dsp:txBody>
      <dsp:txXfrm>
        <a:off x="9057325" y="1176199"/>
        <a:ext cx="2647053" cy="3788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17E00-63C6-443E-B6F4-54A8D84D8692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4C20F-FB6F-4B55-9CD6-22D3DFB69B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2602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5810C-EA08-45ED-8900-6544A2F2F439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5C921-73DD-4D3F-9959-9902B41626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252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C921-73DD-4D3F-9959-9902B41626CE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241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C921-73DD-4D3F-9959-9902B41626CE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0026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C921-73DD-4D3F-9959-9902B41626CE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664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C921-73DD-4D3F-9959-9902B41626CE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9595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C921-73DD-4D3F-9959-9902B41626CE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4333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C921-73DD-4D3F-9959-9902B41626CE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4474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C921-73DD-4D3F-9959-9902B41626CE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044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C921-73DD-4D3F-9959-9902B41626CE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4943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C921-73DD-4D3F-9959-9902B41626CE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567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C921-73DD-4D3F-9959-9902B41626C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6555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C921-73DD-4D3F-9959-9902B41626C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5009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C921-73DD-4D3F-9959-9902B41626CE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1921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C921-73DD-4D3F-9959-9902B41626CE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8490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C921-73DD-4D3F-9959-9902B41626CE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559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C921-73DD-4D3F-9959-9902B41626CE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405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31BCC02-F8A2-4AB9-BE8B-B7CF024515A0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33FCBE2-5A29-4B9D-A57E-8545EFF15B65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03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CC02-F8A2-4AB9-BE8B-B7CF024515A0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CBE2-5A29-4B9D-A57E-8545EFF15B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327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CC02-F8A2-4AB9-BE8B-B7CF024515A0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CBE2-5A29-4B9D-A57E-8545EFF15B65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54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CC02-F8A2-4AB9-BE8B-B7CF024515A0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CBE2-5A29-4B9D-A57E-8545EFF15B6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461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CC02-F8A2-4AB9-BE8B-B7CF024515A0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CBE2-5A29-4B9D-A57E-8545EFF15B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2969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CC02-F8A2-4AB9-BE8B-B7CF024515A0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CBE2-5A29-4B9D-A57E-8545EFF15B65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041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CC02-F8A2-4AB9-BE8B-B7CF024515A0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CBE2-5A29-4B9D-A57E-8545EFF15B65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706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CC02-F8A2-4AB9-BE8B-B7CF024515A0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CBE2-5A29-4B9D-A57E-8545EFF15B65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066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CC02-F8A2-4AB9-BE8B-B7CF024515A0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CBE2-5A29-4B9D-A57E-8545EFF15B65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31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CC02-F8A2-4AB9-BE8B-B7CF024515A0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CBE2-5A29-4B9D-A57E-8545EFF15B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055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CC02-F8A2-4AB9-BE8B-B7CF024515A0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CBE2-5A29-4B9D-A57E-8545EFF15B65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18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CC02-F8A2-4AB9-BE8B-B7CF024515A0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CBE2-5A29-4B9D-A57E-8545EFF15B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386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CC02-F8A2-4AB9-BE8B-B7CF024515A0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CBE2-5A29-4B9D-A57E-8545EFF15B65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04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CC02-F8A2-4AB9-BE8B-B7CF024515A0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CBE2-5A29-4B9D-A57E-8545EFF15B65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15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CC02-F8A2-4AB9-BE8B-B7CF024515A0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CBE2-5A29-4B9D-A57E-8545EFF15B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8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CC02-F8A2-4AB9-BE8B-B7CF024515A0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CBE2-5A29-4B9D-A57E-8545EFF15B65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91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CC02-F8A2-4AB9-BE8B-B7CF024515A0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CBE2-5A29-4B9D-A57E-8545EFF15B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405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1BCC02-F8A2-4AB9-BE8B-B7CF024515A0}" type="datetimeFigureOut">
              <a:rPr lang="el-GR" smtClean="0"/>
              <a:t>5/12/2017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3FCBE2-5A29-4B9D-A57E-8545EFF15B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113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92398" y="1062681"/>
            <a:ext cx="6815669" cy="2323983"/>
          </a:xfrm>
        </p:spPr>
        <p:txBody>
          <a:bodyPr/>
          <a:lstStyle/>
          <a:p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4400" dirty="0" smtClean="0"/>
              <a:t>Αρχές Οικονομικής Θεωρίας</a:t>
            </a:r>
            <a:br>
              <a:rPr lang="el-GR" sz="4400" dirty="0" smtClean="0"/>
            </a:br>
            <a:r>
              <a:rPr lang="el-GR" sz="4400" dirty="0" smtClean="0"/>
              <a:t>Γ’ Γενικού Λυκείου</a:t>
            </a:r>
            <a:endParaRPr lang="el-GR" sz="44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                                            </a:t>
            </a:r>
            <a:r>
              <a:rPr lang="el-GR" b="1" dirty="0" smtClean="0"/>
              <a:t>1.4 Προϊόντα ή Οικονομικά Αγαθά</a:t>
            </a:r>
          </a:p>
          <a:p>
            <a:pPr algn="r"/>
            <a:r>
              <a:rPr lang="el-GR" b="1" dirty="0" smtClean="0"/>
              <a:t>Εισηγήτρια: Άννα </a:t>
            </a:r>
            <a:r>
              <a:rPr lang="el-GR" b="1" dirty="0" err="1" smtClean="0"/>
              <a:t>Θεολογούδη</a:t>
            </a:r>
            <a:endParaRPr lang="el-GR" b="1" dirty="0"/>
          </a:p>
          <a:p>
            <a:pPr algn="r"/>
            <a:r>
              <a:rPr lang="en-US" b="1" dirty="0" smtClean="0"/>
              <a:t>06/12</a:t>
            </a:r>
            <a:r>
              <a:rPr lang="el-GR" b="1" dirty="0" smtClean="0"/>
              <a:t>/2017</a:t>
            </a:r>
          </a:p>
        </p:txBody>
      </p:sp>
    </p:spTree>
    <p:extLst>
      <p:ext uri="{BB962C8B-B14F-4D97-AF65-F5344CB8AC3E}">
        <p14:creationId xmlns:p14="http://schemas.microsoft.com/office/powerpoint/2010/main" val="14293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91588"/>
              </p:ext>
            </p:extLst>
          </p:nvPr>
        </p:nvGraphicFramePr>
        <p:xfrm>
          <a:off x="223024" y="0"/>
          <a:ext cx="11775688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Δεξιό βέλος 5"/>
          <p:cNvSpPr/>
          <p:nvPr/>
        </p:nvSpPr>
        <p:spPr>
          <a:xfrm>
            <a:off x="3635298" y="1115121"/>
            <a:ext cx="2966224" cy="758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1</a:t>
            </a:r>
            <a:r>
              <a:rPr lang="el-GR" sz="3000" b="1" baseline="30000" dirty="0" smtClean="0"/>
              <a:t>ο</a:t>
            </a:r>
            <a:r>
              <a:rPr lang="el-GR" sz="3000" b="1" dirty="0" smtClean="0"/>
              <a:t> κριτήριο</a:t>
            </a:r>
            <a:endParaRPr lang="el-GR" sz="3000" b="1" dirty="0"/>
          </a:p>
        </p:txBody>
      </p:sp>
      <p:sp>
        <p:nvSpPr>
          <p:cNvPr id="7" name="Δεξιό βέλος 6"/>
          <p:cNvSpPr/>
          <p:nvPr/>
        </p:nvSpPr>
        <p:spPr>
          <a:xfrm>
            <a:off x="3077737" y="3144643"/>
            <a:ext cx="3122342" cy="713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2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κριτήριο</a:t>
            </a:r>
            <a:endParaRPr lang="el-GR" sz="2800" b="1" dirty="0"/>
          </a:p>
        </p:txBody>
      </p:sp>
      <p:sp>
        <p:nvSpPr>
          <p:cNvPr id="8" name="Δεξιό βέλος 7"/>
          <p:cNvSpPr/>
          <p:nvPr/>
        </p:nvSpPr>
        <p:spPr>
          <a:xfrm>
            <a:off x="2386361" y="5285678"/>
            <a:ext cx="2743200" cy="713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3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κριτήριο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14141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1" y="1"/>
            <a:ext cx="11842594" cy="6858000"/>
          </a:xfrm>
        </p:spPr>
      </p:pic>
    </p:spTree>
    <p:extLst>
      <p:ext uri="{BB962C8B-B14F-4D97-AF65-F5344CB8AC3E}">
        <p14:creationId xmlns:p14="http://schemas.microsoft.com/office/powerpoint/2010/main" val="26383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1" y="1"/>
            <a:ext cx="9601196" cy="691376"/>
          </a:xfrm>
        </p:spPr>
        <p:txBody>
          <a:bodyPr>
            <a:normAutofit/>
          </a:bodyPr>
          <a:lstStyle/>
          <a:p>
            <a:r>
              <a:rPr lang="el-GR" sz="3000" b="1" dirty="0" smtClean="0"/>
              <a:t>Λύση Δραστηριότητας 1</a:t>
            </a:r>
            <a:endParaRPr lang="el-GR" sz="3000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377"/>
            <a:ext cx="12191999" cy="6166623"/>
          </a:xfrm>
        </p:spPr>
      </p:pic>
    </p:spTree>
    <p:extLst>
      <p:ext uri="{BB962C8B-B14F-4D97-AF65-F5344CB8AC3E}">
        <p14:creationId xmlns:p14="http://schemas.microsoft.com/office/powerpoint/2010/main" val="32814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23746" y="0"/>
            <a:ext cx="11441152" cy="1471961"/>
          </a:xfrm>
        </p:spPr>
        <p:txBody>
          <a:bodyPr>
            <a:normAutofit fontScale="90000"/>
          </a:bodyPr>
          <a:lstStyle/>
          <a:p>
            <a:pPr algn="l"/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 smtClean="0"/>
              <a:t>Δραστηριότητα 2: Να συμπληρωθούν τα κριτήρια των παρακάτω αγαθών.</a:t>
            </a:r>
            <a:endParaRPr lang="el-GR" sz="3200" b="1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854550"/>
              </p:ext>
            </p:extLst>
          </p:nvPr>
        </p:nvGraphicFramePr>
        <p:xfrm>
          <a:off x="200721" y="1694985"/>
          <a:ext cx="11820293" cy="516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32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290757"/>
            <a:ext cx="9766608" cy="645945"/>
          </a:xfrm>
        </p:spPr>
        <p:txBody>
          <a:bodyPr>
            <a:normAutofit/>
          </a:bodyPr>
          <a:lstStyle/>
          <a:p>
            <a:r>
              <a:rPr lang="el-GR" sz="3000" dirty="0" smtClean="0"/>
              <a:t>Απαντήσεις Δραστηριότητας 2</a:t>
            </a:r>
            <a:endParaRPr lang="el-GR" sz="30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486189"/>
              </p:ext>
            </p:extLst>
          </p:nvPr>
        </p:nvGraphicFramePr>
        <p:xfrm>
          <a:off x="156117" y="1137424"/>
          <a:ext cx="11708781" cy="541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77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pattFill prst="pct5">
            <a:fgClr>
              <a:schemeClr val="bg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l-GR" sz="4600" b="1" dirty="0" smtClean="0"/>
              <a:t>Τελειώνοντας…</a:t>
            </a:r>
            <a:endParaRPr lang="el-GR" sz="4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47493" y="2453268"/>
            <a:ext cx="10504448" cy="342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500" dirty="0" smtClean="0"/>
              <a:t>Τα αγαθά χωρίζονται σε ελεύθερα και οικονομικά. </a:t>
            </a:r>
          </a:p>
          <a:p>
            <a:pPr marL="0" indent="0">
              <a:buNone/>
            </a:pPr>
            <a:r>
              <a:rPr lang="el-GR" sz="2500" dirty="0" smtClean="0"/>
              <a:t>Τα οικονομικά αγαθά διακρίνονται ανάλογα με την υπόσταση , τη διάρκεια και το σκοπό χρήσης σε κατηγορίες. </a:t>
            </a:r>
          </a:p>
          <a:p>
            <a:pPr marL="0" indent="0">
              <a:buNone/>
            </a:pPr>
            <a:endParaRPr lang="el-GR" sz="2500" dirty="0"/>
          </a:p>
          <a:p>
            <a:pPr marL="0" indent="0">
              <a:buNone/>
            </a:pPr>
            <a:r>
              <a:rPr lang="el-GR" sz="2500" dirty="0" smtClean="0"/>
              <a:t>Στο επόμενο μάθημα θα μιλήσουμε για το τόπο που πωλούνται και αγοράζονται τα οικονομικά αγαθά, δηλαδή για την </a:t>
            </a:r>
            <a:r>
              <a:rPr lang="el-GR" sz="2500" b="1" i="1" dirty="0" smtClean="0"/>
              <a:t>αγορά</a:t>
            </a:r>
            <a:r>
              <a:rPr lang="el-GR" sz="25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312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81307" y="869795"/>
            <a:ext cx="10326030" cy="5107259"/>
          </a:xfrm>
          <a:pattFill prst="pct5">
            <a:fgClr>
              <a:schemeClr val="bg1"/>
            </a:fgClr>
            <a:bgClr>
              <a:schemeClr val="bg1"/>
            </a:bgClr>
          </a:pattFill>
        </p:spPr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sz="6000" b="1" dirty="0" smtClean="0">
                <a:solidFill>
                  <a:schemeClr val="accent3"/>
                </a:solidFill>
              </a:rPr>
              <a:t>ΕΥΧΑΡΙΣΤΩ ΠΟΛΥ!</a:t>
            </a:r>
            <a:endParaRPr lang="el-GR" sz="6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68" y="2811327"/>
            <a:ext cx="3253463" cy="3253463"/>
          </a:xfrm>
          <a:noFill/>
        </p:spPr>
      </p:pic>
      <p:sp>
        <p:nvSpPr>
          <p:cNvPr id="6" name="Ορθογώνιο 5"/>
          <p:cNvSpPr/>
          <p:nvPr/>
        </p:nvSpPr>
        <p:spPr>
          <a:xfrm>
            <a:off x="557561" y="267629"/>
            <a:ext cx="6356195" cy="22079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000" dirty="0" smtClean="0">
                <a:solidFill>
                  <a:schemeClr val="tx1"/>
                </a:solidFill>
              </a:rPr>
              <a:t>Αγαθά που ανήκουν σε 2 κατηγορίες ΤΑΥΤΟΧΡΟΝΑ! </a:t>
            </a:r>
            <a:endParaRPr lang="el-GR" sz="5000" dirty="0">
              <a:solidFill>
                <a:schemeClr val="tx1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68" y="2811327"/>
            <a:ext cx="3764576" cy="279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500" b="1" dirty="0">
                <a:solidFill>
                  <a:schemeClr val="accent3"/>
                </a:solidFill>
              </a:rPr>
              <a:t>Ικανοποίηση αναγκών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61611" y="2285999"/>
            <a:ext cx="9601196" cy="3934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000" b="1" dirty="0"/>
              <a:t>Για να ζει ο άνθρωπος καλά κρίνεται </a:t>
            </a:r>
            <a:r>
              <a:rPr lang="el-GR" sz="3000" b="1" dirty="0" smtClean="0"/>
              <a:t>απαραίτητη</a:t>
            </a:r>
            <a:r>
              <a:rPr lang="en-US" sz="3000" b="1" dirty="0" smtClean="0"/>
              <a:t> </a:t>
            </a:r>
            <a:r>
              <a:rPr lang="el-GR" sz="3000" b="1" dirty="0" smtClean="0"/>
              <a:t>η </a:t>
            </a:r>
            <a:r>
              <a:rPr lang="el-GR" sz="3000" b="1" dirty="0"/>
              <a:t>ικανοποίηση των αναγκών του</a:t>
            </a:r>
            <a:r>
              <a:rPr lang="el-GR" sz="3000" b="1" dirty="0" smtClean="0"/>
              <a:t>.</a:t>
            </a:r>
          </a:p>
          <a:p>
            <a:pPr marL="0" indent="0">
              <a:buNone/>
            </a:pPr>
            <a:r>
              <a:rPr lang="el-GR" sz="3000" b="1" dirty="0" smtClean="0"/>
              <a:t> </a:t>
            </a:r>
            <a:endParaRPr lang="en-US" sz="3000" b="1" dirty="0" smtClean="0"/>
          </a:p>
          <a:p>
            <a:pPr marL="0" indent="0">
              <a:buNone/>
            </a:pPr>
            <a:r>
              <a:rPr lang="el-GR" sz="3000" b="1" dirty="0" smtClean="0"/>
              <a:t>Οι ανάγκες των ανθρώπων είναι απεριόριστες και ακόρεστες. </a:t>
            </a:r>
          </a:p>
          <a:p>
            <a:pPr marL="0" indent="0">
              <a:buNone/>
            </a:pPr>
            <a:endParaRPr lang="el-GR" sz="3000" b="1" dirty="0"/>
          </a:p>
          <a:p>
            <a:pPr marL="0" indent="0">
              <a:buNone/>
            </a:pPr>
            <a:r>
              <a:rPr lang="el-GR" sz="3000" b="1" dirty="0" smtClean="0"/>
              <a:t>Οι ανθρώπινες ανάγκες ικανοποιούνται με τα αγαθά. </a:t>
            </a:r>
          </a:p>
        </p:txBody>
      </p:sp>
    </p:spTree>
    <p:extLst>
      <p:ext uri="{BB962C8B-B14F-4D97-AF65-F5344CB8AC3E}">
        <p14:creationId xmlns:p14="http://schemas.microsoft.com/office/powerpoint/2010/main" val="360119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95401" y="883403"/>
            <a:ext cx="9601196" cy="4992465"/>
          </a:xfrm>
          <a:pattFill prst="pct5">
            <a:fgClr>
              <a:schemeClr val="bg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5000" dirty="0" smtClean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el-GR" sz="10000" b="1" dirty="0" smtClean="0">
                <a:solidFill>
                  <a:schemeClr val="accent3"/>
                </a:solidFill>
              </a:rPr>
              <a:t>?    Αγαθά   ?</a:t>
            </a:r>
          </a:p>
          <a:p>
            <a:pPr marL="0" indent="0" algn="ctr">
              <a:buNone/>
            </a:pPr>
            <a:r>
              <a:rPr lang="el-GR" sz="10000" b="1" dirty="0" smtClean="0">
                <a:solidFill>
                  <a:schemeClr val="accent3"/>
                </a:solidFill>
              </a:rPr>
              <a:t>;         ;       ;  </a:t>
            </a:r>
            <a:endParaRPr lang="el-GR" sz="10000" b="1" dirty="0">
              <a:solidFill>
                <a:schemeClr val="accent3"/>
              </a:solidFill>
            </a:endParaRPr>
          </a:p>
        </p:txBody>
      </p:sp>
      <p:sp>
        <p:nvSpPr>
          <p:cNvPr id="4" name="Επεξήγηση με σύννεφο 3"/>
          <p:cNvSpPr/>
          <p:nvPr/>
        </p:nvSpPr>
        <p:spPr>
          <a:xfrm>
            <a:off x="9367025" y="1137424"/>
            <a:ext cx="1338146" cy="122663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35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000" b="1" dirty="0" smtClean="0">
                <a:solidFill>
                  <a:schemeClr val="accent3"/>
                </a:solidFill>
              </a:rPr>
              <a:t>Τα αγαθά </a:t>
            </a:r>
            <a:endParaRPr lang="el-GR" sz="5000" b="1" dirty="0">
              <a:solidFill>
                <a:schemeClr val="accent3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/>
              <a:t>Χωρίζονται σε : ελεύθερα</a:t>
            </a:r>
          </a:p>
          <a:p>
            <a:pPr marL="0" indent="0">
              <a:buNone/>
            </a:pPr>
            <a:r>
              <a:rPr lang="el-GR" sz="2800" b="1" dirty="0"/>
              <a:t> </a:t>
            </a:r>
            <a:r>
              <a:rPr lang="el-GR" sz="2800" b="1" dirty="0" smtClean="0"/>
              <a:t>                        οικονομικά</a:t>
            </a:r>
          </a:p>
          <a:p>
            <a:pPr marL="0" indent="0">
              <a:buNone/>
            </a:pPr>
            <a:endParaRPr lang="el-GR" sz="2800" b="1" dirty="0"/>
          </a:p>
          <a:p>
            <a:pPr marL="0" indent="0">
              <a:buNone/>
            </a:pPr>
            <a:endParaRPr lang="el-GR" sz="2800" b="1" dirty="0" smtClean="0"/>
          </a:p>
          <a:p>
            <a:pPr marL="0" indent="0">
              <a:buNone/>
            </a:pPr>
            <a:r>
              <a:rPr lang="el-GR" sz="2800" b="1" dirty="0" smtClean="0"/>
              <a:t>Τα ελεύθερα αγαθά δεν αποτελούν αντικείμενο μελέτης της Οικονομικής Επιστήμης  </a:t>
            </a:r>
            <a:endParaRPr lang="el-GR" sz="2800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88" y="2578748"/>
            <a:ext cx="1380209" cy="126979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88" y="3079295"/>
            <a:ext cx="990600" cy="143256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83" y="3185225"/>
            <a:ext cx="1437533" cy="13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3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2" y="810492"/>
            <a:ext cx="9601196" cy="1475508"/>
          </a:xfrm>
        </p:spPr>
        <p:txBody>
          <a:bodyPr>
            <a:noAutofit/>
          </a:bodyPr>
          <a:lstStyle/>
          <a:p>
            <a:r>
              <a:rPr lang="el-GR" sz="5000" b="1" dirty="0" smtClean="0">
                <a:solidFill>
                  <a:schemeClr val="accent3"/>
                </a:solidFill>
              </a:rPr>
              <a:t>Οικονομικά αγαθά</a:t>
            </a:r>
            <a:endParaRPr lang="el-GR" sz="5000" b="1" dirty="0">
              <a:solidFill>
                <a:schemeClr val="accent3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8215" y="2556932"/>
            <a:ext cx="10281424" cy="3643146"/>
          </a:xfrm>
        </p:spPr>
        <p:txBody>
          <a:bodyPr>
            <a:noAutofit/>
          </a:bodyPr>
          <a:lstStyle/>
          <a:p>
            <a:r>
              <a:rPr lang="el-GR" sz="3200" dirty="0"/>
              <a:t>μ</a:t>
            </a:r>
            <a:r>
              <a:rPr lang="el-GR" sz="3200" dirty="0" smtClean="0"/>
              <a:t>ελετώνται από την Οικονομική Επιστήμη</a:t>
            </a:r>
          </a:p>
          <a:p>
            <a:r>
              <a:rPr lang="el-GR" sz="3200" dirty="0" smtClean="0"/>
              <a:t>είναι αποτέλεσμα της παραγωγικής προσπάθειας</a:t>
            </a:r>
          </a:p>
          <a:p>
            <a:r>
              <a:rPr lang="el-GR" sz="3200" dirty="0"/>
              <a:t>ο</a:t>
            </a:r>
            <a:r>
              <a:rPr lang="el-GR" sz="3200" dirty="0" smtClean="0"/>
              <a:t>νομάζονται </a:t>
            </a:r>
            <a:r>
              <a:rPr lang="el-GR" sz="3200" b="1" dirty="0" smtClean="0"/>
              <a:t>οικονομικά αγαθά </a:t>
            </a:r>
            <a:r>
              <a:rPr lang="el-GR" sz="3200" dirty="0" smtClean="0"/>
              <a:t>ή </a:t>
            </a:r>
            <a:r>
              <a:rPr lang="el-GR" sz="3200" b="1" dirty="0" smtClean="0"/>
              <a:t>προϊόντα</a:t>
            </a:r>
            <a:r>
              <a:rPr lang="el-GR" sz="3200" dirty="0" smtClean="0"/>
              <a:t> ή </a:t>
            </a:r>
            <a:r>
              <a:rPr lang="el-GR" sz="3200" b="1" dirty="0" smtClean="0"/>
              <a:t>εμπορεύματα</a:t>
            </a:r>
            <a:r>
              <a:rPr lang="el-GR" sz="3200" dirty="0" smtClean="0"/>
              <a:t>. </a:t>
            </a:r>
          </a:p>
          <a:p>
            <a:r>
              <a:rPr lang="el-GR" sz="3200" dirty="0" smtClean="0"/>
              <a:t>κύριο χαρακτηριστικό τους: </a:t>
            </a:r>
            <a:r>
              <a:rPr lang="el-GR" sz="3200" i="1" dirty="0" smtClean="0"/>
              <a:t>βρίσκονται σε περιορισμένες ποσότητες συγκριτικά με τις ανάγκες που ικανοποιούν. </a:t>
            </a:r>
          </a:p>
        </p:txBody>
      </p:sp>
    </p:spTree>
    <p:extLst>
      <p:ext uri="{BB962C8B-B14F-4D97-AF65-F5344CB8AC3E}">
        <p14:creationId xmlns:p14="http://schemas.microsoft.com/office/powerpoint/2010/main" val="418825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24921" y="28750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l-GR" sz="5000" b="1" dirty="0" smtClean="0">
                <a:solidFill>
                  <a:schemeClr val="accent3"/>
                </a:solidFill>
              </a:rPr>
              <a:t>Κατηγορίες οικονομικών αγαθών (1/3)</a:t>
            </a:r>
            <a:endParaRPr lang="el-GR" sz="5000" b="1" dirty="0">
              <a:solidFill>
                <a:schemeClr val="accent3"/>
              </a:solidFill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972375"/>
              </p:ext>
            </p:extLst>
          </p:nvPr>
        </p:nvGraphicFramePr>
        <p:xfrm>
          <a:off x="1295400" y="1591369"/>
          <a:ext cx="9601200" cy="4283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94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09423" y="408694"/>
            <a:ext cx="9601196" cy="1303867"/>
          </a:xfrm>
        </p:spPr>
        <p:txBody>
          <a:bodyPr/>
          <a:lstStyle/>
          <a:p>
            <a:r>
              <a:rPr lang="el-GR" b="1" dirty="0">
                <a:solidFill>
                  <a:schemeClr val="accent3"/>
                </a:solidFill>
              </a:rPr>
              <a:t>Κατηγορίες οικονομικών αγαθών </a:t>
            </a:r>
            <a:r>
              <a:rPr lang="el-GR" b="1" dirty="0" smtClean="0">
                <a:solidFill>
                  <a:schemeClr val="accent3"/>
                </a:solidFill>
              </a:rPr>
              <a:t>(2/3</a:t>
            </a:r>
            <a:r>
              <a:rPr lang="el-GR" b="1" dirty="0">
                <a:solidFill>
                  <a:schemeClr val="accent3"/>
                </a:solidFill>
              </a:rPr>
              <a:t>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528604"/>
              </p:ext>
            </p:extLst>
          </p:nvPr>
        </p:nvGraphicFramePr>
        <p:xfrm>
          <a:off x="1295400" y="1712561"/>
          <a:ext cx="9601200" cy="416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9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7429" y="486187"/>
            <a:ext cx="9601196" cy="1303867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chemeClr val="accent3"/>
                </a:solidFill>
              </a:rPr>
              <a:t>Κατηγορίες οικονομικών αγαθών </a:t>
            </a:r>
            <a:r>
              <a:rPr lang="el-GR" b="1" dirty="0" smtClean="0">
                <a:solidFill>
                  <a:schemeClr val="accent3"/>
                </a:solidFill>
              </a:rPr>
              <a:t>(3/3)</a:t>
            </a:r>
            <a:endParaRPr lang="el-GR" sz="90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233038"/>
              </p:ext>
            </p:extLst>
          </p:nvPr>
        </p:nvGraphicFramePr>
        <p:xfrm>
          <a:off x="1295400" y="1596325"/>
          <a:ext cx="9601200" cy="427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8506615" y="2285999"/>
            <a:ext cx="114646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l-GR" sz="1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70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Words>335</Words>
  <Application>Microsoft Office PowerPoint</Application>
  <PresentationFormat>Ευρεία οθόνη</PresentationFormat>
  <Paragraphs>123</Paragraphs>
  <Slides>16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Οργανικό</vt:lpstr>
      <vt:lpstr>   Αρχές Οικονομικής Θεωρίας Γ’ Γενικού Λυκείου</vt:lpstr>
      <vt:lpstr>Παρουσίαση του PowerPoint</vt:lpstr>
      <vt:lpstr>Ικανοποίηση αναγκών</vt:lpstr>
      <vt:lpstr>Παρουσίαση του PowerPoint</vt:lpstr>
      <vt:lpstr>Τα αγαθά </vt:lpstr>
      <vt:lpstr>Οικονομικά αγαθά</vt:lpstr>
      <vt:lpstr>Κατηγορίες οικονομικών αγαθών (1/3)</vt:lpstr>
      <vt:lpstr>Κατηγορίες οικονομικών αγαθών (2/3)</vt:lpstr>
      <vt:lpstr>Κατηγορίες οικονομικών αγαθών (3/3)</vt:lpstr>
      <vt:lpstr>Παρουσίαση του PowerPoint</vt:lpstr>
      <vt:lpstr>Παρουσίαση του PowerPoint</vt:lpstr>
      <vt:lpstr>Λύση Δραστηριότητας 1</vt:lpstr>
      <vt:lpstr> Δραστηριότητα 2: Να συμπληρωθούν τα κριτήρια των παρακάτω αγαθών.</vt:lpstr>
      <vt:lpstr>Απαντήσεις Δραστηριότητας 2</vt:lpstr>
      <vt:lpstr>Τελειώνοντας…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Αρχές Οικονομικής Θεωρίας Γ’ Γενικού Λυκείου</dc:title>
  <dc:creator>user</dc:creator>
  <cp:lastModifiedBy>user</cp:lastModifiedBy>
  <cp:revision>34</cp:revision>
  <cp:lastPrinted>2017-12-05T22:29:06Z</cp:lastPrinted>
  <dcterms:created xsi:type="dcterms:W3CDTF">2017-11-13T20:23:23Z</dcterms:created>
  <dcterms:modified xsi:type="dcterms:W3CDTF">2017-12-05T22:31:46Z</dcterms:modified>
</cp:coreProperties>
</file>