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2" r:id="rId3"/>
    <p:sldId id="286" r:id="rId4"/>
    <p:sldId id="257" r:id="rId5"/>
    <p:sldId id="263" r:id="rId6"/>
    <p:sldId id="287" r:id="rId7"/>
    <p:sldId id="288" r:id="rId8"/>
    <p:sldId id="289" r:id="rId9"/>
    <p:sldId id="284" r:id="rId10"/>
    <p:sldId id="292" r:id="rId11"/>
    <p:sldId id="277" r:id="rId12"/>
    <p:sldId id="276" r:id="rId13"/>
    <p:sldId id="278" r:id="rId14"/>
    <p:sldId id="293" r:id="rId15"/>
    <p:sldId id="267" r:id="rId16"/>
    <p:sldId id="274" r:id="rId17"/>
    <p:sldId id="275" r:id="rId18"/>
    <p:sldId id="290" r:id="rId19"/>
    <p:sldId id="291" r:id="rId20"/>
    <p:sldId id="279" r:id="rId21"/>
    <p:sldId id="268" r:id="rId22"/>
    <p:sldId id="285" r:id="rId23"/>
    <p:sldId id="282" r:id="rId24"/>
    <p:sldId id="280" r:id="rId25"/>
    <p:sldId id="281" r:id="rId26"/>
    <p:sldId id="269" r:id="rId27"/>
    <p:sldId id="261" r:id="rId28"/>
    <p:sldId id="271" r:id="rId29"/>
    <p:sldId id="272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FF63C8-E2BA-46EF-87B1-4352ACD336D7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327D87-443D-4B0B-A28A-E3D9FFD2A5CF}">
      <dgm:prSet phldrT="[Text]"/>
      <dgm:spPr/>
      <dgm:t>
        <a:bodyPr/>
        <a:lstStyle/>
        <a:p>
          <a:r>
            <a:rPr lang="el-GR" dirty="0" smtClean="0"/>
            <a:t>Πληθυσμός</a:t>
          </a:r>
          <a:endParaRPr lang="en-US" dirty="0"/>
        </a:p>
      </dgm:t>
    </dgm:pt>
    <dgm:pt modelId="{C0960362-31D5-4C97-8EF3-E51D9FA3C664}" type="parTrans" cxnId="{1727640F-5492-4E4E-9A9A-6FF88AACE50D}">
      <dgm:prSet/>
      <dgm:spPr/>
      <dgm:t>
        <a:bodyPr/>
        <a:lstStyle/>
        <a:p>
          <a:endParaRPr lang="en-US"/>
        </a:p>
      </dgm:t>
    </dgm:pt>
    <dgm:pt modelId="{03D79A39-0FDA-468F-AE89-DED82D97C08B}" type="sibTrans" cxnId="{1727640F-5492-4E4E-9A9A-6FF88AACE50D}">
      <dgm:prSet/>
      <dgm:spPr/>
      <dgm:t>
        <a:bodyPr/>
        <a:lstStyle/>
        <a:p>
          <a:endParaRPr lang="en-US"/>
        </a:p>
      </dgm:t>
    </dgm:pt>
    <dgm:pt modelId="{8482F410-3AA6-4ADC-8AAD-CCD08D83EA14}" type="asst">
      <dgm:prSet phldrT="[Text]" custT="1"/>
      <dgm:spPr/>
      <dgm:t>
        <a:bodyPr/>
        <a:lstStyle/>
        <a:p>
          <a:r>
            <a:rPr lang="el-GR" sz="2400" dirty="0" smtClean="0"/>
            <a:t>Οικονομικά ενεργός (Εργατικό δυναμικό)</a:t>
          </a:r>
          <a:endParaRPr lang="en-US" sz="2400" dirty="0"/>
        </a:p>
      </dgm:t>
    </dgm:pt>
    <dgm:pt modelId="{F8B8EAB8-11B0-4A9E-AD90-2F78633608B1}" type="sibTrans" cxnId="{C4D033AF-69A1-496F-B443-1174EF208603}">
      <dgm:prSet/>
      <dgm:spPr/>
      <dgm:t>
        <a:bodyPr/>
        <a:lstStyle/>
        <a:p>
          <a:endParaRPr lang="en-US"/>
        </a:p>
      </dgm:t>
    </dgm:pt>
    <dgm:pt modelId="{D0C91AE4-E587-48E5-8D8C-981D73B38524}" type="parTrans" cxnId="{C4D033AF-69A1-496F-B443-1174EF208603}">
      <dgm:prSet custT="1"/>
      <dgm:spPr/>
      <dgm:t>
        <a:bodyPr/>
        <a:lstStyle/>
        <a:p>
          <a:endParaRPr lang="en-US" sz="600"/>
        </a:p>
      </dgm:t>
    </dgm:pt>
    <dgm:pt modelId="{BA74643B-F9BF-4358-ABE9-4308E2FB90E2}">
      <dgm:prSet custT="1"/>
      <dgm:spPr/>
      <dgm:t>
        <a:bodyPr/>
        <a:lstStyle/>
        <a:p>
          <a:r>
            <a:rPr lang="el-GR" sz="2400" dirty="0" smtClean="0"/>
            <a:t>Οικονομικά Μη ενεργός</a:t>
          </a:r>
          <a:endParaRPr lang="en-US" sz="2400" dirty="0"/>
        </a:p>
      </dgm:t>
    </dgm:pt>
    <dgm:pt modelId="{36C2C677-0009-4A2E-956A-06B47FD18239}" type="parTrans" cxnId="{41E4AAD3-2B0C-4DAD-AFB4-B101ACF4713A}">
      <dgm:prSet custT="1"/>
      <dgm:spPr/>
      <dgm:t>
        <a:bodyPr/>
        <a:lstStyle/>
        <a:p>
          <a:endParaRPr lang="en-US" sz="600"/>
        </a:p>
      </dgm:t>
    </dgm:pt>
    <dgm:pt modelId="{DF86D92D-F9C5-4C60-BCAC-A427A866B548}" type="sibTrans" cxnId="{41E4AAD3-2B0C-4DAD-AFB4-B101ACF4713A}">
      <dgm:prSet/>
      <dgm:spPr/>
      <dgm:t>
        <a:bodyPr/>
        <a:lstStyle/>
        <a:p>
          <a:endParaRPr lang="en-US"/>
        </a:p>
      </dgm:t>
    </dgm:pt>
    <dgm:pt modelId="{2F3CAB11-A4A1-4E86-9599-88E2E40D8C2D}">
      <dgm:prSet/>
      <dgm:spPr/>
      <dgm:t>
        <a:bodyPr/>
        <a:lstStyle/>
        <a:p>
          <a:r>
            <a:rPr lang="el-GR" dirty="0" smtClean="0"/>
            <a:t>Απασχολούμενοι</a:t>
          </a:r>
          <a:endParaRPr lang="en-US" dirty="0"/>
        </a:p>
      </dgm:t>
    </dgm:pt>
    <dgm:pt modelId="{C6364735-A7F4-4AD8-9EE5-A24E3C0B0F96}" type="parTrans" cxnId="{0096F97A-8BB7-4598-8048-5AAC31131F79}">
      <dgm:prSet custT="1"/>
      <dgm:spPr/>
      <dgm:t>
        <a:bodyPr/>
        <a:lstStyle/>
        <a:p>
          <a:endParaRPr lang="en-US" sz="600"/>
        </a:p>
      </dgm:t>
    </dgm:pt>
    <dgm:pt modelId="{6F3CDE78-B310-423E-BC3A-DF67A64D7CEE}" type="sibTrans" cxnId="{0096F97A-8BB7-4598-8048-5AAC31131F79}">
      <dgm:prSet/>
      <dgm:spPr/>
      <dgm:t>
        <a:bodyPr/>
        <a:lstStyle/>
        <a:p>
          <a:endParaRPr lang="en-US"/>
        </a:p>
      </dgm:t>
    </dgm:pt>
    <dgm:pt modelId="{0269257B-D3C9-427A-8B02-E912FF9D211C}">
      <dgm:prSet custT="1"/>
      <dgm:spPr/>
      <dgm:t>
        <a:bodyPr/>
        <a:lstStyle/>
        <a:p>
          <a:r>
            <a:rPr lang="el-GR" sz="2400" dirty="0" smtClean="0"/>
            <a:t>Άνεργο</a:t>
          </a:r>
          <a:r>
            <a:rPr lang="el-GR" sz="2000" dirty="0" smtClean="0"/>
            <a:t>ι</a:t>
          </a:r>
          <a:endParaRPr lang="en-US" sz="2000" dirty="0"/>
        </a:p>
      </dgm:t>
    </dgm:pt>
    <dgm:pt modelId="{AD837E8E-20FB-4144-8939-64B9F06EA49D}" type="parTrans" cxnId="{69E464BA-2CDC-4784-9279-A844D90171AE}">
      <dgm:prSet custT="1"/>
      <dgm:spPr/>
      <dgm:t>
        <a:bodyPr/>
        <a:lstStyle/>
        <a:p>
          <a:endParaRPr lang="en-US" sz="600"/>
        </a:p>
      </dgm:t>
    </dgm:pt>
    <dgm:pt modelId="{4B356C8E-47BB-4AE4-8547-695CA886A9A7}" type="sibTrans" cxnId="{69E464BA-2CDC-4784-9279-A844D90171AE}">
      <dgm:prSet/>
      <dgm:spPr/>
      <dgm:t>
        <a:bodyPr/>
        <a:lstStyle/>
        <a:p>
          <a:endParaRPr lang="en-US"/>
        </a:p>
      </dgm:t>
    </dgm:pt>
    <dgm:pt modelId="{193303C4-90FB-4048-BC3E-5E963561261C}">
      <dgm:prSet custT="1"/>
      <dgm:spPr/>
      <dgm:t>
        <a:bodyPr/>
        <a:lstStyle/>
        <a:p>
          <a:r>
            <a:rPr lang="el-GR" sz="2400" dirty="0" smtClean="0"/>
            <a:t>Όσοι δεν μπορούν: παιδιά, γέροι, ανήμποροι, στρατιώτες</a:t>
          </a:r>
          <a:endParaRPr lang="en-US" sz="2400" dirty="0"/>
        </a:p>
      </dgm:t>
    </dgm:pt>
    <dgm:pt modelId="{C22AA611-3BA0-4D91-9486-5FF0C08CB954}" type="parTrans" cxnId="{EB078C1D-A391-4356-8FCB-77D7EAAA29DF}">
      <dgm:prSet custT="1"/>
      <dgm:spPr/>
      <dgm:t>
        <a:bodyPr/>
        <a:lstStyle/>
        <a:p>
          <a:endParaRPr lang="en-US" sz="600"/>
        </a:p>
      </dgm:t>
    </dgm:pt>
    <dgm:pt modelId="{4CC8F342-F6DF-4736-9E83-8D83B3A1E0AF}" type="sibTrans" cxnId="{EB078C1D-A391-4356-8FCB-77D7EAAA29DF}">
      <dgm:prSet/>
      <dgm:spPr/>
      <dgm:t>
        <a:bodyPr/>
        <a:lstStyle/>
        <a:p>
          <a:endParaRPr lang="en-US"/>
        </a:p>
      </dgm:t>
    </dgm:pt>
    <dgm:pt modelId="{81DF22F5-6E2F-4AA6-BA71-20BE037A686B}">
      <dgm:prSet/>
      <dgm:spPr/>
      <dgm:t>
        <a:bodyPr/>
        <a:lstStyle/>
        <a:p>
          <a:r>
            <a:rPr lang="el-GR" dirty="0" smtClean="0"/>
            <a:t>Όσοι δεν θέλουν,  Εισοδηματίες, (άεργοι)</a:t>
          </a:r>
          <a:endParaRPr lang="en-US" dirty="0"/>
        </a:p>
      </dgm:t>
    </dgm:pt>
    <dgm:pt modelId="{98273A89-6B3F-41FB-9174-EBF06FD3F58B}" type="parTrans" cxnId="{99E78CEB-C750-49FF-A003-7A6046B4553F}">
      <dgm:prSet custT="1"/>
      <dgm:spPr/>
      <dgm:t>
        <a:bodyPr/>
        <a:lstStyle/>
        <a:p>
          <a:endParaRPr lang="en-US" sz="600"/>
        </a:p>
      </dgm:t>
    </dgm:pt>
    <dgm:pt modelId="{52ED6BC8-392E-4109-A98F-C354030EB5B8}" type="sibTrans" cxnId="{99E78CEB-C750-49FF-A003-7A6046B4553F}">
      <dgm:prSet/>
      <dgm:spPr/>
      <dgm:t>
        <a:bodyPr/>
        <a:lstStyle/>
        <a:p>
          <a:endParaRPr lang="en-US"/>
        </a:p>
      </dgm:t>
    </dgm:pt>
    <dgm:pt modelId="{E2C673CD-AD46-4E60-9049-F8CCBD539E28}" type="pres">
      <dgm:prSet presAssocID="{50FF63C8-E2BA-46EF-87B1-4352ACD336D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B5356A-3974-4369-9C26-0CEB991F885A}" type="pres">
      <dgm:prSet presAssocID="{AA327D87-443D-4B0B-A28A-E3D9FFD2A5CF}" presName="root1" presStyleCnt="0"/>
      <dgm:spPr/>
    </dgm:pt>
    <dgm:pt modelId="{EBCAA7FB-2BE5-4B83-AED3-05F11983A0B9}" type="pres">
      <dgm:prSet presAssocID="{AA327D87-443D-4B0B-A28A-E3D9FFD2A5CF}" presName="LevelOneTextNode" presStyleLbl="node0" presStyleIdx="0" presStyleCnt="1" custScaleX="111749" custScaleY="119368" custLinFactNeighborX="-27532" custLinFactNeighborY="10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3F9559-9EC0-4E0B-B07A-6DA86CB3143D}" type="pres">
      <dgm:prSet presAssocID="{AA327D87-443D-4B0B-A28A-E3D9FFD2A5CF}" presName="level2hierChild" presStyleCnt="0"/>
      <dgm:spPr/>
    </dgm:pt>
    <dgm:pt modelId="{57A246EA-705A-486C-809D-97068FF48FD7}" type="pres">
      <dgm:prSet presAssocID="{D0C91AE4-E587-48E5-8D8C-981D73B385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0DAC764-6F0E-4B7B-8E23-299C6F693DD8}" type="pres">
      <dgm:prSet presAssocID="{D0C91AE4-E587-48E5-8D8C-981D73B385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7E4B092-E7A0-4386-9386-6D996A91102B}" type="pres">
      <dgm:prSet presAssocID="{8482F410-3AA6-4ADC-8AAD-CCD08D83EA14}" presName="root2" presStyleCnt="0"/>
      <dgm:spPr/>
    </dgm:pt>
    <dgm:pt modelId="{04A32B38-8C16-44A0-98D9-2EAE18E7D195}" type="pres">
      <dgm:prSet presAssocID="{8482F410-3AA6-4ADC-8AAD-CCD08D83EA14}" presName="LevelTwoTextNode" presStyleLbl="asst1" presStyleIdx="0" presStyleCnt="1" custScaleX="113552" custScaleY="133135" custLinFactNeighborX="-18669" custLinFactNeighborY="234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A55165-7167-4342-9747-CF6B67FD6667}" type="pres">
      <dgm:prSet presAssocID="{8482F410-3AA6-4ADC-8AAD-CCD08D83EA14}" presName="level3hierChild" presStyleCnt="0"/>
      <dgm:spPr/>
    </dgm:pt>
    <dgm:pt modelId="{692DD907-6E18-4164-B789-EBE780120613}" type="pres">
      <dgm:prSet presAssocID="{C6364735-A7F4-4AD8-9EE5-A24E3C0B0F96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2B3A9374-D9C0-4FEA-98F4-CC5E99BB27D3}" type="pres">
      <dgm:prSet presAssocID="{C6364735-A7F4-4AD8-9EE5-A24E3C0B0F96}" presName="connTx" presStyleLbl="parChTrans1D3" presStyleIdx="0" presStyleCnt="4"/>
      <dgm:spPr/>
      <dgm:t>
        <a:bodyPr/>
        <a:lstStyle/>
        <a:p>
          <a:endParaRPr lang="en-US"/>
        </a:p>
      </dgm:t>
    </dgm:pt>
    <dgm:pt modelId="{914015BB-69E0-48F0-A2E4-B303A81F67E3}" type="pres">
      <dgm:prSet presAssocID="{2F3CAB11-A4A1-4E86-9599-88E2E40D8C2D}" presName="root2" presStyleCnt="0"/>
      <dgm:spPr/>
    </dgm:pt>
    <dgm:pt modelId="{27E9E88A-4371-4E2A-985E-B82106A51872}" type="pres">
      <dgm:prSet presAssocID="{2F3CAB11-A4A1-4E86-9599-88E2E40D8C2D}" presName="LevelTwoTextNode" presStyleLbl="node3" presStyleIdx="0" presStyleCnt="4" custScaleX="132537" custScaleY="1240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528DFC-2E1C-4673-B37C-D0B11290F663}" type="pres">
      <dgm:prSet presAssocID="{2F3CAB11-A4A1-4E86-9599-88E2E40D8C2D}" presName="level3hierChild" presStyleCnt="0"/>
      <dgm:spPr/>
    </dgm:pt>
    <dgm:pt modelId="{0F3AF64B-5267-484B-9DD1-B2264A724B0E}" type="pres">
      <dgm:prSet presAssocID="{AD837E8E-20FB-4144-8939-64B9F06EA49D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E6B49C9F-0CB5-45B2-AE51-8CC10D4C58F4}" type="pres">
      <dgm:prSet presAssocID="{AD837E8E-20FB-4144-8939-64B9F06EA49D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E2FD3AA-7088-4593-AC85-98870FDB5765}" type="pres">
      <dgm:prSet presAssocID="{0269257B-D3C9-427A-8B02-E912FF9D211C}" presName="root2" presStyleCnt="0"/>
      <dgm:spPr/>
    </dgm:pt>
    <dgm:pt modelId="{295EAAB1-CD01-4306-ADB0-8FEE87040000}" type="pres">
      <dgm:prSet presAssocID="{0269257B-D3C9-427A-8B02-E912FF9D211C}" presName="LevelTwoTextNode" presStyleLbl="node3" presStyleIdx="1" presStyleCnt="4" custScaleX="132180" custScaleY="11340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61BDD0-5120-456E-B849-2B5B231711D9}" type="pres">
      <dgm:prSet presAssocID="{0269257B-D3C9-427A-8B02-E912FF9D211C}" presName="level3hierChild" presStyleCnt="0"/>
      <dgm:spPr/>
    </dgm:pt>
    <dgm:pt modelId="{8C211EEB-B62D-42DB-87D5-0B13CBD3AD3D}" type="pres">
      <dgm:prSet presAssocID="{36C2C677-0009-4A2E-956A-06B47FD18239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2E7441FA-03B4-4DEE-B6D0-10BE1B5485D1}" type="pres">
      <dgm:prSet presAssocID="{36C2C677-0009-4A2E-956A-06B47FD18239}" presName="connTx" presStyleLbl="parChTrans1D2" presStyleIdx="1" presStyleCnt="2"/>
      <dgm:spPr/>
      <dgm:t>
        <a:bodyPr/>
        <a:lstStyle/>
        <a:p>
          <a:endParaRPr lang="en-US"/>
        </a:p>
      </dgm:t>
    </dgm:pt>
    <dgm:pt modelId="{3F5F2092-DC30-4B1C-B3CA-7BE123FE910E}" type="pres">
      <dgm:prSet presAssocID="{BA74643B-F9BF-4358-ABE9-4308E2FB90E2}" presName="root2" presStyleCnt="0"/>
      <dgm:spPr/>
    </dgm:pt>
    <dgm:pt modelId="{A3A94920-21B9-4E70-B673-46C097848C63}" type="pres">
      <dgm:prSet presAssocID="{BA74643B-F9BF-4358-ABE9-4308E2FB90E2}" presName="LevelTwoTextNode" presStyleLbl="node2" presStyleIdx="0" presStyleCnt="1" custScaleX="115393" custScaleY="137961" custLinFactNeighborX="-15177" custLinFactNeighborY="-143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DCDDED-EE50-44C4-8A57-19362F55F0F5}" type="pres">
      <dgm:prSet presAssocID="{BA74643B-F9BF-4358-ABE9-4308E2FB90E2}" presName="level3hierChild" presStyleCnt="0"/>
      <dgm:spPr/>
    </dgm:pt>
    <dgm:pt modelId="{A8C062EC-439D-40DE-9905-248108B7894A}" type="pres">
      <dgm:prSet presAssocID="{C22AA611-3BA0-4D91-9486-5FF0C08CB954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3A753619-05A8-4A35-810A-228C0239D1D7}" type="pres">
      <dgm:prSet presAssocID="{C22AA611-3BA0-4D91-9486-5FF0C08CB954}" presName="connTx" presStyleLbl="parChTrans1D3" presStyleIdx="2" presStyleCnt="4"/>
      <dgm:spPr/>
      <dgm:t>
        <a:bodyPr/>
        <a:lstStyle/>
        <a:p>
          <a:endParaRPr lang="en-US"/>
        </a:p>
      </dgm:t>
    </dgm:pt>
    <dgm:pt modelId="{31067D71-670D-40E5-8C6E-11D3EB084F72}" type="pres">
      <dgm:prSet presAssocID="{193303C4-90FB-4048-BC3E-5E963561261C}" presName="root2" presStyleCnt="0"/>
      <dgm:spPr/>
    </dgm:pt>
    <dgm:pt modelId="{396704D7-86FA-45FA-8CC6-9160AFE8F080}" type="pres">
      <dgm:prSet presAssocID="{193303C4-90FB-4048-BC3E-5E963561261C}" presName="LevelTwoTextNode" presStyleLbl="node3" presStyleIdx="2" presStyleCnt="4" custScaleX="131835" custScaleY="129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7CF9AD-7062-43D7-9D68-73E0CC2619E3}" type="pres">
      <dgm:prSet presAssocID="{193303C4-90FB-4048-BC3E-5E963561261C}" presName="level3hierChild" presStyleCnt="0"/>
      <dgm:spPr/>
    </dgm:pt>
    <dgm:pt modelId="{871F2CA6-FDA4-44BE-A417-5FDEB1B99A3C}" type="pres">
      <dgm:prSet presAssocID="{98273A89-6B3F-41FB-9174-EBF06FD3F58B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F8E4FC02-C6E3-434D-AF1C-2AEA490E7E81}" type="pres">
      <dgm:prSet presAssocID="{98273A89-6B3F-41FB-9174-EBF06FD3F58B}" presName="connTx" presStyleLbl="parChTrans1D3" presStyleIdx="3" presStyleCnt="4"/>
      <dgm:spPr/>
      <dgm:t>
        <a:bodyPr/>
        <a:lstStyle/>
        <a:p>
          <a:endParaRPr lang="en-US"/>
        </a:p>
      </dgm:t>
    </dgm:pt>
    <dgm:pt modelId="{AF7CD925-2328-4E35-ACB6-6AAC7B560B0B}" type="pres">
      <dgm:prSet presAssocID="{81DF22F5-6E2F-4AA6-BA71-20BE037A686B}" presName="root2" presStyleCnt="0"/>
      <dgm:spPr/>
    </dgm:pt>
    <dgm:pt modelId="{E1806223-CA58-458A-9B86-03BA9A19EEC0}" type="pres">
      <dgm:prSet presAssocID="{81DF22F5-6E2F-4AA6-BA71-20BE037A686B}" presName="LevelTwoTextNode" presStyleLbl="node3" presStyleIdx="3" presStyleCnt="4" custScaleX="134052" custScaleY="1190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12B227-3794-4A89-8835-7561F7CC50E6}" type="pres">
      <dgm:prSet presAssocID="{81DF22F5-6E2F-4AA6-BA71-20BE037A686B}" presName="level3hierChild" presStyleCnt="0"/>
      <dgm:spPr/>
    </dgm:pt>
  </dgm:ptLst>
  <dgm:cxnLst>
    <dgm:cxn modelId="{11B03FB5-3BF5-4147-9DC9-13185D3EA5CF}" type="presOf" srcId="{98273A89-6B3F-41FB-9174-EBF06FD3F58B}" destId="{F8E4FC02-C6E3-434D-AF1C-2AEA490E7E81}" srcOrd="1" destOrd="0" presId="urn:microsoft.com/office/officeart/2005/8/layout/hierarchy2"/>
    <dgm:cxn modelId="{6495F721-16E7-4F50-A587-74F3E4BDBA85}" type="presOf" srcId="{D0C91AE4-E587-48E5-8D8C-981D73B38524}" destId="{57A246EA-705A-486C-809D-97068FF48FD7}" srcOrd="0" destOrd="0" presId="urn:microsoft.com/office/officeart/2005/8/layout/hierarchy2"/>
    <dgm:cxn modelId="{2483A365-90D5-4FF7-B204-AFD6B92E7419}" type="presOf" srcId="{C6364735-A7F4-4AD8-9EE5-A24E3C0B0F96}" destId="{692DD907-6E18-4164-B789-EBE780120613}" srcOrd="0" destOrd="0" presId="urn:microsoft.com/office/officeart/2005/8/layout/hierarchy2"/>
    <dgm:cxn modelId="{FE648EF1-D55B-4449-9C6C-FFC9A940C2C4}" type="presOf" srcId="{C22AA611-3BA0-4D91-9486-5FF0C08CB954}" destId="{A8C062EC-439D-40DE-9905-248108B7894A}" srcOrd="0" destOrd="0" presId="urn:microsoft.com/office/officeart/2005/8/layout/hierarchy2"/>
    <dgm:cxn modelId="{BE1B19BB-E10E-4DAF-9237-C78A537B82E1}" type="presOf" srcId="{AD837E8E-20FB-4144-8939-64B9F06EA49D}" destId="{E6B49C9F-0CB5-45B2-AE51-8CC10D4C58F4}" srcOrd="1" destOrd="0" presId="urn:microsoft.com/office/officeart/2005/8/layout/hierarchy2"/>
    <dgm:cxn modelId="{F1F76D3A-CF09-4C49-B2AB-4C39D5156AFC}" type="presOf" srcId="{98273A89-6B3F-41FB-9174-EBF06FD3F58B}" destId="{871F2CA6-FDA4-44BE-A417-5FDEB1B99A3C}" srcOrd="0" destOrd="0" presId="urn:microsoft.com/office/officeart/2005/8/layout/hierarchy2"/>
    <dgm:cxn modelId="{1727640F-5492-4E4E-9A9A-6FF88AACE50D}" srcId="{50FF63C8-E2BA-46EF-87B1-4352ACD336D7}" destId="{AA327D87-443D-4B0B-A28A-E3D9FFD2A5CF}" srcOrd="0" destOrd="0" parTransId="{C0960362-31D5-4C97-8EF3-E51D9FA3C664}" sibTransId="{03D79A39-0FDA-468F-AE89-DED82D97C08B}"/>
    <dgm:cxn modelId="{C1360369-82C4-44CE-A7DD-56BC5DC29E18}" type="presOf" srcId="{D0C91AE4-E587-48E5-8D8C-981D73B38524}" destId="{90DAC764-6F0E-4B7B-8E23-299C6F693DD8}" srcOrd="1" destOrd="0" presId="urn:microsoft.com/office/officeart/2005/8/layout/hierarchy2"/>
    <dgm:cxn modelId="{7C4BF638-CAA8-471B-AF5F-BF3B0F73EDE5}" type="presOf" srcId="{BA74643B-F9BF-4358-ABE9-4308E2FB90E2}" destId="{A3A94920-21B9-4E70-B673-46C097848C63}" srcOrd="0" destOrd="0" presId="urn:microsoft.com/office/officeart/2005/8/layout/hierarchy2"/>
    <dgm:cxn modelId="{C4D033AF-69A1-496F-B443-1174EF208603}" srcId="{AA327D87-443D-4B0B-A28A-E3D9FFD2A5CF}" destId="{8482F410-3AA6-4ADC-8AAD-CCD08D83EA14}" srcOrd="0" destOrd="0" parTransId="{D0C91AE4-E587-48E5-8D8C-981D73B38524}" sibTransId="{F8B8EAB8-11B0-4A9E-AD90-2F78633608B1}"/>
    <dgm:cxn modelId="{DE78AEF6-6C81-4BA3-A7F9-9A1F47082C77}" type="presOf" srcId="{2F3CAB11-A4A1-4E86-9599-88E2E40D8C2D}" destId="{27E9E88A-4371-4E2A-985E-B82106A51872}" srcOrd="0" destOrd="0" presId="urn:microsoft.com/office/officeart/2005/8/layout/hierarchy2"/>
    <dgm:cxn modelId="{80A8D9E2-949E-4B34-A87F-1D7D62C4FEBF}" type="presOf" srcId="{0269257B-D3C9-427A-8B02-E912FF9D211C}" destId="{295EAAB1-CD01-4306-ADB0-8FEE87040000}" srcOrd="0" destOrd="0" presId="urn:microsoft.com/office/officeart/2005/8/layout/hierarchy2"/>
    <dgm:cxn modelId="{27B4780E-E829-4969-BF19-37510FB378C8}" type="presOf" srcId="{C22AA611-3BA0-4D91-9486-5FF0C08CB954}" destId="{3A753619-05A8-4A35-810A-228C0239D1D7}" srcOrd="1" destOrd="0" presId="urn:microsoft.com/office/officeart/2005/8/layout/hierarchy2"/>
    <dgm:cxn modelId="{EB078C1D-A391-4356-8FCB-77D7EAAA29DF}" srcId="{BA74643B-F9BF-4358-ABE9-4308E2FB90E2}" destId="{193303C4-90FB-4048-BC3E-5E963561261C}" srcOrd="0" destOrd="0" parTransId="{C22AA611-3BA0-4D91-9486-5FF0C08CB954}" sibTransId="{4CC8F342-F6DF-4736-9E83-8D83B3A1E0AF}"/>
    <dgm:cxn modelId="{8AA8CD2A-F32C-44E8-8051-3A0F80BA3857}" type="presOf" srcId="{AA327D87-443D-4B0B-A28A-E3D9FFD2A5CF}" destId="{EBCAA7FB-2BE5-4B83-AED3-05F11983A0B9}" srcOrd="0" destOrd="0" presId="urn:microsoft.com/office/officeart/2005/8/layout/hierarchy2"/>
    <dgm:cxn modelId="{E1C25BF6-DAB7-4203-9A5D-A3FB5E19B34C}" type="presOf" srcId="{AD837E8E-20FB-4144-8939-64B9F06EA49D}" destId="{0F3AF64B-5267-484B-9DD1-B2264A724B0E}" srcOrd="0" destOrd="0" presId="urn:microsoft.com/office/officeart/2005/8/layout/hierarchy2"/>
    <dgm:cxn modelId="{69E464BA-2CDC-4784-9279-A844D90171AE}" srcId="{8482F410-3AA6-4ADC-8AAD-CCD08D83EA14}" destId="{0269257B-D3C9-427A-8B02-E912FF9D211C}" srcOrd="1" destOrd="0" parTransId="{AD837E8E-20FB-4144-8939-64B9F06EA49D}" sibTransId="{4B356C8E-47BB-4AE4-8547-695CA886A9A7}"/>
    <dgm:cxn modelId="{0D5C8D32-F1B0-46AD-A711-747089A7032A}" type="presOf" srcId="{8482F410-3AA6-4ADC-8AAD-CCD08D83EA14}" destId="{04A32B38-8C16-44A0-98D9-2EAE18E7D195}" srcOrd="0" destOrd="0" presId="urn:microsoft.com/office/officeart/2005/8/layout/hierarchy2"/>
    <dgm:cxn modelId="{254F2EE4-CE1E-49FC-B086-2A0284443DFD}" type="presOf" srcId="{81DF22F5-6E2F-4AA6-BA71-20BE037A686B}" destId="{E1806223-CA58-458A-9B86-03BA9A19EEC0}" srcOrd="0" destOrd="0" presId="urn:microsoft.com/office/officeart/2005/8/layout/hierarchy2"/>
    <dgm:cxn modelId="{41E4AAD3-2B0C-4DAD-AFB4-B101ACF4713A}" srcId="{AA327D87-443D-4B0B-A28A-E3D9FFD2A5CF}" destId="{BA74643B-F9BF-4358-ABE9-4308E2FB90E2}" srcOrd="1" destOrd="0" parTransId="{36C2C677-0009-4A2E-956A-06B47FD18239}" sibTransId="{DF86D92D-F9C5-4C60-BCAC-A427A866B548}"/>
    <dgm:cxn modelId="{50C37869-C20B-4440-B9C6-67BD13AD1B02}" type="presOf" srcId="{C6364735-A7F4-4AD8-9EE5-A24E3C0B0F96}" destId="{2B3A9374-D9C0-4FEA-98F4-CC5E99BB27D3}" srcOrd="1" destOrd="0" presId="urn:microsoft.com/office/officeart/2005/8/layout/hierarchy2"/>
    <dgm:cxn modelId="{47A6CFA9-45E5-4FA9-9CD2-EE570D4A42EC}" type="presOf" srcId="{193303C4-90FB-4048-BC3E-5E963561261C}" destId="{396704D7-86FA-45FA-8CC6-9160AFE8F080}" srcOrd="0" destOrd="0" presId="urn:microsoft.com/office/officeart/2005/8/layout/hierarchy2"/>
    <dgm:cxn modelId="{83B97D5B-5577-42FE-90B3-C3D6ECBAA02F}" type="presOf" srcId="{36C2C677-0009-4A2E-956A-06B47FD18239}" destId="{8C211EEB-B62D-42DB-87D5-0B13CBD3AD3D}" srcOrd="0" destOrd="0" presId="urn:microsoft.com/office/officeart/2005/8/layout/hierarchy2"/>
    <dgm:cxn modelId="{99E78CEB-C750-49FF-A003-7A6046B4553F}" srcId="{BA74643B-F9BF-4358-ABE9-4308E2FB90E2}" destId="{81DF22F5-6E2F-4AA6-BA71-20BE037A686B}" srcOrd="1" destOrd="0" parTransId="{98273A89-6B3F-41FB-9174-EBF06FD3F58B}" sibTransId="{52ED6BC8-392E-4109-A98F-C354030EB5B8}"/>
    <dgm:cxn modelId="{0096F97A-8BB7-4598-8048-5AAC31131F79}" srcId="{8482F410-3AA6-4ADC-8AAD-CCD08D83EA14}" destId="{2F3CAB11-A4A1-4E86-9599-88E2E40D8C2D}" srcOrd="0" destOrd="0" parTransId="{C6364735-A7F4-4AD8-9EE5-A24E3C0B0F96}" sibTransId="{6F3CDE78-B310-423E-BC3A-DF67A64D7CEE}"/>
    <dgm:cxn modelId="{47B99349-21EE-4B57-A0EC-2CD158F8743F}" type="presOf" srcId="{36C2C677-0009-4A2E-956A-06B47FD18239}" destId="{2E7441FA-03B4-4DEE-B6D0-10BE1B5485D1}" srcOrd="1" destOrd="0" presId="urn:microsoft.com/office/officeart/2005/8/layout/hierarchy2"/>
    <dgm:cxn modelId="{7DC64CAC-F489-4E05-8B2D-C4B6F7C46453}" type="presOf" srcId="{50FF63C8-E2BA-46EF-87B1-4352ACD336D7}" destId="{E2C673CD-AD46-4E60-9049-F8CCBD539E28}" srcOrd="0" destOrd="0" presId="urn:microsoft.com/office/officeart/2005/8/layout/hierarchy2"/>
    <dgm:cxn modelId="{0F8B066D-A30D-447C-BF65-48B66D59EC72}" type="presParOf" srcId="{E2C673CD-AD46-4E60-9049-F8CCBD539E28}" destId="{50B5356A-3974-4369-9C26-0CEB991F885A}" srcOrd="0" destOrd="0" presId="urn:microsoft.com/office/officeart/2005/8/layout/hierarchy2"/>
    <dgm:cxn modelId="{EDDC746A-5545-48F9-959C-DF7A60694893}" type="presParOf" srcId="{50B5356A-3974-4369-9C26-0CEB991F885A}" destId="{EBCAA7FB-2BE5-4B83-AED3-05F11983A0B9}" srcOrd="0" destOrd="0" presId="urn:microsoft.com/office/officeart/2005/8/layout/hierarchy2"/>
    <dgm:cxn modelId="{6FE1172B-9F9D-49D7-9EF1-155CA917083E}" type="presParOf" srcId="{50B5356A-3974-4369-9C26-0CEB991F885A}" destId="{D93F9559-9EC0-4E0B-B07A-6DA86CB3143D}" srcOrd="1" destOrd="0" presId="urn:microsoft.com/office/officeart/2005/8/layout/hierarchy2"/>
    <dgm:cxn modelId="{83DE6B96-7083-4C85-AA90-B0CD89ADB68C}" type="presParOf" srcId="{D93F9559-9EC0-4E0B-B07A-6DA86CB3143D}" destId="{57A246EA-705A-486C-809D-97068FF48FD7}" srcOrd="0" destOrd="0" presId="urn:microsoft.com/office/officeart/2005/8/layout/hierarchy2"/>
    <dgm:cxn modelId="{12A29ACB-1AF5-4570-AE39-1C54C6EDA8B2}" type="presParOf" srcId="{57A246EA-705A-486C-809D-97068FF48FD7}" destId="{90DAC764-6F0E-4B7B-8E23-299C6F693DD8}" srcOrd="0" destOrd="0" presId="urn:microsoft.com/office/officeart/2005/8/layout/hierarchy2"/>
    <dgm:cxn modelId="{AB85F418-BB4D-45E6-8924-DD63844D2896}" type="presParOf" srcId="{D93F9559-9EC0-4E0B-B07A-6DA86CB3143D}" destId="{87E4B092-E7A0-4386-9386-6D996A91102B}" srcOrd="1" destOrd="0" presId="urn:microsoft.com/office/officeart/2005/8/layout/hierarchy2"/>
    <dgm:cxn modelId="{3974AD7F-953C-451B-82CD-49E38E170263}" type="presParOf" srcId="{87E4B092-E7A0-4386-9386-6D996A91102B}" destId="{04A32B38-8C16-44A0-98D9-2EAE18E7D195}" srcOrd="0" destOrd="0" presId="urn:microsoft.com/office/officeart/2005/8/layout/hierarchy2"/>
    <dgm:cxn modelId="{E8E6FFC8-9A37-4D0E-BA27-156AE6DF9AFF}" type="presParOf" srcId="{87E4B092-E7A0-4386-9386-6D996A91102B}" destId="{5DA55165-7167-4342-9747-CF6B67FD6667}" srcOrd="1" destOrd="0" presId="urn:microsoft.com/office/officeart/2005/8/layout/hierarchy2"/>
    <dgm:cxn modelId="{DF5B9B18-BFBB-47BD-8A11-29A059D526A0}" type="presParOf" srcId="{5DA55165-7167-4342-9747-CF6B67FD6667}" destId="{692DD907-6E18-4164-B789-EBE780120613}" srcOrd="0" destOrd="0" presId="urn:microsoft.com/office/officeart/2005/8/layout/hierarchy2"/>
    <dgm:cxn modelId="{B759A872-F47B-49AD-BB57-F2C555C28845}" type="presParOf" srcId="{692DD907-6E18-4164-B789-EBE780120613}" destId="{2B3A9374-D9C0-4FEA-98F4-CC5E99BB27D3}" srcOrd="0" destOrd="0" presId="urn:microsoft.com/office/officeart/2005/8/layout/hierarchy2"/>
    <dgm:cxn modelId="{819E5181-B8E7-4BA7-8809-82D0475FF85C}" type="presParOf" srcId="{5DA55165-7167-4342-9747-CF6B67FD6667}" destId="{914015BB-69E0-48F0-A2E4-B303A81F67E3}" srcOrd="1" destOrd="0" presId="urn:microsoft.com/office/officeart/2005/8/layout/hierarchy2"/>
    <dgm:cxn modelId="{E380621B-8E4C-4068-9F18-2A663BDEF402}" type="presParOf" srcId="{914015BB-69E0-48F0-A2E4-B303A81F67E3}" destId="{27E9E88A-4371-4E2A-985E-B82106A51872}" srcOrd="0" destOrd="0" presId="urn:microsoft.com/office/officeart/2005/8/layout/hierarchy2"/>
    <dgm:cxn modelId="{C485DB4E-9A74-430F-8F96-DD8774C8AC97}" type="presParOf" srcId="{914015BB-69E0-48F0-A2E4-B303A81F67E3}" destId="{4E528DFC-2E1C-4673-B37C-D0B11290F663}" srcOrd="1" destOrd="0" presId="urn:microsoft.com/office/officeart/2005/8/layout/hierarchy2"/>
    <dgm:cxn modelId="{B7625D93-2DA9-4255-B8D6-D492888593B4}" type="presParOf" srcId="{5DA55165-7167-4342-9747-CF6B67FD6667}" destId="{0F3AF64B-5267-484B-9DD1-B2264A724B0E}" srcOrd="2" destOrd="0" presId="urn:microsoft.com/office/officeart/2005/8/layout/hierarchy2"/>
    <dgm:cxn modelId="{5598C2ED-129D-46D5-9293-AEDFC14DA7B7}" type="presParOf" srcId="{0F3AF64B-5267-484B-9DD1-B2264A724B0E}" destId="{E6B49C9F-0CB5-45B2-AE51-8CC10D4C58F4}" srcOrd="0" destOrd="0" presId="urn:microsoft.com/office/officeart/2005/8/layout/hierarchy2"/>
    <dgm:cxn modelId="{49960A34-9AF9-4EF7-AB48-1458EF6DD2BD}" type="presParOf" srcId="{5DA55165-7167-4342-9747-CF6B67FD6667}" destId="{8E2FD3AA-7088-4593-AC85-98870FDB5765}" srcOrd="3" destOrd="0" presId="urn:microsoft.com/office/officeart/2005/8/layout/hierarchy2"/>
    <dgm:cxn modelId="{5129BD45-C57A-4520-A45A-BEC365AF9E98}" type="presParOf" srcId="{8E2FD3AA-7088-4593-AC85-98870FDB5765}" destId="{295EAAB1-CD01-4306-ADB0-8FEE87040000}" srcOrd="0" destOrd="0" presId="urn:microsoft.com/office/officeart/2005/8/layout/hierarchy2"/>
    <dgm:cxn modelId="{10E29824-C2F6-435C-B866-87CF87D4D75D}" type="presParOf" srcId="{8E2FD3AA-7088-4593-AC85-98870FDB5765}" destId="{FB61BDD0-5120-456E-B849-2B5B231711D9}" srcOrd="1" destOrd="0" presId="urn:microsoft.com/office/officeart/2005/8/layout/hierarchy2"/>
    <dgm:cxn modelId="{15A7BAA9-B152-4984-A2A2-202E41A24C4C}" type="presParOf" srcId="{D93F9559-9EC0-4E0B-B07A-6DA86CB3143D}" destId="{8C211EEB-B62D-42DB-87D5-0B13CBD3AD3D}" srcOrd="2" destOrd="0" presId="urn:microsoft.com/office/officeart/2005/8/layout/hierarchy2"/>
    <dgm:cxn modelId="{0AE7CEE7-1818-4BCA-ADE3-E114DF3C192A}" type="presParOf" srcId="{8C211EEB-B62D-42DB-87D5-0B13CBD3AD3D}" destId="{2E7441FA-03B4-4DEE-B6D0-10BE1B5485D1}" srcOrd="0" destOrd="0" presId="urn:microsoft.com/office/officeart/2005/8/layout/hierarchy2"/>
    <dgm:cxn modelId="{A903398B-42BF-4282-8775-CF23ADADDCF6}" type="presParOf" srcId="{D93F9559-9EC0-4E0B-B07A-6DA86CB3143D}" destId="{3F5F2092-DC30-4B1C-B3CA-7BE123FE910E}" srcOrd="3" destOrd="0" presId="urn:microsoft.com/office/officeart/2005/8/layout/hierarchy2"/>
    <dgm:cxn modelId="{F75D2044-1363-4890-9058-8ABE83C6EBB1}" type="presParOf" srcId="{3F5F2092-DC30-4B1C-B3CA-7BE123FE910E}" destId="{A3A94920-21B9-4E70-B673-46C097848C63}" srcOrd="0" destOrd="0" presId="urn:microsoft.com/office/officeart/2005/8/layout/hierarchy2"/>
    <dgm:cxn modelId="{43DB9946-0E37-4527-8AEA-D699AE1AE0B9}" type="presParOf" srcId="{3F5F2092-DC30-4B1C-B3CA-7BE123FE910E}" destId="{F4DCDDED-EE50-44C4-8A57-19362F55F0F5}" srcOrd="1" destOrd="0" presId="urn:microsoft.com/office/officeart/2005/8/layout/hierarchy2"/>
    <dgm:cxn modelId="{72330C41-9980-42C5-BD6F-A0AD8FE2E71E}" type="presParOf" srcId="{F4DCDDED-EE50-44C4-8A57-19362F55F0F5}" destId="{A8C062EC-439D-40DE-9905-248108B7894A}" srcOrd="0" destOrd="0" presId="urn:microsoft.com/office/officeart/2005/8/layout/hierarchy2"/>
    <dgm:cxn modelId="{14B4F6DD-D464-4DF8-A197-AF6EC28AB042}" type="presParOf" srcId="{A8C062EC-439D-40DE-9905-248108B7894A}" destId="{3A753619-05A8-4A35-810A-228C0239D1D7}" srcOrd="0" destOrd="0" presId="urn:microsoft.com/office/officeart/2005/8/layout/hierarchy2"/>
    <dgm:cxn modelId="{9F49DDA3-FB81-4AC4-BB1F-2B05FDDBFDED}" type="presParOf" srcId="{F4DCDDED-EE50-44C4-8A57-19362F55F0F5}" destId="{31067D71-670D-40E5-8C6E-11D3EB084F72}" srcOrd="1" destOrd="0" presId="urn:microsoft.com/office/officeart/2005/8/layout/hierarchy2"/>
    <dgm:cxn modelId="{5B1D9406-E4F1-4A31-86F4-7AE0F67A2FB9}" type="presParOf" srcId="{31067D71-670D-40E5-8C6E-11D3EB084F72}" destId="{396704D7-86FA-45FA-8CC6-9160AFE8F080}" srcOrd="0" destOrd="0" presId="urn:microsoft.com/office/officeart/2005/8/layout/hierarchy2"/>
    <dgm:cxn modelId="{7CD32AD3-5E65-4D44-A5C4-A938E23FE583}" type="presParOf" srcId="{31067D71-670D-40E5-8C6E-11D3EB084F72}" destId="{E77CF9AD-7062-43D7-9D68-73E0CC2619E3}" srcOrd="1" destOrd="0" presId="urn:microsoft.com/office/officeart/2005/8/layout/hierarchy2"/>
    <dgm:cxn modelId="{5C1EB538-E5C8-4CAA-8230-F8970105DB22}" type="presParOf" srcId="{F4DCDDED-EE50-44C4-8A57-19362F55F0F5}" destId="{871F2CA6-FDA4-44BE-A417-5FDEB1B99A3C}" srcOrd="2" destOrd="0" presId="urn:microsoft.com/office/officeart/2005/8/layout/hierarchy2"/>
    <dgm:cxn modelId="{0C75066C-D1F0-4CA7-9E84-7AF777028E62}" type="presParOf" srcId="{871F2CA6-FDA4-44BE-A417-5FDEB1B99A3C}" destId="{F8E4FC02-C6E3-434D-AF1C-2AEA490E7E81}" srcOrd="0" destOrd="0" presId="urn:microsoft.com/office/officeart/2005/8/layout/hierarchy2"/>
    <dgm:cxn modelId="{851D4F52-330B-41AB-9638-7225AB1474B3}" type="presParOf" srcId="{F4DCDDED-EE50-44C4-8A57-19362F55F0F5}" destId="{AF7CD925-2328-4E35-ACB6-6AAC7B560B0B}" srcOrd="3" destOrd="0" presId="urn:microsoft.com/office/officeart/2005/8/layout/hierarchy2"/>
    <dgm:cxn modelId="{031C74D8-D3C8-41F3-A215-D4A6698E9136}" type="presParOf" srcId="{AF7CD925-2328-4E35-ACB6-6AAC7B560B0B}" destId="{E1806223-CA58-458A-9B86-03BA9A19EEC0}" srcOrd="0" destOrd="0" presId="urn:microsoft.com/office/officeart/2005/8/layout/hierarchy2"/>
    <dgm:cxn modelId="{A1317E48-7FC1-4990-BFFD-099459239031}" type="presParOf" srcId="{AF7CD925-2328-4E35-ACB6-6AAC7B560B0B}" destId="{FA12B227-3794-4A89-8835-7561F7CC50E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D68DD-C137-465C-97CF-0C9EE31D62C4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914C3CD-2B31-45A1-9FE5-F33F1B1CEFA6}">
      <dgm:prSet phldrT="[Text]" custT="1"/>
      <dgm:spPr/>
      <dgm:t>
        <a:bodyPr/>
        <a:lstStyle/>
        <a:p>
          <a:r>
            <a:rPr lang="el-GR" sz="2300" dirty="0" smtClean="0"/>
            <a:t>Εργατικό Δυναμικό (Οικονομικά ενεργός πληθυσμός0</a:t>
          </a:r>
          <a:endParaRPr lang="en-US" sz="2300" dirty="0"/>
        </a:p>
      </dgm:t>
    </dgm:pt>
    <dgm:pt modelId="{859B878B-664B-4EB8-B1BA-4A878FDA7B67}" type="parTrans" cxnId="{AFD70AAB-CCAB-461A-A745-2C802D750DDC}">
      <dgm:prSet/>
      <dgm:spPr/>
      <dgm:t>
        <a:bodyPr/>
        <a:lstStyle/>
        <a:p>
          <a:endParaRPr lang="en-US"/>
        </a:p>
      </dgm:t>
    </dgm:pt>
    <dgm:pt modelId="{B5175EC9-AD9A-4E16-8325-D7E812FBB00A}" type="sibTrans" cxnId="{AFD70AAB-CCAB-461A-A745-2C802D750DDC}">
      <dgm:prSet/>
      <dgm:spPr/>
      <dgm:t>
        <a:bodyPr/>
        <a:lstStyle/>
        <a:p>
          <a:endParaRPr lang="en-US"/>
        </a:p>
      </dgm:t>
    </dgm:pt>
    <dgm:pt modelId="{ADB2FE3E-C23F-4D21-A59B-AB572AFE1A44}">
      <dgm:prSet phldrT="[Text]" custT="1"/>
      <dgm:spPr/>
      <dgm:t>
        <a:bodyPr/>
        <a:lstStyle/>
        <a:p>
          <a:r>
            <a:rPr lang="el-GR" sz="2300" dirty="0" smtClean="0"/>
            <a:t>Απασχολούμενοι</a:t>
          </a:r>
          <a:endParaRPr lang="en-US" sz="2300" dirty="0"/>
        </a:p>
      </dgm:t>
    </dgm:pt>
    <dgm:pt modelId="{74E06BFA-69A8-47F7-B215-9ED1D6F833E6}" type="parTrans" cxnId="{5E871ECD-1059-409E-A470-773A1D3059BB}">
      <dgm:prSet/>
      <dgm:spPr/>
      <dgm:t>
        <a:bodyPr/>
        <a:lstStyle/>
        <a:p>
          <a:endParaRPr lang="en-US"/>
        </a:p>
      </dgm:t>
    </dgm:pt>
    <dgm:pt modelId="{D263400F-658A-41BC-91CF-B627C2CECB95}" type="sibTrans" cxnId="{5E871ECD-1059-409E-A470-773A1D3059BB}">
      <dgm:prSet/>
      <dgm:spPr/>
      <dgm:t>
        <a:bodyPr/>
        <a:lstStyle/>
        <a:p>
          <a:endParaRPr lang="en-US"/>
        </a:p>
      </dgm:t>
    </dgm:pt>
    <dgm:pt modelId="{6C1F594F-90AB-45A0-A84C-0156DD2F0143}">
      <dgm:prSet phldrT="[Text]" custT="1"/>
      <dgm:spPr/>
      <dgm:t>
        <a:bodyPr/>
        <a:lstStyle/>
        <a:p>
          <a:r>
            <a:rPr lang="el-GR" sz="2300" dirty="0" smtClean="0"/>
            <a:t>Άνεργοι</a:t>
          </a:r>
          <a:endParaRPr lang="en-US" sz="2300" dirty="0"/>
        </a:p>
      </dgm:t>
    </dgm:pt>
    <dgm:pt modelId="{74692F85-9C75-42CD-803D-24C3C39FC8D3}" type="parTrans" cxnId="{EAEA3D98-291E-4039-9843-8D60137CE951}">
      <dgm:prSet/>
      <dgm:spPr/>
      <dgm:t>
        <a:bodyPr/>
        <a:lstStyle/>
        <a:p>
          <a:endParaRPr lang="en-US"/>
        </a:p>
      </dgm:t>
    </dgm:pt>
    <dgm:pt modelId="{A47CB180-6083-4F96-A52D-DDED528F9835}" type="sibTrans" cxnId="{EAEA3D98-291E-4039-9843-8D60137CE951}">
      <dgm:prSet/>
      <dgm:spPr/>
      <dgm:t>
        <a:bodyPr/>
        <a:lstStyle/>
        <a:p>
          <a:endParaRPr lang="en-US"/>
        </a:p>
      </dgm:t>
    </dgm:pt>
    <dgm:pt modelId="{07A66A70-BF4E-40D2-8888-46B9A7D331D9}">
      <dgm:prSet custT="1"/>
      <dgm:spPr/>
      <dgm:t>
        <a:bodyPr/>
        <a:lstStyle/>
        <a:p>
          <a:r>
            <a:rPr lang="el-GR" sz="2100" dirty="0" smtClean="0"/>
            <a:t>Το σύνολο των ατόμων τα οποία μπορούν και θέλουν να εργαστούν (Απασχολούμενοι + Άνεργοι)</a:t>
          </a:r>
          <a:endParaRPr lang="en-US" sz="2100" dirty="0"/>
        </a:p>
      </dgm:t>
    </dgm:pt>
    <dgm:pt modelId="{EAAD2AEF-67C5-4CD5-B3BF-18839205082E}" type="parTrans" cxnId="{F8860F91-C852-4861-8EAF-9C5B9F31C09A}">
      <dgm:prSet/>
      <dgm:spPr/>
      <dgm:t>
        <a:bodyPr/>
        <a:lstStyle/>
        <a:p>
          <a:endParaRPr lang="en-US"/>
        </a:p>
      </dgm:t>
    </dgm:pt>
    <dgm:pt modelId="{C7511BD8-D7F2-478B-8691-5530FBF2F909}" type="sibTrans" cxnId="{F8860F91-C852-4861-8EAF-9C5B9F31C09A}">
      <dgm:prSet/>
      <dgm:spPr/>
      <dgm:t>
        <a:bodyPr/>
        <a:lstStyle/>
        <a:p>
          <a:endParaRPr lang="en-US"/>
        </a:p>
      </dgm:t>
    </dgm:pt>
    <dgm:pt modelId="{104E3412-DCAE-4FF5-A7DF-2E6DF1CF7062}">
      <dgm:prSet/>
      <dgm:spPr/>
      <dgm:t>
        <a:bodyPr/>
        <a:lstStyle/>
        <a:p>
          <a:r>
            <a:rPr lang="el-GR" dirty="0" smtClean="0"/>
            <a:t>Τα άτομα τα οποία εργάζονται</a:t>
          </a:r>
          <a:endParaRPr lang="en-US" dirty="0"/>
        </a:p>
      </dgm:t>
    </dgm:pt>
    <dgm:pt modelId="{9B1CC84E-259B-451F-89BD-B23BEE1B3DA2}" type="parTrans" cxnId="{3F87E945-54F0-4787-AE4D-072C041E60E6}">
      <dgm:prSet/>
      <dgm:spPr/>
      <dgm:t>
        <a:bodyPr/>
        <a:lstStyle/>
        <a:p>
          <a:endParaRPr lang="en-US"/>
        </a:p>
      </dgm:t>
    </dgm:pt>
    <dgm:pt modelId="{EAECC7D1-999B-4A8C-A254-04B7D5CEA9FB}" type="sibTrans" cxnId="{3F87E945-54F0-4787-AE4D-072C041E60E6}">
      <dgm:prSet/>
      <dgm:spPr/>
      <dgm:t>
        <a:bodyPr/>
        <a:lstStyle/>
        <a:p>
          <a:endParaRPr lang="en-US"/>
        </a:p>
      </dgm:t>
    </dgm:pt>
    <dgm:pt modelId="{0E995D04-364B-4BB0-92D8-704526539E48}">
      <dgm:prSet/>
      <dgm:spPr/>
      <dgm:t>
        <a:bodyPr/>
        <a:lstStyle/>
        <a:p>
          <a:r>
            <a:rPr lang="el-GR" dirty="0" smtClean="0"/>
            <a:t>Τα άτομα τα οποία μπορούν και θέλουν να εργαστούν, αλλά δεν μπορούν να βρουν απασχόληση.</a:t>
          </a:r>
          <a:endParaRPr lang="en-US" dirty="0"/>
        </a:p>
      </dgm:t>
    </dgm:pt>
    <dgm:pt modelId="{AFFC492B-3781-41A1-9C9F-05E64FDCB054}" type="parTrans" cxnId="{08A6E193-78A7-4B65-B400-CABADB946C35}">
      <dgm:prSet/>
      <dgm:spPr/>
      <dgm:t>
        <a:bodyPr/>
        <a:lstStyle/>
        <a:p>
          <a:endParaRPr lang="en-US"/>
        </a:p>
      </dgm:t>
    </dgm:pt>
    <dgm:pt modelId="{162E2014-07BA-4EFC-8CC8-E19C4D0D337A}" type="sibTrans" cxnId="{08A6E193-78A7-4B65-B400-CABADB946C35}">
      <dgm:prSet/>
      <dgm:spPr/>
      <dgm:t>
        <a:bodyPr/>
        <a:lstStyle/>
        <a:p>
          <a:endParaRPr lang="en-US"/>
        </a:p>
      </dgm:t>
    </dgm:pt>
    <dgm:pt modelId="{48AB3AAA-258E-4558-9FE9-DF146C3CC80B}" type="pres">
      <dgm:prSet presAssocID="{670D68DD-C137-465C-97CF-0C9EE31D62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37A33F-AC45-4262-8357-E45056AB3FB8}" type="pres">
      <dgm:prSet presAssocID="{1914C3CD-2B31-45A1-9FE5-F33F1B1CEFA6}" presName="parentLin" presStyleCnt="0"/>
      <dgm:spPr/>
    </dgm:pt>
    <dgm:pt modelId="{4F76B40B-86A1-44FC-A12F-44FD67F3FD36}" type="pres">
      <dgm:prSet presAssocID="{1914C3CD-2B31-45A1-9FE5-F33F1B1CEFA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B888B74-FBE9-461C-A945-D4FD1403F623}" type="pres">
      <dgm:prSet presAssocID="{1914C3CD-2B31-45A1-9FE5-F33F1B1CEFA6}" presName="parentText" presStyleLbl="node1" presStyleIdx="0" presStyleCnt="3" custLinFactNeighborX="9798" custLinFactNeighborY="-6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CC8BB-CAD2-40EA-832D-CDDD684DBA65}" type="pres">
      <dgm:prSet presAssocID="{1914C3CD-2B31-45A1-9FE5-F33F1B1CEFA6}" presName="negativeSpace" presStyleCnt="0"/>
      <dgm:spPr/>
    </dgm:pt>
    <dgm:pt modelId="{6AE86174-D21B-4828-B7D2-D0AC0821AB2C}" type="pres">
      <dgm:prSet presAssocID="{1914C3CD-2B31-45A1-9FE5-F33F1B1CEFA6}" presName="childText" presStyleLbl="conFgAcc1" presStyleIdx="0" presStyleCnt="3" custScaleY="105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C5BB7-7C7F-4041-A6AC-EA3ED384DFE0}" type="pres">
      <dgm:prSet presAssocID="{B5175EC9-AD9A-4E16-8325-D7E812FBB00A}" presName="spaceBetweenRectangles" presStyleCnt="0"/>
      <dgm:spPr/>
    </dgm:pt>
    <dgm:pt modelId="{92E5817F-1EEA-4E9E-9E05-EC31C0AA1AA2}" type="pres">
      <dgm:prSet presAssocID="{ADB2FE3E-C23F-4D21-A59B-AB572AFE1A44}" presName="parentLin" presStyleCnt="0"/>
      <dgm:spPr/>
    </dgm:pt>
    <dgm:pt modelId="{D8955891-1EBB-4F43-B69A-BC3EB578D83F}" type="pres">
      <dgm:prSet presAssocID="{ADB2FE3E-C23F-4D21-A59B-AB572AFE1A44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111DC2E-43B0-4633-BABD-90FB8F94A1A6}" type="pres">
      <dgm:prSet presAssocID="{ADB2FE3E-C23F-4D21-A59B-AB572AFE1A4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255D5D-D9FD-49DB-8497-20A2C07E4251}" type="pres">
      <dgm:prSet presAssocID="{ADB2FE3E-C23F-4D21-A59B-AB572AFE1A44}" presName="negativeSpace" presStyleCnt="0"/>
      <dgm:spPr/>
    </dgm:pt>
    <dgm:pt modelId="{4F9A165D-DD5E-4D0E-A22F-86C25ED770CF}" type="pres">
      <dgm:prSet presAssocID="{ADB2FE3E-C23F-4D21-A59B-AB572AFE1A44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93667-43F4-45CC-92AC-06722F39484F}" type="pres">
      <dgm:prSet presAssocID="{D263400F-658A-41BC-91CF-B627C2CECB95}" presName="spaceBetweenRectangles" presStyleCnt="0"/>
      <dgm:spPr/>
    </dgm:pt>
    <dgm:pt modelId="{F8B6A7B2-070B-44C0-A5AA-695F3FD8D792}" type="pres">
      <dgm:prSet presAssocID="{6C1F594F-90AB-45A0-A84C-0156DD2F0143}" presName="parentLin" presStyleCnt="0"/>
      <dgm:spPr/>
    </dgm:pt>
    <dgm:pt modelId="{3BBDBFAC-CDC9-4DC8-88E1-1F1FC72B58F1}" type="pres">
      <dgm:prSet presAssocID="{6C1F594F-90AB-45A0-A84C-0156DD2F0143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53D9799-E338-4CBC-9629-33B7E61DA3DE}" type="pres">
      <dgm:prSet presAssocID="{6C1F594F-90AB-45A0-A84C-0156DD2F014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3451D-7384-48CE-88DE-EA73D898410A}" type="pres">
      <dgm:prSet presAssocID="{6C1F594F-90AB-45A0-A84C-0156DD2F0143}" presName="negativeSpace" presStyleCnt="0"/>
      <dgm:spPr/>
    </dgm:pt>
    <dgm:pt modelId="{243334A4-06F2-47DF-82E8-65B3BBF43E07}" type="pres">
      <dgm:prSet presAssocID="{6C1F594F-90AB-45A0-A84C-0156DD2F014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860F91-C852-4861-8EAF-9C5B9F31C09A}" srcId="{1914C3CD-2B31-45A1-9FE5-F33F1B1CEFA6}" destId="{07A66A70-BF4E-40D2-8888-46B9A7D331D9}" srcOrd="0" destOrd="0" parTransId="{EAAD2AEF-67C5-4CD5-B3BF-18839205082E}" sibTransId="{C7511BD8-D7F2-478B-8691-5530FBF2F909}"/>
    <dgm:cxn modelId="{5C7CFDEA-31BB-438B-9054-4DF6C97FE51B}" type="presOf" srcId="{670D68DD-C137-465C-97CF-0C9EE31D62C4}" destId="{48AB3AAA-258E-4558-9FE9-DF146C3CC80B}" srcOrd="0" destOrd="0" presId="urn:microsoft.com/office/officeart/2005/8/layout/list1"/>
    <dgm:cxn modelId="{5E871ECD-1059-409E-A470-773A1D3059BB}" srcId="{670D68DD-C137-465C-97CF-0C9EE31D62C4}" destId="{ADB2FE3E-C23F-4D21-A59B-AB572AFE1A44}" srcOrd="1" destOrd="0" parTransId="{74E06BFA-69A8-47F7-B215-9ED1D6F833E6}" sibTransId="{D263400F-658A-41BC-91CF-B627C2CECB95}"/>
    <dgm:cxn modelId="{85D5E150-D128-442A-8902-9946290128A2}" type="presOf" srcId="{07A66A70-BF4E-40D2-8888-46B9A7D331D9}" destId="{6AE86174-D21B-4828-B7D2-D0AC0821AB2C}" srcOrd="0" destOrd="0" presId="urn:microsoft.com/office/officeart/2005/8/layout/list1"/>
    <dgm:cxn modelId="{72FED98B-A04A-49BB-AB49-C686B7F12BF9}" type="presOf" srcId="{104E3412-DCAE-4FF5-A7DF-2E6DF1CF7062}" destId="{4F9A165D-DD5E-4D0E-A22F-86C25ED770CF}" srcOrd="0" destOrd="0" presId="urn:microsoft.com/office/officeart/2005/8/layout/list1"/>
    <dgm:cxn modelId="{3F87E945-54F0-4787-AE4D-072C041E60E6}" srcId="{ADB2FE3E-C23F-4D21-A59B-AB572AFE1A44}" destId="{104E3412-DCAE-4FF5-A7DF-2E6DF1CF7062}" srcOrd="0" destOrd="0" parTransId="{9B1CC84E-259B-451F-89BD-B23BEE1B3DA2}" sibTransId="{EAECC7D1-999B-4A8C-A254-04B7D5CEA9FB}"/>
    <dgm:cxn modelId="{DCC53EDE-22D8-4D78-87C0-F6D968B0F048}" type="presOf" srcId="{1914C3CD-2B31-45A1-9FE5-F33F1B1CEFA6}" destId="{4F76B40B-86A1-44FC-A12F-44FD67F3FD36}" srcOrd="0" destOrd="0" presId="urn:microsoft.com/office/officeart/2005/8/layout/list1"/>
    <dgm:cxn modelId="{EB5B1251-43F2-4D43-B960-C81E99793A4A}" type="presOf" srcId="{6C1F594F-90AB-45A0-A84C-0156DD2F0143}" destId="{3BBDBFAC-CDC9-4DC8-88E1-1F1FC72B58F1}" srcOrd="0" destOrd="0" presId="urn:microsoft.com/office/officeart/2005/8/layout/list1"/>
    <dgm:cxn modelId="{2ED7AEBF-8198-41E5-95CB-B58BCC37091D}" type="presOf" srcId="{ADB2FE3E-C23F-4D21-A59B-AB572AFE1A44}" destId="{9111DC2E-43B0-4633-BABD-90FB8F94A1A6}" srcOrd="1" destOrd="0" presId="urn:microsoft.com/office/officeart/2005/8/layout/list1"/>
    <dgm:cxn modelId="{A57B5FC1-8A31-4CC5-8F0C-D7F1311D6BD9}" type="presOf" srcId="{ADB2FE3E-C23F-4D21-A59B-AB572AFE1A44}" destId="{D8955891-1EBB-4F43-B69A-BC3EB578D83F}" srcOrd="0" destOrd="0" presId="urn:microsoft.com/office/officeart/2005/8/layout/list1"/>
    <dgm:cxn modelId="{0CC6CA57-69FE-4616-9C99-CD33E065EBA3}" type="presOf" srcId="{6C1F594F-90AB-45A0-A84C-0156DD2F0143}" destId="{D53D9799-E338-4CBC-9629-33B7E61DA3DE}" srcOrd="1" destOrd="0" presId="urn:microsoft.com/office/officeart/2005/8/layout/list1"/>
    <dgm:cxn modelId="{08A6E193-78A7-4B65-B400-CABADB946C35}" srcId="{6C1F594F-90AB-45A0-A84C-0156DD2F0143}" destId="{0E995D04-364B-4BB0-92D8-704526539E48}" srcOrd="0" destOrd="0" parTransId="{AFFC492B-3781-41A1-9C9F-05E64FDCB054}" sibTransId="{162E2014-07BA-4EFC-8CC8-E19C4D0D337A}"/>
    <dgm:cxn modelId="{31BF30ED-E699-4DDA-9736-10D302AB05DF}" type="presOf" srcId="{1914C3CD-2B31-45A1-9FE5-F33F1B1CEFA6}" destId="{7B888B74-FBE9-461C-A945-D4FD1403F623}" srcOrd="1" destOrd="0" presId="urn:microsoft.com/office/officeart/2005/8/layout/list1"/>
    <dgm:cxn modelId="{EAEA3D98-291E-4039-9843-8D60137CE951}" srcId="{670D68DD-C137-465C-97CF-0C9EE31D62C4}" destId="{6C1F594F-90AB-45A0-A84C-0156DD2F0143}" srcOrd="2" destOrd="0" parTransId="{74692F85-9C75-42CD-803D-24C3C39FC8D3}" sibTransId="{A47CB180-6083-4F96-A52D-DDED528F9835}"/>
    <dgm:cxn modelId="{AFD70AAB-CCAB-461A-A745-2C802D750DDC}" srcId="{670D68DD-C137-465C-97CF-0C9EE31D62C4}" destId="{1914C3CD-2B31-45A1-9FE5-F33F1B1CEFA6}" srcOrd="0" destOrd="0" parTransId="{859B878B-664B-4EB8-B1BA-4A878FDA7B67}" sibTransId="{B5175EC9-AD9A-4E16-8325-D7E812FBB00A}"/>
    <dgm:cxn modelId="{B931FB97-45CA-474B-BF29-3AA296CA23EC}" type="presOf" srcId="{0E995D04-364B-4BB0-92D8-704526539E48}" destId="{243334A4-06F2-47DF-82E8-65B3BBF43E07}" srcOrd="0" destOrd="0" presId="urn:microsoft.com/office/officeart/2005/8/layout/list1"/>
    <dgm:cxn modelId="{DED8B1BA-E7DA-48F4-9F2E-B8D07A097C24}" type="presParOf" srcId="{48AB3AAA-258E-4558-9FE9-DF146C3CC80B}" destId="{3C37A33F-AC45-4262-8357-E45056AB3FB8}" srcOrd="0" destOrd="0" presId="urn:microsoft.com/office/officeart/2005/8/layout/list1"/>
    <dgm:cxn modelId="{F7EA4B1A-CDAA-4F60-AD53-20D530B7930C}" type="presParOf" srcId="{3C37A33F-AC45-4262-8357-E45056AB3FB8}" destId="{4F76B40B-86A1-44FC-A12F-44FD67F3FD36}" srcOrd="0" destOrd="0" presId="urn:microsoft.com/office/officeart/2005/8/layout/list1"/>
    <dgm:cxn modelId="{4A196942-6E69-437A-8DC3-F3FA4D73E75A}" type="presParOf" srcId="{3C37A33F-AC45-4262-8357-E45056AB3FB8}" destId="{7B888B74-FBE9-461C-A945-D4FD1403F623}" srcOrd="1" destOrd="0" presId="urn:microsoft.com/office/officeart/2005/8/layout/list1"/>
    <dgm:cxn modelId="{1CFE4A11-D9E1-4C63-AF92-274293BF914B}" type="presParOf" srcId="{48AB3AAA-258E-4558-9FE9-DF146C3CC80B}" destId="{60DCC8BB-CAD2-40EA-832D-CDDD684DBA65}" srcOrd="1" destOrd="0" presId="urn:microsoft.com/office/officeart/2005/8/layout/list1"/>
    <dgm:cxn modelId="{53A02657-F26C-45C2-9765-6A97CB66EAA4}" type="presParOf" srcId="{48AB3AAA-258E-4558-9FE9-DF146C3CC80B}" destId="{6AE86174-D21B-4828-B7D2-D0AC0821AB2C}" srcOrd="2" destOrd="0" presId="urn:microsoft.com/office/officeart/2005/8/layout/list1"/>
    <dgm:cxn modelId="{8B14321D-4DCD-4A9A-AE69-05DE9E49AA8F}" type="presParOf" srcId="{48AB3AAA-258E-4558-9FE9-DF146C3CC80B}" destId="{4BAC5BB7-7C7F-4041-A6AC-EA3ED384DFE0}" srcOrd="3" destOrd="0" presId="urn:microsoft.com/office/officeart/2005/8/layout/list1"/>
    <dgm:cxn modelId="{3ED6B879-1706-4A94-B6B7-5B2251348FC7}" type="presParOf" srcId="{48AB3AAA-258E-4558-9FE9-DF146C3CC80B}" destId="{92E5817F-1EEA-4E9E-9E05-EC31C0AA1AA2}" srcOrd="4" destOrd="0" presId="urn:microsoft.com/office/officeart/2005/8/layout/list1"/>
    <dgm:cxn modelId="{045045DF-FC10-4F30-92BA-D48D3864261A}" type="presParOf" srcId="{92E5817F-1EEA-4E9E-9E05-EC31C0AA1AA2}" destId="{D8955891-1EBB-4F43-B69A-BC3EB578D83F}" srcOrd="0" destOrd="0" presId="urn:microsoft.com/office/officeart/2005/8/layout/list1"/>
    <dgm:cxn modelId="{81C69ECC-CA98-4BEA-8B18-5B0E40C26226}" type="presParOf" srcId="{92E5817F-1EEA-4E9E-9E05-EC31C0AA1AA2}" destId="{9111DC2E-43B0-4633-BABD-90FB8F94A1A6}" srcOrd="1" destOrd="0" presId="urn:microsoft.com/office/officeart/2005/8/layout/list1"/>
    <dgm:cxn modelId="{3840CD5D-1614-4B11-A0F2-C981BF3758C9}" type="presParOf" srcId="{48AB3AAA-258E-4558-9FE9-DF146C3CC80B}" destId="{D2255D5D-D9FD-49DB-8497-20A2C07E4251}" srcOrd="5" destOrd="0" presId="urn:microsoft.com/office/officeart/2005/8/layout/list1"/>
    <dgm:cxn modelId="{F9ED3692-B3A2-4A03-9BE2-D64AA74843BD}" type="presParOf" srcId="{48AB3AAA-258E-4558-9FE9-DF146C3CC80B}" destId="{4F9A165D-DD5E-4D0E-A22F-86C25ED770CF}" srcOrd="6" destOrd="0" presId="urn:microsoft.com/office/officeart/2005/8/layout/list1"/>
    <dgm:cxn modelId="{7F3EA076-39BF-4D84-9337-0D6C89597D89}" type="presParOf" srcId="{48AB3AAA-258E-4558-9FE9-DF146C3CC80B}" destId="{37A93667-43F4-45CC-92AC-06722F39484F}" srcOrd="7" destOrd="0" presId="urn:microsoft.com/office/officeart/2005/8/layout/list1"/>
    <dgm:cxn modelId="{761E37F8-BD81-4832-90A7-39F0CDE4486C}" type="presParOf" srcId="{48AB3AAA-258E-4558-9FE9-DF146C3CC80B}" destId="{F8B6A7B2-070B-44C0-A5AA-695F3FD8D792}" srcOrd="8" destOrd="0" presId="urn:microsoft.com/office/officeart/2005/8/layout/list1"/>
    <dgm:cxn modelId="{B982CEF2-B6A5-4792-A419-74238B53C4B4}" type="presParOf" srcId="{F8B6A7B2-070B-44C0-A5AA-695F3FD8D792}" destId="{3BBDBFAC-CDC9-4DC8-88E1-1F1FC72B58F1}" srcOrd="0" destOrd="0" presId="urn:microsoft.com/office/officeart/2005/8/layout/list1"/>
    <dgm:cxn modelId="{7205C1A9-529A-40DE-BD42-6DB95F9429D5}" type="presParOf" srcId="{F8B6A7B2-070B-44C0-A5AA-695F3FD8D792}" destId="{D53D9799-E338-4CBC-9629-33B7E61DA3DE}" srcOrd="1" destOrd="0" presId="urn:microsoft.com/office/officeart/2005/8/layout/list1"/>
    <dgm:cxn modelId="{F1A6566B-0670-4CEA-98D3-14D5EB8C7C23}" type="presParOf" srcId="{48AB3AAA-258E-4558-9FE9-DF146C3CC80B}" destId="{16A3451D-7384-48CE-88DE-EA73D898410A}" srcOrd="9" destOrd="0" presId="urn:microsoft.com/office/officeart/2005/8/layout/list1"/>
    <dgm:cxn modelId="{6A20C519-82AA-4CE6-A732-90090B1385E2}" type="presParOf" srcId="{48AB3AAA-258E-4558-9FE9-DF146C3CC80B}" destId="{243334A4-06F2-47DF-82E8-65B3BBF43E0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41FF2-EEDD-4775-A3C8-2EF843746AF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4A251A-18C3-4C8A-A274-B6A711A10B5C}">
      <dgm:prSet phldrT="[Text]" custT="1"/>
      <dgm:spPr/>
      <dgm:t>
        <a:bodyPr/>
        <a:lstStyle/>
        <a:p>
          <a:r>
            <a:rPr lang="el-GR" sz="2400" dirty="0" smtClean="0"/>
            <a:t>ΕΠΟΧΙΑΚΗ</a:t>
          </a:r>
          <a:endParaRPr lang="en-US" sz="2400" dirty="0"/>
        </a:p>
      </dgm:t>
    </dgm:pt>
    <dgm:pt modelId="{A6756BDF-31DF-4D1A-85E0-2F209BFB2F59}" type="parTrans" cxnId="{9B29C488-2D2C-40D8-B45A-28487B104AEE}">
      <dgm:prSet/>
      <dgm:spPr/>
      <dgm:t>
        <a:bodyPr/>
        <a:lstStyle/>
        <a:p>
          <a:endParaRPr lang="en-US"/>
        </a:p>
      </dgm:t>
    </dgm:pt>
    <dgm:pt modelId="{3D3EE0DB-761D-4E0B-8656-B32E32131159}" type="sibTrans" cxnId="{9B29C488-2D2C-40D8-B45A-28487B104AEE}">
      <dgm:prSet/>
      <dgm:spPr/>
      <dgm:t>
        <a:bodyPr/>
        <a:lstStyle/>
        <a:p>
          <a:endParaRPr lang="en-US"/>
        </a:p>
      </dgm:t>
    </dgm:pt>
    <dgm:pt modelId="{A2F2787E-8601-4067-9BDC-347994A28D34}">
      <dgm:prSet phldrT="[Text]" custT="1"/>
      <dgm:spPr/>
      <dgm:t>
        <a:bodyPr/>
        <a:lstStyle/>
        <a:p>
          <a:r>
            <a:rPr lang="el-GR" sz="2400" dirty="0" smtClean="0"/>
            <a:t>ΤΡΙΒΗΣ</a:t>
          </a:r>
          <a:endParaRPr lang="en-US" sz="2700" dirty="0"/>
        </a:p>
      </dgm:t>
    </dgm:pt>
    <dgm:pt modelId="{3A1E8EBB-D27A-4EF7-96D0-E1F86B9B241F}" type="parTrans" cxnId="{70E92E4B-549A-4AFC-862E-216B6DFD7277}">
      <dgm:prSet/>
      <dgm:spPr/>
      <dgm:t>
        <a:bodyPr/>
        <a:lstStyle/>
        <a:p>
          <a:endParaRPr lang="en-US"/>
        </a:p>
      </dgm:t>
    </dgm:pt>
    <dgm:pt modelId="{AD80F35B-ECE5-4C1D-AAFB-FE45D120ADCB}" type="sibTrans" cxnId="{70E92E4B-549A-4AFC-862E-216B6DFD7277}">
      <dgm:prSet/>
      <dgm:spPr/>
      <dgm:t>
        <a:bodyPr/>
        <a:lstStyle/>
        <a:p>
          <a:endParaRPr lang="en-US"/>
        </a:p>
      </dgm:t>
    </dgm:pt>
    <dgm:pt modelId="{5AC63706-55C7-4838-AF72-7C52844FF143}">
      <dgm:prSet custT="1"/>
      <dgm:spPr/>
      <dgm:t>
        <a:bodyPr/>
        <a:lstStyle/>
        <a:p>
          <a:r>
            <a:rPr lang="el-GR" sz="2000" dirty="0" smtClean="0"/>
            <a:t>συνδέεται με τον εποχιακό χαρακτήρα ορισμένων δραστηριοτήτων(τουρισμός, γεωργοί), επαναλαμβάνεται και είναι προσωρινοί.</a:t>
          </a:r>
          <a:endParaRPr lang="en-US" sz="2000" dirty="0"/>
        </a:p>
      </dgm:t>
    </dgm:pt>
    <dgm:pt modelId="{0AB97C01-0222-41CA-AAD9-72F1F1CA4F20}" type="parTrans" cxnId="{C60882A8-02D5-4CF1-A867-114158A38756}">
      <dgm:prSet/>
      <dgm:spPr/>
      <dgm:t>
        <a:bodyPr/>
        <a:lstStyle/>
        <a:p>
          <a:endParaRPr lang="en-US"/>
        </a:p>
      </dgm:t>
    </dgm:pt>
    <dgm:pt modelId="{6F7EE582-02CF-4901-8566-3FA9C82EA79C}" type="sibTrans" cxnId="{C60882A8-02D5-4CF1-A867-114158A38756}">
      <dgm:prSet/>
      <dgm:spPr/>
      <dgm:t>
        <a:bodyPr/>
        <a:lstStyle/>
        <a:p>
          <a:endParaRPr lang="en-US"/>
        </a:p>
      </dgm:t>
    </dgm:pt>
    <dgm:pt modelId="{51018F1E-3FB9-4DB9-A4CB-37223AD3B2AE}">
      <dgm:prSet custT="1"/>
      <dgm:spPr/>
      <dgm:t>
        <a:bodyPr/>
        <a:lstStyle/>
        <a:p>
          <a:r>
            <a:rPr lang="el-GR" sz="2000" dirty="0" smtClean="0"/>
            <a:t>οφείλεται στην αδυναμία των ανέργων να εντοπίσουν άμεσα τις  προσφερόμενες θέσεις εργασίες για τις οποίες διαθέτουν τα απαραίτητα προσόντα. </a:t>
          </a:r>
          <a:endParaRPr lang="en-US" sz="2000" dirty="0"/>
        </a:p>
      </dgm:t>
    </dgm:pt>
    <dgm:pt modelId="{E83B78C2-06AC-490C-BFC3-9EF94DA108E9}" type="parTrans" cxnId="{1525D3A2-1E85-48B1-827B-3F974513F514}">
      <dgm:prSet/>
      <dgm:spPr/>
      <dgm:t>
        <a:bodyPr/>
        <a:lstStyle/>
        <a:p>
          <a:endParaRPr lang="en-US"/>
        </a:p>
      </dgm:t>
    </dgm:pt>
    <dgm:pt modelId="{207ED31F-A731-4B23-9D4A-FC93F030BC9A}" type="sibTrans" cxnId="{1525D3A2-1E85-48B1-827B-3F974513F514}">
      <dgm:prSet/>
      <dgm:spPr/>
      <dgm:t>
        <a:bodyPr/>
        <a:lstStyle/>
        <a:p>
          <a:endParaRPr lang="en-US"/>
        </a:p>
      </dgm:t>
    </dgm:pt>
    <dgm:pt modelId="{2522F45D-A854-4EAE-A9A2-A75D145CEF00}">
      <dgm:prSet custT="1"/>
      <dgm:spPr/>
      <dgm:t>
        <a:bodyPr/>
        <a:lstStyle/>
        <a:p>
          <a:r>
            <a:rPr lang="el-GR" sz="2000" dirty="0" smtClean="0"/>
            <a:t>Γεωγραφική απόσταση</a:t>
          </a:r>
          <a:endParaRPr lang="en-US" sz="2000" dirty="0"/>
        </a:p>
      </dgm:t>
    </dgm:pt>
    <dgm:pt modelId="{B978C546-411B-42B1-AD1A-6992D52A6D6F}" type="parTrans" cxnId="{A163ACB7-B1AA-4702-AF80-7E06A55C637E}">
      <dgm:prSet/>
      <dgm:spPr/>
      <dgm:t>
        <a:bodyPr/>
        <a:lstStyle/>
        <a:p>
          <a:endParaRPr lang="en-US"/>
        </a:p>
      </dgm:t>
    </dgm:pt>
    <dgm:pt modelId="{94A3B79A-8DA9-4C57-8FF4-A0CD2C47B2D0}" type="sibTrans" cxnId="{A163ACB7-B1AA-4702-AF80-7E06A55C637E}">
      <dgm:prSet/>
      <dgm:spPr/>
      <dgm:t>
        <a:bodyPr/>
        <a:lstStyle/>
        <a:p>
          <a:endParaRPr lang="en-US"/>
        </a:p>
      </dgm:t>
    </dgm:pt>
    <dgm:pt modelId="{949A5841-3D6E-49FC-AD4A-78D5D2322FDE}">
      <dgm:prSet custT="1"/>
      <dgm:spPr/>
      <dgm:t>
        <a:bodyPr/>
        <a:lstStyle/>
        <a:p>
          <a:r>
            <a:rPr lang="el-GR" sz="2000" dirty="0" smtClean="0"/>
            <a:t>Έλλειψη οργανωμένου συστήματος πληροφόρησης.</a:t>
          </a:r>
          <a:endParaRPr lang="en-US" sz="2000" dirty="0"/>
        </a:p>
      </dgm:t>
    </dgm:pt>
    <dgm:pt modelId="{6AC6C7D6-A9DB-4D66-837B-A4F0B044D4E3}" type="parTrans" cxnId="{D404784F-9107-4A6B-B378-B0B7FF31EB2A}">
      <dgm:prSet/>
      <dgm:spPr/>
      <dgm:t>
        <a:bodyPr/>
        <a:lstStyle/>
        <a:p>
          <a:endParaRPr lang="en-US"/>
        </a:p>
      </dgm:t>
    </dgm:pt>
    <dgm:pt modelId="{4BBD4E97-D726-4B37-8158-107EA057D508}" type="sibTrans" cxnId="{D404784F-9107-4A6B-B378-B0B7FF31EB2A}">
      <dgm:prSet/>
      <dgm:spPr/>
      <dgm:t>
        <a:bodyPr/>
        <a:lstStyle/>
        <a:p>
          <a:endParaRPr lang="en-US"/>
        </a:p>
      </dgm:t>
    </dgm:pt>
    <dgm:pt modelId="{3176EA27-C096-4286-AB61-B1ABB8633EBF}" type="pres">
      <dgm:prSet presAssocID="{D8241FF2-EEDD-4775-A3C8-2EF843746A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25A4A8-201F-43D1-A011-2CF7EE07CF3C}" type="pres">
      <dgm:prSet presAssocID="{D94A251A-18C3-4C8A-A274-B6A711A10B5C}" presName="parentLin" presStyleCnt="0"/>
      <dgm:spPr/>
    </dgm:pt>
    <dgm:pt modelId="{29B486B0-903A-411E-984F-9CED4A0FCA54}" type="pres">
      <dgm:prSet presAssocID="{D94A251A-18C3-4C8A-A274-B6A711A10B5C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BF67FCF-CD7E-4CF2-98CD-624D85A3B80B}" type="pres">
      <dgm:prSet presAssocID="{D94A251A-18C3-4C8A-A274-B6A711A10B5C}" presName="parentText" presStyleLbl="node1" presStyleIdx="0" presStyleCnt="2" custScaleY="38502" custLinFactNeighborX="9763" custLinFactNeighborY="-2751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E8115-C2FF-46CC-AC95-105C89D6DC06}" type="pres">
      <dgm:prSet presAssocID="{D94A251A-18C3-4C8A-A274-B6A711A10B5C}" presName="negativeSpace" presStyleCnt="0"/>
      <dgm:spPr/>
    </dgm:pt>
    <dgm:pt modelId="{98003EF7-E482-4ACD-B8AA-3A75DF5D00DF}" type="pres">
      <dgm:prSet presAssocID="{D94A251A-18C3-4C8A-A274-B6A711A10B5C}" presName="childText" presStyleLbl="conFgAcc1" presStyleIdx="0" presStyleCnt="2" custScaleX="98605" custLinFactNeighborX="-745" custLinFactNeighborY="-29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1F097-B226-456D-BA33-0FE4A47AD54E}" type="pres">
      <dgm:prSet presAssocID="{3D3EE0DB-761D-4E0B-8656-B32E32131159}" presName="spaceBetweenRectangles" presStyleCnt="0"/>
      <dgm:spPr/>
    </dgm:pt>
    <dgm:pt modelId="{E4505371-8EB1-4F86-9331-70515EE7B011}" type="pres">
      <dgm:prSet presAssocID="{A2F2787E-8601-4067-9BDC-347994A28D34}" presName="parentLin" presStyleCnt="0"/>
      <dgm:spPr/>
    </dgm:pt>
    <dgm:pt modelId="{052D8A88-31CC-428F-8A90-9DC6C9B2148D}" type="pres">
      <dgm:prSet presAssocID="{A2F2787E-8601-4067-9BDC-347994A28D34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A89CB92-CA09-4270-B162-3D4ACBFDD45A}" type="pres">
      <dgm:prSet presAssocID="{A2F2787E-8601-4067-9BDC-347994A28D34}" presName="parentText" presStyleLbl="node1" presStyleIdx="1" presStyleCnt="2" custScaleY="35041" custLinFactNeighborX="-8577" custLinFactNeighborY="-147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3D4DE-DC03-40C1-908A-18D158090112}" type="pres">
      <dgm:prSet presAssocID="{A2F2787E-8601-4067-9BDC-347994A28D34}" presName="negativeSpace" presStyleCnt="0"/>
      <dgm:spPr/>
    </dgm:pt>
    <dgm:pt modelId="{5CE59C9B-DA67-4C24-8071-82CC0BD83BAC}" type="pres">
      <dgm:prSet presAssocID="{A2F2787E-8601-4067-9BDC-347994A28D34}" presName="childText" presStyleLbl="conFgAcc1" presStyleIdx="1" presStyleCnt="2" custScaleX="98533" custScaleY="80667" custLinFactNeighborX="0" custLinFactNeighborY="107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29C488-2D2C-40D8-B45A-28487B104AEE}" srcId="{D8241FF2-EEDD-4775-A3C8-2EF843746AF1}" destId="{D94A251A-18C3-4C8A-A274-B6A711A10B5C}" srcOrd="0" destOrd="0" parTransId="{A6756BDF-31DF-4D1A-85E0-2F209BFB2F59}" sibTransId="{3D3EE0DB-761D-4E0B-8656-B32E32131159}"/>
    <dgm:cxn modelId="{B8B99F15-6803-401F-BF23-8CB0346D1301}" type="presOf" srcId="{2522F45D-A854-4EAE-A9A2-A75D145CEF00}" destId="{5CE59C9B-DA67-4C24-8071-82CC0BD83BAC}" srcOrd="0" destOrd="1" presId="urn:microsoft.com/office/officeart/2005/8/layout/list1"/>
    <dgm:cxn modelId="{021115AA-126E-4403-B6EB-1FAB6FF7A179}" type="presOf" srcId="{51018F1E-3FB9-4DB9-A4CB-37223AD3B2AE}" destId="{5CE59C9B-DA67-4C24-8071-82CC0BD83BAC}" srcOrd="0" destOrd="0" presId="urn:microsoft.com/office/officeart/2005/8/layout/list1"/>
    <dgm:cxn modelId="{D404784F-9107-4A6B-B378-B0B7FF31EB2A}" srcId="{A2F2787E-8601-4067-9BDC-347994A28D34}" destId="{949A5841-3D6E-49FC-AD4A-78D5D2322FDE}" srcOrd="2" destOrd="0" parTransId="{6AC6C7D6-A9DB-4D66-837B-A4F0B044D4E3}" sibTransId="{4BBD4E97-D726-4B37-8158-107EA057D508}"/>
    <dgm:cxn modelId="{62DA23A3-069E-4377-8C92-E54D5F0611FD}" type="presOf" srcId="{D94A251A-18C3-4C8A-A274-B6A711A10B5C}" destId="{FBF67FCF-CD7E-4CF2-98CD-624D85A3B80B}" srcOrd="1" destOrd="0" presId="urn:microsoft.com/office/officeart/2005/8/layout/list1"/>
    <dgm:cxn modelId="{CBA5A20A-D921-427D-9C79-62C8A688ABE3}" type="presOf" srcId="{A2F2787E-8601-4067-9BDC-347994A28D34}" destId="{1A89CB92-CA09-4270-B162-3D4ACBFDD45A}" srcOrd="1" destOrd="0" presId="urn:microsoft.com/office/officeart/2005/8/layout/list1"/>
    <dgm:cxn modelId="{FCE1CF57-66A3-452D-83E0-56D34BFF50E1}" type="presOf" srcId="{5AC63706-55C7-4838-AF72-7C52844FF143}" destId="{98003EF7-E482-4ACD-B8AA-3A75DF5D00DF}" srcOrd="0" destOrd="0" presId="urn:microsoft.com/office/officeart/2005/8/layout/list1"/>
    <dgm:cxn modelId="{70E92E4B-549A-4AFC-862E-216B6DFD7277}" srcId="{D8241FF2-EEDD-4775-A3C8-2EF843746AF1}" destId="{A2F2787E-8601-4067-9BDC-347994A28D34}" srcOrd="1" destOrd="0" parTransId="{3A1E8EBB-D27A-4EF7-96D0-E1F86B9B241F}" sibTransId="{AD80F35B-ECE5-4C1D-AAFB-FE45D120ADCB}"/>
    <dgm:cxn modelId="{1525D3A2-1E85-48B1-827B-3F974513F514}" srcId="{A2F2787E-8601-4067-9BDC-347994A28D34}" destId="{51018F1E-3FB9-4DB9-A4CB-37223AD3B2AE}" srcOrd="0" destOrd="0" parTransId="{E83B78C2-06AC-490C-BFC3-9EF94DA108E9}" sibTransId="{207ED31F-A731-4B23-9D4A-FC93F030BC9A}"/>
    <dgm:cxn modelId="{A163ACB7-B1AA-4702-AF80-7E06A55C637E}" srcId="{A2F2787E-8601-4067-9BDC-347994A28D34}" destId="{2522F45D-A854-4EAE-A9A2-A75D145CEF00}" srcOrd="1" destOrd="0" parTransId="{B978C546-411B-42B1-AD1A-6992D52A6D6F}" sibTransId="{94A3B79A-8DA9-4C57-8FF4-A0CD2C47B2D0}"/>
    <dgm:cxn modelId="{98A6CA4F-3915-4EF5-AD16-4BDE8AA16A18}" type="presOf" srcId="{D94A251A-18C3-4C8A-A274-B6A711A10B5C}" destId="{29B486B0-903A-411E-984F-9CED4A0FCA54}" srcOrd="0" destOrd="0" presId="urn:microsoft.com/office/officeart/2005/8/layout/list1"/>
    <dgm:cxn modelId="{061E4D19-2B6B-4A7A-9172-9F9BD65D7015}" type="presOf" srcId="{949A5841-3D6E-49FC-AD4A-78D5D2322FDE}" destId="{5CE59C9B-DA67-4C24-8071-82CC0BD83BAC}" srcOrd="0" destOrd="2" presId="urn:microsoft.com/office/officeart/2005/8/layout/list1"/>
    <dgm:cxn modelId="{CECB2551-9134-4374-987F-8EA73E67D64E}" type="presOf" srcId="{D8241FF2-EEDD-4775-A3C8-2EF843746AF1}" destId="{3176EA27-C096-4286-AB61-B1ABB8633EBF}" srcOrd="0" destOrd="0" presId="urn:microsoft.com/office/officeart/2005/8/layout/list1"/>
    <dgm:cxn modelId="{E8DD30F0-299C-41FA-A002-CCBC946E4483}" type="presOf" srcId="{A2F2787E-8601-4067-9BDC-347994A28D34}" destId="{052D8A88-31CC-428F-8A90-9DC6C9B2148D}" srcOrd="0" destOrd="0" presId="urn:microsoft.com/office/officeart/2005/8/layout/list1"/>
    <dgm:cxn modelId="{C60882A8-02D5-4CF1-A867-114158A38756}" srcId="{D94A251A-18C3-4C8A-A274-B6A711A10B5C}" destId="{5AC63706-55C7-4838-AF72-7C52844FF143}" srcOrd="0" destOrd="0" parTransId="{0AB97C01-0222-41CA-AAD9-72F1F1CA4F20}" sibTransId="{6F7EE582-02CF-4901-8566-3FA9C82EA79C}"/>
    <dgm:cxn modelId="{7FDADAC6-4607-4390-BA56-7FD472D0C99E}" type="presParOf" srcId="{3176EA27-C096-4286-AB61-B1ABB8633EBF}" destId="{7E25A4A8-201F-43D1-A011-2CF7EE07CF3C}" srcOrd="0" destOrd="0" presId="urn:microsoft.com/office/officeart/2005/8/layout/list1"/>
    <dgm:cxn modelId="{BC21AB1C-9FF8-4972-BBA4-9E4FD6646DC6}" type="presParOf" srcId="{7E25A4A8-201F-43D1-A011-2CF7EE07CF3C}" destId="{29B486B0-903A-411E-984F-9CED4A0FCA54}" srcOrd="0" destOrd="0" presId="urn:microsoft.com/office/officeart/2005/8/layout/list1"/>
    <dgm:cxn modelId="{48F86DB1-EB12-421E-9585-C73523963B12}" type="presParOf" srcId="{7E25A4A8-201F-43D1-A011-2CF7EE07CF3C}" destId="{FBF67FCF-CD7E-4CF2-98CD-624D85A3B80B}" srcOrd="1" destOrd="0" presId="urn:microsoft.com/office/officeart/2005/8/layout/list1"/>
    <dgm:cxn modelId="{DC7D159B-A150-4227-944F-CA00A89118B6}" type="presParOf" srcId="{3176EA27-C096-4286-AB61-B1ABB8633EBF}" destId="{A80E8115-C2FF-46CC-AC95-105C89D6DC06}" srcOrd="1" destOrd="0" presId="urn:microsoft.com/office/officeart/2005/8/layout/list1"/>
    <dgm:cxn modelId="{9184910A-683A-400F-B7B2-5B97619B94E9}" type="presParOf" srcId="{3176EA27-C096-4286-AB61-B1ABB8633EBF}" destId="{98003EF7-E482-4ACD-B8AA-3A75DF5D00DF}" srcOrd="2" destOrd="0" presId="urn:microsoft.com/office/officeart/2005/8/layout/list1"/>
    <dgm:cxn modelId="{55CF014D-9CBC-41BD-A18A-5443511F8AB7}" type="presParOf" srcId="{3176EA27-C096-4286-AB61-B1ABB8633EBF}" destId="{ABC1F097-B226-456D-BA33-0FE4A47AD54E}" srcOrd="3" destOrd="0" presId="urn:microsoft.com/office/officeart/2005/8/layout/list1"/>
    <dgm:cxn modelId="{5EA9E4EF-2437-4472-86A6-2E793C13DD25}" type="presParOf" srcId="{3176EA27-C096-4286-AB61-B1ABB8633EBF}" destId="{E4505371-8EB1-4F86-9331-70515EE7B011}" srcOrd="4" destOrd="0" presId="urn:microsoft.com/office/officeart/2005/8/layout/list1"/>
    <dgm:cxn modelId="{26A8E089-3238-462E-A9F7-B65A7E7CCAE8}" type="presParOf" srcId="{E4505371-8EB1-4F86-9331-70515EE7B011}" destId="{052D8A88-31CC-428F-8A90-9DC6C9B2148D}" srcOrd="0" destOrd="0" presId="urn:microsoft.com/office/officeart/2005/8/layout/list1"/>
    <dgm:cxn modelId="{B9D79D88-3329-4A8B-B796-2D862E2D08EC}" type="presParOf" srcId="{E4505371-8EB1-4F86-9331-70515EE7B011}" destId="{1A89CB92-CA09-4270-B162-3D4ACBFDD45A}" srcOrd="1" destOrd="0" presId="urn:microsoft.com/office/officeart/2005/8/layout/list1"/>
    <dgm:cxn modelId="{B8709989-FB1E-402B-A854-345E6F618832}" type="presParOf" srcId="{3176EA27-C096-4286-AB61-B1ABB8633EBF}" destId="{5653D4DE-DC03-40C1-908A-18D158090112}" srcOrd="5" destOrd="0" presId="urn:microsoft.com/office/officeart/2005/8/layout/list1"/>
    <dgm:cxn modelId="{E9875A88-8D24-481E-B813-6EE5C3D876EA}" type="presParOf" srcId="{3176EA27-C096-4286-AB61-B1ABB8633EBF}" destId="{5CE59C9B-DA67-4C24-8071-82CC0BD83BA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925C7B-FF9A-4C57-8ADD-EF45764B43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A72A34-B88D-46C0-89A8-0FA3D6040536}">
      <dgm:prSet custT="1"/>
      <dgm:spPr/>
      <dgm:t>
        <a:bodyPr/>
        <a:lstStyle/>
        <a:p>
          <a:r>
            <a:rPr lang="el-GR" sz="2400" dirty="0" smtClean="0"/>
            <a:t>ΑΝΕΠΑΡΚΟΥΣ</a:t>
          </a:r>
          <a:r>
            <a:rPr lang="el-GR" sz="2800" dirty="0" smtClean="0"/>
            <a:t> </a:t>
          </a:r>
          <a:r>
            <a:rPr lang="el-GR" sz="2400" dirty="0" smtClean="0"/>
            <a:t>ΖΗΤΗΣΗΣ</a:t>
          </a:r>
          <a:endParaRPr lang="en-US" sz="2800" dirty="0"/>
        </a:p>
      </dgm:t>
    </dgm:pt>
    <dgm:pt modelId="{D94F0670-C5C9-4E25-A3B0-206ED2A56083}" type="parTrans" cxnId="{F8B92C7F-19B1-4B72-96CE-52172375CDB5}">
      <dgm:prSet/>
      <dgm:spPr/>
      <dgm:t>
        <a:bodyPr/>
        <a:lstStyle/>
        <a:p>
          <a:endParaRPr lang="en-US"/>
        </a:p>
      </dgm:t>
    </dgm:pt>
    <dgm:pt modelId="{C060E33C-AA9F-475B-9788-44FD8D005663}" type="sibTrans" cxnId="{F8B92C7F-19B1-4B72-96CE-52172375CDB5}">
      <dgm:prSet/>
      <dgm:spPr/>
      <dgm:t>
        <a:bodyPr/>
        <a:lstStyle/>
        <a:p>
          <a:endParaRPr lang="en-US"/>
        </a:p>
      </dgm:t>
    </dgm:pt>
    <dgm:pt modelId="{AA2BE854-B42F-49E3-A1C3-0297562973DC}">
      <dgm:prSet custT="1"/>
      <dgm:spPr/>
      <dgm:t>
        <a:bodyPr/>
        <a:lstStyle/>
        <a:p>
          <a:endParaRPr lang="en-US" sz="2400" dirty="0"/>
        </a:p>
      </dgm:t>
    </dgm:pt>
    <dgm:pt modelId="{F836555B-60CA-412F-A374-05A13DB5D8EE}" type="parTrans" cxnId="{367CA327-3DF1-4310-A6C2-B77279291AAE}">
      <dgm:prSet/>
      <dgm:spPr/>
      <dgm:t>
        <a:bodyPr/>
        <a:lstStyle/>
        <a:p>
          <a:endParaRPr lang="en-US"/>
        </a:p>
      </dgm:t>
    </dgm:pt>
    <dgm:pt modelId="{125E91AC-C1B7-4646-AD42-DB94CA70B687}" type="sibTrans" cxnId="{367CA327-3DF1-4310-A6C2-B77279291AAE}">
      <dgm:prSet/>
      <dgm:spPr/>
      <dgm:t>
        <a:bodyPr/>
        <a:lstStyle/>
        <a:p>
          <a:endParaRPr lang="en-US"/>
        </a:p>
      </dgm:t>
    </dgm:pt>
    <dgm:pt modelId="{D7E0C2FC-61F9-46CC-9CC9-86C598E62BFF}">
      <dgm:prSet custT="1"/>
      <dgm:spPr/>
      <dgm:t>
        <a:bodyPr/>
        <a:lstStyle/>
        <a:p>
          <a:endParaRPr lang="en-US" sz="2400" dirty="0"/>
        </a:p>
      </dgm:t>
    </dgm:pt>
    <dgm:pt modelId="{8321A7E8-FBBF-428E-86A0-986C7035A2A0}" type="parTrans" cxnId="{2B83A145-E75E-4061-9E8E-7A439D63D89B}">
      <dgm:prSet/>
      <dgm:spPr/>
      <dgm:t>
        <a:bodyPr/>
        <a:lstStyle/>
        <a:p>
          <a:endParaRPr lang="en-US"/>
        </a:p>
      </dgm:t>
    </dgm:pt>
    <dgm:pt modelId="{3A2AC42A-AB18-4FAE-B066-7F1F9A2E0178}" type="sibTrans" cxnId="{2B83A145-E75E-4061-9E8E-7A439D63D89B}">
      <dgm:prSet/>
      <dgm:spPr/>
      <dgm:t>
        <a:bodyPr/>
        <a:lstStyle/>
        <a:p>
          <a:endParaRPr lang="en-US"/>
        </a:p>
      </dgm:t>
    </dgm:pt>
    <dgm:pt modelId="{18640846-7102-4D7F-AF84-A2A5E8C46864}">
      <dgm:prSet custT="1"/>
      <dgm:spPr/>
      <dgm:t>
        <a:bodyPr/>
        <a:lstStyle/>
        <a:p>
          <a:r>
            <a:rPr lang="el-GR" sz="2400" dirty="0" smtClean="0"/>
            <a:t>ΔΙΑΡΘΩΤΙΚΗ</a:t>
          </a:r>
          <a:endParaRPr lang="en-US" sz="2400" dirty="0"/>
        </a:p>
      </dgm:t>
    </dgm:pt>
    <dgm:pt modelId="{7FE88333-443B-4786-A23D-FA253645B188}" type="parTrans" cxnId="{3B84A551-A32E-43B6-AF19-EBB589005349}">
      <dgm:prSet/>
      <dgm:spPr/>
      <dgm:t>
        <a:bodyPr/>
        <a:lstStyle/>
        <a:p>
          <a:endParaRPr lang="en-US"/>
        </a:p>
      </dgm:t>
    </dgm:pt>
    <dgm:pt modelId="{9AB4D7A2-450A-4AAA-8CC6-2D00379BE60B}" type="sibTrans" cxnId="{3B84A551-A32E-43B6-AF19-EBB589005349}">
      <dgm:prSet/>
      <dgm:spPr/>
      <dgm:t>
        <a:bodyPr/>
        <a:lstStyle/>
        <a:p>
          <a:endParaRPr lang="en-US"/>
        </a:p>
      </dgm:t>
    </dgm:pt>
    <dgm:pt modelId="{7E22CBFF-2573-4FDD-9D7D-D6B0B0ECF89F}">
      <dgm:prSet custT="1"/>
      <dgm:spPr/>
      <dgm:t>
        <a:bodyPr/>
        <a:lstStyle/>
        <a:p>
          <a:endParaRPr lang="en-US" sz="2400" dirty="0"/>
        </a:p>
      </dgm:t>
    </dgm:pt>
    <dgm:pt modelId="{05F6D612-57C2-4A08-883C-5E4229AC90AC}" type="parTrans" cxnId="{7B7D6C77-D2BD-43F4-B852-64794B0296FE}">
      <dgm:prSet/>
      <dgm:spPr/>
      <dgm:t>
        <a:bodyPr/>
        <a:lstStyle/>
        <a:p>
          <a:endParaRPr lang="en-US"/>
        </a:p>
      </dgm:t>
    </dgm:pt>
    <dgm:pt modelId="{A9BF0DBE-3F85-41A4-8B47-7AF0BCC1E09C}" type="sibTrans" cxnId="{7B7D6C77-D2BD-43F4-B852-64794B0296FE}">
      <dgm:prSet/>
      <dgm:spPr/>
      <dgm:t>
        <a:bodyPr/>
        <a:lstStyle/>
        <a:p>
          <a:endParaRPr lang="en-US"/>
        </a:p>
      </dgm:t>
    </dgm:pt>
    <dgm:pt modelId="{96398EAD-2D46-4083-B1BF-D8752119FB58}">
      <dgm:prSet custT="1"/>
      <dgm:spPr/>
      <dgm:t>
        <a:bodyPr/>
        <a:lstStyle/>
        <a:p>
          <a:endParaRPr lang="en-US" sz="2400" dirty="0"/>
        </a:p>
      </dgm:t>
    </dgm:pt>
    <dgm:pt modelId="{F40ACD65-30A2-4A2E-A612-1F3B0C2A9DE3}" type="parTrans" cxnId="{3FF316C1-F52B-469F-844C-A1F64B5B19E2}">
      <dgm:prSet/>
      <dgm:spPr/>
      <dgm:t>
        <a:bodyPr/>
        <a:lstStyle/>
        <a:p>
          <a:endParaRPr lang="en-US"/>
        </a:p>
      </dgm:t>
    </dgm:pt>
    <dgm:pt modelId="{03D9BB73-5421-4C18-80CC-83744590AE1C}" type="sibTrans" cxnId="{3FF316C1-F52B-469F-844C-A1F64B5B19E2}">
      <dgm:prSet/>
      <dgm:spPr/>
      <dgm:t>
        <a:bodyPr/>
        <a:lstStyle/>
        <a:p>
          <a:endParaRPr lang="en-US"/>
        </a:p>
      </dgm:t>
    </dgm:pt>
    <dgm:pt modelId="{6E92C0E0-1365-4AF7-8BC1-241E1B689521}" type="pres">
      <dgm:prSet presAssocID="{A5925C7B-FF9A-4C57-8ADD-EF45764B434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C1DFE1-7475-4419-B43D-CA1D5035D51E}" type="pres">
      <dgm:prSet presAssocID="{4CA72A34-B88D-46C0-89A8-0FA3D6040536}" presName="parentLin" presStyleCnt="0"/>
      <dgm:spPr/>
    </dgm:pt>
    <dgm:pt modelId="{9885C560-10EE-4FCE-9FA2-412F9DB40244}" type="pres">
      <dgm:prSet presAssocID="{4CA72A34-B88D-46C0-89A8-0FA3D6040536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7E699BC9-7732-44FA-BC21-D605F1D2A2F6}" type="pres">
      <dgm:prSet presAssocID="{4CA72A34-B88D-46C0-89A8-0FA3D6040536}" presName="parentText" presStyleLbl="node1" presStyleIdx="0" presStyleCnt="2" custScaleY="37660" custLinFactNeighborX="-37638" custLinFactNeighborY="-279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CBEAE-2404-4764-BAB6-79D3C82E2A37}" type="pres">
      <dgm:prSet presAssocID="{4CA72A34-B88D-46C0-89A8-0FA3D6040536}" presName="negativeSpace" presStyleCnt="0"/>
      <dgm:spPr/>
    </dgm:pt>
    <dgm:pt modelId="{5AE0FBCD-80EE-45F5-9DA7-8059EB0B9051}" type="pres">
      <dgm:prSet presAssocID="{4CA72A34-B88D-46C0-89A8-0FA3D6040536}" presName="childText" presStyleLbl="conFgAcc1" presStyleIdx="0" presStyleCnt="2" custScaleY="964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2F683-6870-4ED9-A076-FFE90D447214}" type="pres">
      <dgm:prSet presAssocID="{C060E33C-AA9F-475B-9788-44FD8D005663}" presName="spaceBetweenRectangles" presStyleCnt="0"/>
      <dgm:spPr/>
    </dgm:pt>
    <dgm:pt modelId="{A449FADD-415D-41AA-AB31-15C1DC9FFB6E}" type="pres">
      <dgm:prSet presAssocID="{18640846-7102-4D7F-AF84-A2A5E8C46864}" presName="parentLin" presStyleCnt="0"/>
      <dgm:spPr/>
    </dgm:pt>
    <dgm:pt modelId="{39544F10-318E-4E5A-ACFB-A11C727A7160}" type="pres">
      <dgm:prSet presAssocID="{18640846-7102-4D7F-AF84-A2A5E8C46864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7AE1171-D51A-424B-B2F6-B036F8290AC2}" type="pres">
      <dgm:prSet presAssocID="{18640846-7102-4D7F-AF84-A2A5E8C46864}" presName="parentText" presStyleLbl="node1" presStyleIdx="1" presStyleCnt="2" custScaleY="39135" custLinFactNeighborX="-37638" custLinFactNeighborY="-1493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13FD41-A966-4248-B016-A87CEB554288}" type="pres">
      <dgm:prSet presAssocID="{18640846-7102-4D7F-AF84-A2A5E8C46864}" presName="negativeSpace" presStyleCnt="0"/>
      <dgm:spPr/>
    </dgm:pt>
    <dgm:pt modelId="{7EC93F00-5298-4AA6-9772-0069C761D9CD}" type="pres">
      <dgm:prSet presAssocID="{18640846-7102-4D7F-AF84-A2A5E8C46864}" presName="childText" presStyleLbl="conFgAcc1" presStyleIdx="1" presStyleCnt="2" custScaleY="104677" custLinFactNeighborX="331" custLinFactNeighborY="40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87E927-40D4-4C38-96D3-0136762873DD}" type="presOf" srcId="{D7E0C2FC-61F9-46CC-9CC9-86C598E62BFF}" destId="{5AE0FBCD-80EE-45F5-9DA7-8059EB0B9051}" srcOrd="0" destOrd="1" presId="urn:microsoft.com/office/officeart/2005/8/layout/list1"/>
    <dgm:cxn modelId="{86E3090D-85D1-4DA1-8E9A-A61D01B59095}" type="presOf" srcId="{96398EAD-2D46-4083-B1BF-D8752119FB58}" destId="{7EC93F00-5298-4AA6-9772-0069C761D9CD}" srcOrd="0" destOrd="1" presId="urn:microsoft.com/office/officeart/2005/8/layout/list1"/>
    <dgm:cxn modelId="{4CC4C0A9-FE25-45EE-84D5-95F211DC60FF}" type="presOf" srcId="{4CA72A34-B88D-46C0-89A8-0FA3D6040536}" destId="{7E699BC9-7732-44FA-BC21-D605F1D2A2F6}" srcOrd="1" destOrd="0" presId="urn:microsoft.com/office/officeart/2005/8/layout/list1"/>
    <dgm:cxn modelId="{520DBA7C-6298-4296-A160-A7E09FA3214C}" type="presOf" srcId="{A5925C7B-FF9A-4C57-8ADD-EF45764B434E}" destId="{6E92C0E0-1365-4AF7-8BC1-241E1B689521}" srcOrd="0" destOrd="0" presId="urn:microsoft.com/office/officeart/2005/8/layout/list1"/>
    <dgm:cxn modelId="{98A7B137-1B79-4DE3-838D-D6DC109BE499}" type="presOf" srcId="{7E22CBFF-2573-4FDD-9D7D-D6B0B0ECF89F}" destId="{7EC93F00-5298-4AA6-9772-0069C761D9CD}" srcOrd="0" destOrd="0" presId="urn:microsoft.com/office/officeart/2005/8/layout/list1"/>
    <dgm:cxn modelId="{2B83A145-E75E-4061-9E8E-7A439D63D89B}" srcId="{4CA72A34-B88D-46C0-89A8-0FA3D6040536}" destId="{D7E0C2FC-61F9-46CC-9CC9-86C598E62BFF}" srcOrd="1" destOrd="0" parTransId="{8321A7E8-FBBF-428E-86A0-986C7035A2A0}" sibTransId="{3A2AC42A-AB18-4FAE-B066-7F1F9A2E0178}"/>
    <dgm:cxn modelId="{3FF316C1-F52B-469F-844C-A1F64B5B19E2}" srcId="{18640846-7102-4D7F-AF84-A2A5E8C46864}" destId="{96398EAD-2D46-4083-B1BF-D8752119FB58}" srcOrd="1" destOrd="0" parTransId="{F40ACD65-30A2-4A2E-A612-1F3B0C2A9DE3}" sibTransId="{03D9BB73-5421-4C18-80CC-83744590AE1C}"/>
    <dgm:cxn modelId="{7B7D6C77-D2BD-43F4-B852-64794B0296FE}" srcId="{18640846-7102-4D7F-AF84-A2A5E8C46864}" destId="{7E22CBFF-2573-4FDD-9D7D-D6B0B0ECF89F}" srcOrd="0" destOrd="0" parTransId="{05F6D612-57C2-4A08-883C-5E4229AC90AC}" sibTransId="{A9BF0DBE-3F85-41A4-8B47-7AF0BCC1E09C}"/>
    <dgm:cxn modelId="{B72B6DC7-F6AA-408F-97FD-0B50BCBCECB2}" type="presOf" srcId="{4CA72A34-B88D-46C0-89A8-0FA3D6040536}" destId="{9885C560-10EE-4FCE-9FA2-412F9DB40244}" srcOrd="0" destOrd="0" presId="urn:microsoft.com/office/officeart/2005/8/layout/list1"/>
    <dgm:cxn modelId="{3B84A551-A32E-43B6-AF19-EBB589005349}" srcId="{A5925C7B-FF9A-4C57-8ADD-EF45764B434E}" destId="{18640846-7102-4D7F-AF84-A2A5E8C46864}" srcOrd="1" destOrd="0" parTransId="{7FE88333-443B-4786-A23D-FA253645B188}" sibTransId="{9AB4D7A2-450A-4AAA-8CC6-2D00379BE60B}"/>
    <dgm:cxn modelId="{A0D7C977-228B-4649-82F8-33288825FFC9}" type="presOf" srcId="{18640846-7102-4D7F-AF84-A2A5E8C46864}" destId="{87AE1171-D51A-424B-B2F6-B036F8290AC2}" srcOrd="1" destOrd="0" presId="urn:microsoft.com/office/officeart/2005/8/layout/list1"/>
    <dgm:cxn modelId="{D304DF81-838E-49BE-9070-5593A8F3F5A9}" type="presOf" srcId="{18640846-7102-4D7F-AF84-A2A5E8C46864}" destId="{39544F10-318E-4E5A-ACFB-A11C727A7160}" srcOrd="0" destOrd="0" presId="urn:microsoft.com/office/officeart/2005/8/layout/list1"/>
    <dgm:cxn modelId="{367CA327-3DF1-4310-A6C2-B77279291AAE}" srcId="{4CA72A34-B88D-46C0-89A8-0FA3D6040536}" destId="{AA2BE854-B42F-49E3-A1C3-0297562973DC}" srcOrd="0" destOrd="0" parTransId="{F836555B-60CA-412F-A374-05A13DB5D8EE}" sibTransId="{125E91AC-C1B7-4646-AD42-DB94CA70B687}"/>
    <dgm:cxn modelId="{502C6D49-19BF-46F9-83ED-17430BCB8A18}" type="presOf" srcId="{AA2BE854-B42F-49E3-A1C3-0297562973DC}" destId="{5AE0FBCD-80EE-45F5-9DA7-8059EB0B9051}" srcOrd="0" destOrd="0" presId="urn:microsoft.com/office/officeart/2005/8/layout/list1"/>
    <dgm:cxn modelId="{F8B92C7F-19B1-4B72-96CE-52172375CDB5}" srcId="{A5925C7B-FF9A-4C57-8ADD-EF45764B434E}" destId="{4CA72A34-B88D-46C0-89A8-0FA3D6040536}" srcOrd="0" destOrd="0" parTransId="{D94F0670-C5C9-4E25-A3B0-206ED2A56083}" sibTransId="{C060E33C-AA9F-475B-9788-44FD8D005663}"/>
    <dgm:cxn modelId="{490B2B6A-5F4A-4BA8-B282-83BEA09EAAF2}" type="presParOf" srcId="{6E92C0E0-1365-4AF7-8BC1-241E1B689521}" destId="{F5C1DFE1-7475-4419-B43D-CA1D5035D51E}" srcOrd="0" destOrd="0" presId="urn:microsoft.com/office/officeart/2005/8/layout/list1"/>
    <dgm:cxn modelId="{8629D688-1FF5-427F-A5DE-BE0D4EB26F80}" type="presParOf" srcId="{F5C1DFE1-7475-4419-B43D-CA1D5035D51E}" destId="{9885C560-10EE-4FCE-9FA2-412F9DB40244}" srcOrd="0" destOrd="0" presId="urn:microsoft.com/office/officeart/2005/8/layout/list1"/>
    <dgm:cxn modelId="{69F18B59-3468-4B5D-A424-243BDC6FC201}" type="presParOf" srcId="{F5C1DFE1-7475-4419-B43D-CA1D5035D51E}" destId="{7E699BC9-7732-44FA-BC21-D605F1D2A2F6}" srcOrd="1" destOrd="0" presId="urn:microsoft.com/office/officeart/2005/8/layout/list1"/>
    <dgm:cxn modelId="{6250DEA0-3756-4151-93A8-FC3E39C32052}" type="presParOf" srcId="{6E92C0E0-1365-4AF7-8BC1-241E1B689521}" destId="{D42CBEAE-2404-4764-BAB6-79D3C82E2A37}" srcOrd="1" destOrd="0" presId="urn:microsoft.com/office/officeart/2005/8/layout/list1"/>
    <dgm:cxn modelId="{2AB292B3-DAEA-450B-8D9D-5566BA96C150}" type="presParOf" srcId="{6E92C0E0-1365-4AF7-8BC1-241E1B689521}" destId="{5AE0FBCD-80EE-45F5-9DA7-8059EB0B9051}" srcOrd="2" destOrd="0" presId="urn:microsoft.com/office/officeart/2005/8/layout/list1"/>
    <dgm:cxn modelId="{1247AAAB-0CBE-4FE9-9403-294D38FF3010}" type="presParOf" srcId="{6E92C0E0-1365-4AF7-8BC1-241E1B689521}" destId="{42B2F683-6870-4ED9-A076-FFE90D447214}" srcOrd="3" destOrd="0" presId="urn:microsoft.com/office/officeart/2005/8/layout/list1"/>
    <dgm:cxn modelId="{CF06AE4E-A648-4AAC-AB03-957FBE9FE0A0}" type="presParOf" srcId="{6E92C0E0-1365-4AF7-8BC1-241E1B689521}" destId="{A449FADD-415D-41AA-AB31-15C1DC9FFB6E}" srcOrd="4" destOrd="0" presId="urn:microsoft.com/office/officeart/2005/8/layout/list1"/>
    <dgm:cxn modelId="{B3A30FDD-9EE5-41E1-AF22-F172587CD562}" type="presParOf" srcId="{A449FADD-415D-41AA-AB31-15C1DC9FFB6E}" destId="{39544F10-318E-4E5A-ACFB-A11C727A7160}" srcOrd="0" destOrd="0" presId="urn:microsoft.com/office/officeart/2005/8/layout/list1"/>
    <dgm:cxn modelId="{030A5B8D-1612-4796-A6A3-AB82AF3FB15A}" type="presParOf" srcId="{A449FADD-415D-41AA-AB31-15C1DC9FFB6E}" destId="{87AE1171-D51A-424B-B2F6-B036F8290AC2}" srcOrd="1" destOrd="0" presId="urn:microsoft.com/office/officeart/2005/8/layout/list1"/>
    <dgm:cxn modelId="{7AA47661-4FD9-47F2-B7C9-A8114FDD8211}" type="presParOf" srcId="{6E92C0E0-1365-4AF7-8BC1-241E1B689521}" destId="{A913FD41-A966-4248-B016-A87CEB554288}" srcOrd="5" destOrd="0" presId="urn:microsoft.com/office/officeart/2005/8/layout/list1"/>
    <dgm:cxn modelId="{81B5BEBB-490C-471C-860F-FBFE30C8451D}" type="presParOf" srcId="{6E92C0E0-1365-4AF7-8BC1-241E1B689521}" destId="{7EC93F00-5298-4AA6-9772-0069C761D9C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241FF2-EEDD-4775-A3C8-2EF843746AF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4A251A-18C3-4C8A-A274-B6A711A10B5C}">
      <dgm:prSet phldrT="[Text]"/>
      <dgm:spPr/>
      <dgm:t>
        <a:bodyPr/>
        <a:lstStyle/>
        <a:p>
          <a:r>
            <a:rPr lang="el-GR" dirty="0" smtClean="0"/>
            <a:t>ΕΠΟΧΙΑΚΗ</a:t>
          </a:r>
          <a:endParaRPr lang="en-US" dirty="0"/>
        </a:p>
      </dgm:t>
    </dgm:pt>
    <dgm:pt modelId="{A6756BDF-31DF-4D1A-85E0-2F209BFB2F59}" type="parTrans" cxnId="{9B29C488-2D2C-40D8-B45A-28487B104AEE}">
      <dgm:prSet/>
      <dgm:spPr/>
      <dgm:t>
        <a:bodyPr/>
        <a:lstStyle/>
        <a:p>
          <a:endParaRPr lang="en-US"/>
        </a:p>
      </dgm:t>
    </dgm:pt>
    <dgm:pt modelId="{3D3EE0DB-761D-4E0B-8656-B32E32131159}" type="sibTrans" cxnId="{9B29C488-2D2C-40D8-B45A-28487B104AEE}">
      <dgm:prSet/>
      <dgm:spPr/>
      <dgm:t>
        <a:bodyPr/>
        <a:lstStyle/>
        <a:p>
          <a:endParaRPr lang="en-US"/>
        </a:p>
      </dgm:t>
    </dgm:pt>
    <dgm:pt modelId="{A2F2787E-8601-4067-9BDC-347994A28D34}">
      <dgm:prSet phldrT="[Text]"/>
      <dgm:spPr/>
      <dgm:t>
        <a:bodyPr/>
        <a:lstStyle/>
        <a:p>
          <a:r>
            <a:rPr lang="el-GR" dirty="0" smtClean="0"/>
            <a:t>ΤΡΙΒΗΣ</a:t>
          </a:r>
          <a:endParaRPr lang="en-US" dirty="0"/>
        </a:p>
      </dgm:t>
    </dgm:pt>
    <dgm:pt modelId="{3A1E8EBB-D27A-4EF7-96D0-E1F86B9B241F}" type="parTrans" cxnId="{70E92E4B-549A-4AFC-862E-216B6DFD7277}">
      <dgm:prSet/>
      <dgm:spPr/>
      <dgm:t>
        <a:bodyPr/>
        <a:lstStyle/>
        <a:p>
          <a:endParaRPr lang="en-US"/>
        </a:p>
      </dgm:t>
    </dgm:pt>
    <dgm:pt modelId="{AD80F35B-ECE5-4C1D-AAFB-FE45D120ADCB}" type="sibTrans" cxnId="{70E92E4B-549A-4AFC-862E-216B6DFD7277}">
      <dgm:prSet/>
      <dgm:spPr/>
      <dgm:t>
        <a:bodyPr/>
        <a:lstStyle/>
        <a:p>
          <a:endParaRPr lang="en-US"/>
        </a:p>
      </dgm:t>
    </dgm:pt>
    <dgm:pt modelId="{78A74101-B49C-491A-863E-2AECD71B0DDC}">
      <dgm:prSet phldrT="[Text]"/>
      <dgm:spPr/>
      <dgm:t>
        <a:bodyPr/>
        <a:lstStyle/>
        <a:p>
          <a:r>
            <a:rPr lang="el-GR" dirty="0" smtClean="0"/>
            <a:t>ΑΝΕΠΑΡΚΟΥΣ ΖΗΤΗΣΗΣ</a:t>
          </a:r>
          <a:endParaRPr lang="en-US" dirty="0"/>
        </a:p>
      </dgm:t>
    </dgm:pt>
    <dgm:pt modelId="{DCEEEBF2-084C-4439-85EC-120A3FB8444B}" type="parTrans" cxnId="{853D87DA-F0E0-4DD4-8605-6F3111583E1B}">
      <dgm:prSet/>
      <dgm:spPr/>
      <dgm:t>
        <a:bodyPr/>
        <a:lstStyle/>
        <a:p>
          <a:endParaRPr lang="en-US"/>
        </a:p>
      </dgm:t>
    </dgm:pt>
    <dgm:pt modelId="{848FF758-61E5-493D-9517-4729C8787C79}" type="sibTrans" cxnId="{853D87DA-F0E0-4DD4-8605-6F3111583E1B}">
      <dgm:prSet/>
      <dgm:spPr/>
      <dgm:t>
        <a:bodyPr/>
        <a:lstStyle/>
        <a:p>
          <a:endParaRPr lang="en-US"/>
        </a:p>
      </dgm:t>
    </dgm:pt>
    <dgm:pt modelId="{A53DE02F-D1DF-49D7-A605-AF3A15945F5E}">
      <dgm:prSet/>
      <dgm:spPr/>
      <dgm:t>
        <a:bodyPr/>
        <a:lstStyle/>
        <a:p>
          <a:r>
            <a:rPr lang="el-GR" dirty="0" smtClean="0"/>
            <a:t>ΔΙΑΡΘΩΤΙΚΗ</a:t>
          </a:r>
          <a:endParaRPr lang="en-US" dirty="0"/>
        </a:p>
      </dgm:t>
    </dgm:pt>
    <dgm:pt modelId="{50A55516-7823-494F-8196-2FED5D16A911}" type="parTrans" cxnId="{CA28B95F-0480-4762-81A7-18A57BC22233}">
      <dgm:prSet/>
      <dgm:spPr/>
      <dgm:t>
        <a:bodyPr/>
        <a:lstStyle/>
        <a:p>
          <a:endParaRPr lang="en-US"/>
        </a:p>
      </dgm:t>
    </dgm:pt>
    <dgm:pt modelId="{A1244423-3860-4672-87A6-3C0AE4810B7B}" type="sibTrans" cxnId="{CA28B95F-0480-4762-81A7-18A57BC22233}">
      <dgm:prSet/>
      <dgm:spPr/>
      <dgm:t>
        <a:bodyPr/>
        <a:lstStyle/>
        <a:p>
          <a:endParaRPr lang="en-US"/>
        </a:p>
      </dgm:t>
    </dgm:pt>
    <dgm:pt modelId="{5AC63706-55C7-4838-AF72-7C52844FF143}">
      <dgm:prSet/>
      <dgm:spPr/>
      <dgm:t>
        <a:bodyPr/>
        <a:lstStyle/>
        <a:p>
          <a:r>
            <a:rPr lang="el-GR" dirty="0" smtClean="0"/>
            <a:t>συνδέεται με τον εποχιακό χαρακτήρα ορισμένων δραστηριοτήτων(τουρισμός, γεωργοί), επαναλαμβάνεται και είναι προσωρινοί.</a:t>
          </a:r>
          <a:endParaRPr lang="en-US" dirty="0"/>
        </a:p>
      </dgm:t>
    </dgm:pt>
    <dgm:pt modelId="{0AB97C01-0222-41CA-AAD9-72F1F1CA4F20}" type="parTrans" cxnId="{C60882A8-02D5-4CF1-A867-114158A38756}">
      <dgm:prSet/>
      <dgm:spPr/>
      <dgm:t>
        <a:bodyPr/>
        <a:lstStyle/>
        <a:p>
          <a:endParaRPr lang="en-US"/>
        </a:p>
      </dgm:t>
    </dgm:pt>
    <dgm:pt modelId="{6F7EE582-02CF-4901-8566-3FA9C82EA79C}" type="sibTrans" cxnId="{C60882A8-02D5-4CF1-A867-114158A38756}">
      <dgm:prSet/>
      <dgm:spPr/>
      <dgm:t>
        <a:bodyPr/>
        <a:lstStyle/>
        <a:p>
          <a:endParaRPr lang="en-US"/>
        </a:p>
      </dgm:t>
    </dgm:pt>
    <dgm:pt modelId="{51018F1E-3FB9-4DB9-A4CB-37223AD3B2AE}">
      <dgm:prSet/>
      <dgm:spPr/>
      <dgm:t>
        <a:bodyPr/>
        <a:lstStyle/>
        <a:p>
          <a:r>
            <a:rPr lang="el-GR" dirty="0" smtClean="0"/>
            <a:t>οφείλεται στην αδυναμία των ανέργων να εντοπίσουν άμεσα τις  προσφερόμενες θέσεις εργασίες για τις οποίες διαθέτουν τα απαραίτητα προσόντα. </a:t>
          </a:r>
          <a:endParaRPr lang="en-US" dirty="0"/>
        </a:p>
      </dgm:t>
    </dgm:pt>
    <dgm:pt modelId="{E83B78C2-06AC-490C-BFC3-9EF94DA108E9}" type="parTrans" cxnId="{1525D3A2-1E85-48B1-827B-3F974513F514}">
      <dgm:prSet/>
      <dgm:spPr/>
      <dgm:t>
        <a:bodyPr/>
        <a:lstStyle/>
        <a:p>
          <a:endParaRPr lang="en-US"/>
        </a:p>
      </dgm:t>
    </dgm:pt>
    <dgm:pt modelId="{207ED31F-A731-4B23-9D4A-FC93F030BC9A}" type="sibTrans" cxnId="{1525D3A2-1E85-48B1-827B-3F974513F514}">
      <dgm:prSet/>
      <dgm:spPr/>
      <dgm:t>
        <a:bodyPr/>
        <a:lstStyle/>
        <a:p>
          <a:endParaRPr lang="en-US"/>
        </a:p>
      </dgm:t>
    </dgm:pt>
    <dgm:pt modelId="{2522F45D-A854-4EAE-A9A2-A75D145CEF00}">
      <dgm:prSet/>
      <dgm:spPr/>
      <dgm:t>
        <a:bodyPr/>
        <a:lstStyle/>
        <a:p>
          <a:r>
            <a:rPr lang="el-GR" dirty="0" smtClean="0"/>
            <a:t>Γεωγραφική απόσταση</a:t>
          </a:r>
          <a:endParaRPr lang="en-US" dirty="0"/>
        </a:p>
      </dgm:t>
    </dgm:pt>
    <dgm:pt modelId="{B978C546-411B-42B1-AD1A-6992D52A6D6F}" type="parTrans" cxnId="{A163ACB7-B1AA-4702-AF80-7E06A55C637E}">
      <dgm:prSet/>
      <dgm:spPr/>
      <dgm:t>
        <a:bodyPr/>
        <a:lstStyle/>
        <a:p>
          <a:endParaRPr lang="en-US"/>
        </a:p>
      </dgm:t>
    </dgm:pt>
    <dgm:pt modelId="{94A3B79A-8DA9-4C57-8FF4-A0CD2C47B2D0}" type="sibTrans" cxnId="{A163ACB7-B1AA-4702-AF80-7E06A55C637E}">
      <dgm:prSet/>
      <dgm:spPr/>
      <dgm:t>
        <a:bodyPr/>
        <a:lstStyle/>
        <a:p>
          <a:endParaRPr lang="en-US"/>
        </a:p>
      </dgm:t>
    </dgm:pt>
    <dgm:pt modelId="{949A5841-3D6E-49FC-AD4A-78D5D2322FDE}">
      <dgm:prSet/>
      <dgm:spPr/>
      <dgm:t>
        <a:bodyPr/>
        <a:lstStyle/>
        <a:p>
          <a:r>
            <a:rPr lang="el-GR" dirty="0" smtClean="0"/>
            <a:t>Έλλειψη οργανωμένου συστήματος πληροφόρησης.</a:t>
          </a:r>
          <a:endParaRPr lang="en-US" dirty="0"/>
        </a:p>
      </dgm:t>
    </dgm:pt>
    <dgm:pt modelId="{6AC6C7D6-A9DB-4D66-837B-A4F0B044D4E3}" type="parTrans" cxnId="{D404784F-9107-4A6B-B378-B0B7FF31EB2A}">
      <dgm:prSet/>
      <dgm:spPr/>
      <dgm:t>
        <a:bodyPr/>
        <a:lstStyle/>
        <a:p>
          <a:endParaRPr lang="en-US"/>
        </a:p>
      </dgm:t>
    </dgm:pt>
    <dgm:pt modelId="{4BBD4E97-D726-4B37-8158-107EA057D508}" type="sibTrans" cxnId="{D404784F-9107-4A6B-B378-B0B7FF31EB2A}">
      <dgm:prSet/>
      <dgm:spPr/>
      <dgm:t>
        <a:bodyPr/>
        <a:lstStyle/>
        <a:p>
          <a:endParaRPr lang="en-US"/>
        </a:p>
      </dgm:t>
    </dgm:pt>
    <dgm:pt modelId="{B49FD86A-828E-40F8-8756-8A78D00F7F03}">
      <dgm:prSet/>
      <dgm:spPr/>
      <dgm:t>
        <a:bodyPr/>
        <a:lstStyle/>
        <a:p>
          <a:r>
            <a:rPr lang="el-GR" dirty="0" smtClean="0"/>
            <a:t>Η κυκλική/ </a:t>
          </a:r>
          <a:r>
            <a:rPr lang="el-GR" dirty="0" err="1" smtClean="0"/>
            <a:t>κεϋνσιανή</a:t>
          </a:r>
          <a:r>
            <a:rPr lang="el-GR" dirty="0" smtClean="0"/>
            <a:t> ανεργία συνδέεται με την πτώση της οικονομικής δραστηριότητας στις φάσεις καθόδου και ύφεσης (αυξομειώσεις) του οικονομικού κύκλου.</a:t>
          </a:r>
          <a:br>
            <a:rPr lang="el-GR" dirty="0" smtClean="0"/>
          </a:br>
          <a:r>
            <a:rPr lang="el-GR" dirty="0" smtClean="0"/>
            <a:t>Αδυναμία συνολικής ζήτησης να απορροφήσει την προσφορά εργατικού δυναμικού. </a:t>
          </a:r>
          <a:br>
            <a:rPr lang="el-GR" dirty="0" smtClean="0"/>
          </a:br>
          <a:r>
            <a:rPr lang="el-GR" dirty="0" smtClean="0"/>
            <a:t>Επαναλαμβάνεται , έχει κυκλικό χαρακτήρα. </a:t>
          </a:r>
          <a:endParaRPr lang="en-US" dirty="0"/>
        </a:p>
      </dgm:t>
    </dgm:pt>
    <dgm:pt modelId="{42C3CDBE-32F1-4515-85F5-C7ADF7B76EE0}" type="parTrans" cxnId="{B564386B-7470-4D35-BACB-90230E0933A5}">
      <dgm:prSet/>
      <dgm:spPr/>
      <dgm:t>
        <a:bodyPr/>
        <a:lstStyle/>
        <a:p>
          <a:endParaRPr lang="en-US"/>
        </a:p>
      </dgm:t>
    </dgm:pt>
    <dgm:pt modelId="{B62AF6B1-49DA-43E3-8E23-AB3519F7BF81}" type="sibTrans" cxnId="{B564386B-7470-4D35-BACB-90230E0933A5}">
      <dgm:prSet/>
      <dgm:spPr/>
      <dgm:t>
        <a:bodyPr/>
        <a:lstStyle/>
        <a:p>
          <a:endParaRPr lang="en-US"/>
        </a:p>
      </dgm:t>
    </dgm:pt>
    <dgm:pt modelId="{709589E6-9312-4E7D-A56C-1D5BF9382475}">
      <dgm:prSet/>
      <dgm:spPr/>
      <dgm:t>
        <a:bodyPr/>
        <a:lstStyle/>
        <a:p>
          <a:r>
            <a:rPr lang="el-GR" dirty="0" smtClean="0"/>
            <a:t>οφείλεται στην αναντιστοιχία ανάμεσα στο είδος της ζήτησης και της προσφοράς εργασίας, μη απαραίτητα προσόντα.</a:t>
          </a:r>
          <a:endParaRPr lang="en-US" dirty="0"/>
        </a:p>
      </dgm:t>
    </dgm:pt>
    <dgm:pt modelId="{A74CC75C-916A-43A3-B314-0E94347D01F7}" type="parTrans" cxnId="{B229956F-01CA-4863-BC23-08038001CB84}">
      <dgm:prSet/>
      <dgm:spPr/>
      <dgm:t>
        <a:bodyPr/>
        <a:lstStyle/>
        <a:p>
          <a:endParaRPr lang="en-US"/>
        </a:p>
      </dgm:t>
    </dgm:pt>
    <dgm:pt modelId="{F960B76E-7B10-4466-B57A-001B52DC14C3}" type="sibTrans" cxnId="{B229956F-01CA-4863-BC23-08038001CB84}">
      <dgm:prSet/>
      <dgm:spPr/>
      <dgm:t>
        <a:bodyPr/>
        <a:lstStyle/>
        <a:p>
          <a:endParaRPr lang="en-US"/>
        </a:p>
      </dgm:t>
    </dgm:pt>
    <dgm:pt modelId="{9FC35187-9A8B-46BA-A382-41C3D15A876B}">
      <dgm:prSet/>
      <dgm:spPr/>
      <dgm:t>
        <a:bodyPr/>
        <a:lstStyle/>
        <a:p>
          <a:endParaRPr lang="en-US" dirty="0"/>
        </a:p>
      </dgm:t>
    </dgm:pt>
    <dgm:pt modelId="{B16BA41C-E1BC-4C9B-8B40-FEC3CB35D36B}" type="parTrans" cxnId="{759801AC-726E-45C0-9D54-FFF556925A6A}">
      <dgm:prSet/>
      <dgm:spPr/>
      <dgm:t>
        <a:bodyPr/>
        <a:lstStyle/>
        <a:p>
          <a:endParaRPr lang="en-US"/>
        </a:p>
      </dgm:t>
    </dgm:pt>
    <dgm:pt modelId="{852229BA-3343-4CF0-B82D-562FCBD1FFC4}" type="sibTrans" cxnId="{759801AC-726E-45C0-9D54-FFF556925A6A}">
      <dgm:prSet/>
      <dgm:spPr/>
      <dgm:t>
        <a:bodyPr/>
        <a:lstStyle/>
        <a:p>
          <a:endParaRPr lang="en-US"/>
        </a:p>
      </dgm:t>
    </dgm:pt>
    <dgm:pt modelId="{5BE3A04F-4EE9-44D1-AA1A-DB185D6C5DB1}">
      <dgm:prSet/>
      <dgm:spPr/>
      <dgm:t>
        <a:bodyPr/>
        <a:lstStyle/>
        <a:p>
          <a:r>
            <a:rPr lang="el-GR" dirty="0" smtClean="0"/>
            <a:t> Η τεχνολογική ανεργία οφείλεται στην απαξίωση ορισμένων επαγγελμάτων, ειδικοτήτων και θέσεων εργασίας, εξ αιτίας των τεχνολογικών μεταβολών.</a:t>
          </a:r>
          <a:endParaRPr lang="en-US" dirty="0"/>
        </a:p>
      </dgm:t>
    </dgm:pt>
    <dgm:pt modelId="{59B5E8B8-2980-4A0C-A3D1-E45B23EFEAB3}" type="parTrans" cxnId="{7232BCF9-A768-4006-A525-984DECEB4751}">
      <dgm:prSet/>
      <dgm:spPr/>
      <dgm:t>
        <a:bodyPr/>
        <a:lstStyle/>
        <a:p>
          <a:endParaRPr lang="en-US"/>
        </a:p>
      </dgm:t>
    </dgm:pt>
    <dgm:pt modelId="{06BF04DD-0585-4883-AAF5-E20492FB9585}" type="sibTrans" cxnId="{7232BCF9-A768-4006-A525-984DECEB4751}">
      <dgm:prSet/>
      <dgm:spPr/>
      <dgm:t>
        <a:bodyPr/>
        <a:lstStyle/>
        <a:p>
          <a:endParaRPr lang="en-US"/>
        </a:p>
      </dgm:t>
    </dgm:pt>
    <dgm:pt modelId="{33F791DA-1446-40F2-96E2-EE9843CA6739}">
      <dgm:prSet/>
      <dgm:spPr/>
      <dgm:t>
        <a:bodyPr/>
        <a:lstStyle/>
        <a:p>
          <a:r>
            <a:rPr lang="el-GR" dirty="0" smtClean="0"/>
            <a:t>Η διαρθρωτική ανεργία τεχνολογικού – εκπαιδευτικού τύπου, οφείλεται στην αναντιστοιχία του εκπαιδευτικού συστήματος σε σχέση με τις ραγδαίες εξελίξεις της τεχνολογίας, της οικονομίας και της αγοράς εργασίας</a:t>
          </a:r>
          <a:endParaRPr lang="en-US" dirty="0" smtClean="0"/>
        </a:p>
      </dgm:t>
    </dgm:pt>
    <dgm:pt modelId="{F036E7AE-2E4C-43D7-BF43-5E0B6C160735}" type="parTrans" cxnId="{BD9AB887-A040-4612-BDC9-8F5596A50903}">
      <dgm:prSet/>
      <dgm:spPr/>
      <dgm:t>
        <a:bodyPr/>
        <a:lstStyle/>
        <a:p>
          <a:endParaRPr lang="en-US"/>
        </a:p>
      </dgm:t>
    </dgm:pt>
    <dgm:pt modelId="{BE5E559E-75ED-4AB0-8BFF-2EBB42689026}" type="sibTrans" cxnId="{BD9AB887-A040-4612-BDC9-8F5596A50903}">
      <dgm:prSet/>
      <dgm:spPr/>
      <dgm:t>
        <a:bodyPr/>
        <a:lstStyle/>
        <a:p>
          <a:endParaRPr lang="en-US"/>
        </a:p>
      </dgm:t>
    </dgm:pt>
    <dgm:pt modelId="{3176EA27-C096-4286-AB61-B1ABB8633EBF}" type="pres">
      <dgm:prSet presAssocID="{D8241FF2-EEDD-4775-A3C8-2EF843746AF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25A4A8-201F-43D1-A011-2CF7EE07CF3C}" type="pres">
      <dgm:prSet presAssocID="{D94A251A-18C3-4C8A-A274-B6A711A10B5C}" presName="parentLin" presStyleCnt="0"/>
      <dgm:spPr/>
    </dgm:pt>
    <dgm:pt modelId="{29B486B0-903A-411E-984F-9CED4A0FCA54}" type="pres">
      <dgm:prSet presAssocID="{D94A251A-18C3-4C8A-A274-B6A711A10B5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BF67FCF-CD7E-4CF2-98CD-624D85A3B80B}" type="pres">
      <dgm:prSet presAssocID="{D94A251A-18C3-4C8A-A274-B6A711A10B5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E8115-C2FF-46CC-AC95-105C89D6DC06}" type="pres">
      <dgm:prSet presAssocID="{D94A251A-18C3-4C8A-A274-B6A711A10B5C}" presName="negativeSpace" presStyleCnt="0"/>
      <dgm:spPr/>
    </dgm:pt>
    <dgm:pt modelId="{98003EF7-E482-4ACD-B8AA-3A75DF5D00DF}" type="pres">
      <dgm:prSet presAssocID="{D94A251A-18C3-4C8A-A274-B6A711A10B5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1F097-B226-456D-BA33-0FE4A47AD54E}" type="pres">
      <dgm:prSet presAssocID="{3D3EE0DB-761D-4E0B-8656-B32E32131159}" presName="spaceBetweenRectangles" presStyleCnt="0"/>
      <dgm:spPr/>
    </dgm:pt>
    <dgm:pt modelId="{E4505371-8EB1-4F86-9331-70515EE7B011}" type="pres">
      <dgm:prSet presAssocID="{A2F2787E-8601-4067-9BDC-347994A28D34}" presName="parentLin" presStyleCnt="0"/>
      <dgm:spPr/>
    </dgm:pt>
    <dgm:pt modelId="{052D8A88-31CC-428F-8A90-9DC6C9B2148D}" type="pres">
      <dgm:prSet presAssocID="{A2F2787E-8601-4067-9BDC-347994A28D3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1A89CB92-CA09-4270-B162-3D4ACBFDD45A}" type="pres">
      <dgm:prSet presAssocID="{A2F2787E-8601-4067-9BDC-347994A28D3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53D4DE-DC03-40C1-908A-18D158090112}" type="pres">
      <dgm:prSet presAssocID="{A2F2787E-8601-4067-9BDC-347994A28D34}" presName="negativeSpace" presStyleCnt="0"/>
      <dgm:spPr/>
    </dgm:pt>
    <dgm:pt modelId="{5CE59C9B-DA67-4C24-8071-82CC0BD83BAC}" type="pres">
      <dgm:prSet presAssocID="{A2F2787E-8601-4067-9BDC-347994A28D3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D3FEA-7E22-476B-9B58-D1526D3E4938}" type="pres">
      <dgm:prSet presAssocID="{AD80F35B-ECE5-4C1D-AAFB-FE45D120ADCB}" presName="spaceBetweenRectangles" presStyleCnt="0"/>
      <dgm:spPr/>
    </dgm:pt>
    <dgm:pt modelId="{B93AC8C3-ADFE-4F84-B1CF-DB31568950CC}" type="pres">
      <dgm:prSet presAssocID="{78A74101-B49C-491A-863E-2AECD71B0DDC}" presName="parentLin" presStyleCnt="0"/>
      <dgm:spPr/>
    </dgm:pt>
    <dgm:pt modelId="{E0B13F97-0144-47DD-BF98-9EDCB0E2FFD9}" type="pres">
      <dgm:prSet presAssocID="{78A74101-B49C-491A-863E-2AECD71B0DDC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1F0D1CD0-364C-4D87-9814-E12D5EED0FCA}" type="pres">
      <dgm:prSet presAssocID="{78A74101-B49C-491A-863E-2AECD71B0DD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D542E0-85FE-453A-B7F0-5692097EDFDB}" type="pres">
      <dgm:prSet presAssocID="{78A74101-B49C-491A-863E-2AECD71B0DDC}" presName="negativeSpace" presStyleCnt="0"/>
      <dgm:spPr/>
    </dgm:pt>
    <dgm:pt modelId="{486281A4-B6FA-4285-9661-86275A26C18D}" type="pres">
      <dgm:prSet presAssocID="{78A74101-B49C-491A-863E-2AECD71B0DDC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405FF-3824-4451-83FD-219960B177E8}" type="pres">
      <dgm:prSet presAssocID="{848FF758-61E5-493D-9517-4729C8787C79}" presName="spaceBetweenRectangles" presStyleCnt="0"/>
      <dgm:spPr/>
    </dgm:pt>
    <dgm:pt modelId="{BE35DAF8-84CD-4A81-8458-AE8CF11B086A}" type="pres">
      <dgm:prSet presAssocID="{A53DE02F-D1DF-49D7-A605-AF3A15945F5E}" presName="parentLin" presStyleCnt="0"/>
      <dgm:spPr/>
    </dgm:pt>
    <dgm:pt modelId="{C1DB8167-80BD-4EA8-BD09-6EE7D6E3D527}" type="pres">
      <dgm:prSet presAssocID="{A53DE02F-D1DF-49D7-A605-AF3A15945F5E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AADACD9D-2469-4EAD-9472-35B5B24D10AF}" type="pres">
      <dgm:prSet presAssocID="{A53DE02F-D1DF-49D7-A605-AF3A15945F5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D5986-CDA3-41B6-82EE-5BF549AC747E}" type="pres">
      <dgm:prSet presAssocID="{A53DE02F-D1DF-49D7-A605-AF3A15945F5E}" presName="negativeSpace" presStyleCnt="0"/>
      <dgm:spPr/>
    </dgm:pt>
    <dgm:pt modelId="{FAE0CFAE-5857-4E32-A244-58AF0195CC65}" type="pres">
      <dgm:prSet presAssocID="{A53DE02F-D1DF-49D7-A605-AF3A15945F5E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635826-45AA-45D3-961E-2208A731C818}" type="presOf" srcId="{5BE3A04F-4EE9-44D1-AA1A-DB185D6C5DB1}" destId="{FAE0CFAE-5857-4E32-A244-58AF0195CC65}" srcOrd="0" destOrd="1" presId="urn:microsoft.com/office/officeart/2005/8/layout/list1"/>
    <dgm:cxn modelId="{598C5BA3-4FFC-417D-B787-3853952B1A88}" type="presOf" srcId="{51018F1E-3FB9-4DB9-A4CB-37223AD3B2AE}" destId="{5CE59C9B-DA67-4C24-8071-82CC0BD83BAC}" srcOrd="0" destOrd="0" presId="urn:microsoft.com/office/officeart/2005/8/layout/list1"/>
    <dgm:cxn modelId="{759801AC-726E-45C0-9D54-FFF556925A6A}" srcId="{A53DE02F-D1DF-49D7-A605-AF3A15945F5E}" destId="{9FC35187-9A8B-46BA-A382-41C3D15A876B}" srcOrd="3" destOrd="0" parTransId="{B16BA41C-E1BC-4C9B-8B40-FEC3CB35D36B}" sibTransId="{852229BA-3343-4CF0-B82D-562FCBD1FFC4}"/>
    <dgm:cxn modelId="{853D87DA-F0E0-4DD4-8605-6F3111583E1B}" srcId="{D8241FF2-EEDD-4775-A3C8-2EF843746AF1}" destId="{78A74101-B49C-491A-863E-2AECD71B0DDC}" srcOrd="2" destOrd="0" parTransId="{DCEEEBF2-084C-4439-85EC-120A3FB8444B}" sibTransId="{848FF758-61E5-493D-9517-4729C8787C79}"/>
    <dgm:cxn modelId="{E858C832-08BA-4BCF-BE5A-86D9A1E9C7A5}" type="presOf" srcId="{D94A251A-18C3-4C8A-A274-B6A711A10B5C}" destId="{29B486B0-903A-411E-984F-9CED4A0FCA54}" srcOrd="0" destOrd="0" presId="urn:microsoft.com/office/officeart/2005/8/layout/list1"/>
    <dgm:cxn modelId="{CA28B95F-0480-4762-81A7-18A57BC22233}" srcId="{D8241FF2-EEDD-4775-A3C8-2EF843746AF1}" destId="{A53DE02F-D1DF-49D7-A605-AF3A15945F5E}" srcOrd="3" destOrd="0" parTransId="{50A55516-7823-494F-8196-2FED5D16A911}" sibTransId="{A1244423-3860-4672-87A6-3C0AE4810B7B}"/>
    <dgm:cxn modelId="{38D17033-FAD8-4683-A36B-BC4CBB0C51E0}" type="presOf" srcId="{949A5841-3D6E-49FC-AD4A-78D5D2322FDE}" destId="{5CE59C9B-DA67-4C24-8071-82CC0BD83BAC}" srcOrd="0" destOrd="2" presId="urn:microsoft.com/office/officeart/2005/8/layout/list1"/>
    <dgm:cxn modelId="{D404784F-9107-4A6B-B378-B0B7FF31EB2A}" srcId="{A2F2787E-8601-4067-9BDC-347994A28D34}" destId="{949A5841-3D6E-49FC-AD4A-78D5D2322FDE}" srcOrd="2" destOrd="0" parTransId="{6AC6C7D6-A9DB-4D66-837B-A4F0B044D4E3}" sibTransId="{4BBD4E97-D726-4B37-8158-107EA057D508}"/>
    <dgm:cxn modelId="{34F7DB71-887F-4B1C-ACA5-666EEDA702E8}" type="presOf" srcId="{78A74101-B49C-491A-863E-2AECD71B0DDC}" destId="{E0B13F97-0144-47DD-BF98-9EDCB0E2FFD9}" srcOrd="0" destOrd="0" presId="urn:microsoft.com/office/officeart/2005/8/layout/list1"/>
    <dgm:cxn modelId="{C60882A8-02D5-4CF1-A867-114158A38756}" srcId="{D94A251A-18C3-4C8A-A274-B6A711A10B5C}" destId="{5AC63706-55C7-4838-AF72-7C52844FF143}" srcOrd="0" destOrd="0" parTransId="{0AB97C01-0222-41CA-AAD9-72F1F1CA4F20}" sibTransId="{6F7EE582-02CF-4901-8566-3FA9C82EA79C}"/>
    <dgm:cxn modelId="{BD9AB887-A040-4612-BDC9-8F5596A50903}" srcId="{A53DE02F-D1DF-49D7-A605-AF3A15945F5E}" destId="{33F791DA-1446-40F2-96E2-EE9843CA6739}" srcOrd="2" destOrd="0" parTransId="{F036E7AE-2E4C-43D7-BF43-5E0B6C160735}" sibTransId="{BE5E559E-75ED-4AB0-8BFF-2EBB42689026}"/>
    <dgm:cxn modelId="{70E92E4B-549A-4AFC-862E-216B6DFD7277}" srcId="{D8241FF2-EEDD-4775-A3C8-2EF843746AF1}" destId="{A2F2787E-8601-4067-9BDC-347994A28D34}" srcOrd="1" destOrd="0" parTransId="{3A1E8EBB-D27A-4EF7-96D0-E1F86B9B241F}" sibTransId="{AD80F35B-ECE5-4C1D-AAFB-FE45D120ADCB}"/>
    <dgm:cxn modelId="{09E5DF55-73B6-4B7D-B732-6604182FF65B}" type="presOf" srcId="{A2F2787E-8601-4067-9BDC-347994A28D34}" destId="{052D8A88-31CC-428F-8A90-9DC6C9B2148D}" srcOrd="0" destOrd="0" presId="urn:microsoft.com/office/officeart/2005/8/layout/list1"/>
    <dgm:cxn modelId="{A091B924-F5A0-4674-8223-4F9E77245698}" type="presOf" srcId="{78A74101-B49C-491A-863E-2AECD71B0DDC}" destId="{1F0D1CD0-364C-4D87-9814-E12D5EED0FCA}" srcOrd="1" destOrd="0" presId="urn:microsoft.com/office/officeart/2005/8/layout/list1"/>
    <dgm:cxn modelId="{AA95F0CC-C8AD-4933-AAA7-DCEE09B47F01}" type="presOf" srcId="{D94A251A-18C3-4C8A-A274-B6A711A10B5C}" destId="{FBF67FCF-CD7E-4CF2-98CD-624D85A3B80B}" srcOrd="1" destOrd="0" presId="urn:microsoft.com/office/officeart/2005/8/layout/list1"/>
    <dgm:cxn modelId="{C5CDCB87-C1E1-44C6-A3D5-0EC3CB74031A}" type="presOf" srcId="{5AC63706-55C7-4838-AF72-7C52844FF143}" destId="{98003EF7-E482-4ACD-B8AA-3A75DF5D00DF}" srcOrd="0" destOrd="0" presId="urn:microsoft.com/office/officeart/2005/8/layout/list1"/>
    <dgm:cxn modelId="{A163ACB7-B1AA-4702-AF80-7E06A55C637E}" srcId="{A2F2787E-8601-4067-9BDC-347994A28D34}" destId="{2522F45D-A854-4EAE-A9A2-A75D145CEF00}" srcOrd="1" destOrd="0" parTransId="{B978C546-411B-42B1-AD1A-6992D52A6D6F}" sibTransId="{94A3B79A-8DA9-4C57-8FF4-A0CD2C47B2D0}"/>
    <dgm:cxn modelId="{B991B7F0-0323-4307-B14A-9007BAB9F247}" type="presOf" srcId="{A2F2787E-8601-4067-9BDC-347994A28D34}" destId="{1A89CB92-CA09-4270-B162-3D4ACBFDD45A}" srcOrd="1" destOrd="0" presId="urn:microsoft.com/office/officeart/2005/8/layout/list1"/>
    <dgm:cxn modelId="{B564386B-7470-4D35-BACB-90230E0933A5}" srcId="{78A74101-B49C-491A-863E-2AECD71B0DDC}" destId="{B49FD86A-828E-40F8-8756-8A78D00F7F03}" srcOrd="0" destOrd="0" parTransId="{42C3CDBE-32F1-4515-85F5-C7ADF7B76EE0}" sibTransId="{B62AF6B1-49DA-43E3-8E23-AB3519F7BF81}"/>
    <dgm:cxn modelId="{7232BCF9-A768-4006-A525-984DECEB4751}" srcId="{A53DE02F-D1DF-49D7-A605-AF3A15945F5E}" destId="{5BE3A04F-4EE9-44D1-AA1A-DB185D6C5DB1}" srcOrd="1" destOrd="0" parTransId="{59B5E8B8-2980-4A0C-A3D1-E45B23EFEAB3}" sibTransId="{06BF04DD-0585-4883-AAF5-E20492FB9585}"/>
    <dgm:cxn modelId="{BE7060B3-7EF1-446D-BC74-5B446D60FA21}" type="presOf" srcId="{A53DE02F-D1DF-49D7-A605-AF3A15945F5E}" destId="{AADACD9D-2469-4EAD-9472-35B5B24D10AF}" srcOrd="1" destOrd="0" presId="urn:microsoft.com/office/officeart/2005/8/layout/list1"/>
    <dgm:cxn modelId="{B06EFF38-9A07-46BB-A921-B71F656B234E}" type="presOf" srcId="{709589E6-9312-4E7D-A56C-1D5BF9382475}" destId="{FAE0CFAE-5857-4E32-A244-58AF0195CC65}" srcOrd="0" destOrd="0" presId="urn:microsoft.com/office/officeart/2005/8/layout/list1"/>
    <dgm:cxn modelId="{CBB4AAEB-CB29-46E1-B83C-49B34205D5C1}" type="presOf" srcId="{9FC35187-9A8B-46BA-A382-41C3D15A876B}" destId="{FAE0CFAE-5857-4E32-A244-58AF0195CC65}" srcOrd="0" destOrd="3" presId="urn:microsoft.com/office/officeart/2005/8/layout/list1"/>
    <dgm:cxn modelId="{D334814A-E50F-4317-8BAB-0FF7162D8744}" type="presOf" srcId="{2522F45D-A854-4EAE-A9A2-A75D145CEF00}" destId="{5CE59C9B-DA67-4C24-8071-82CC0BD83BAC}" srcOrd="0" destOrd="1" presId="urn:microsoft.com/office/officeart/2005/8/layout/list1"/>
    <dgm:cxn modelId="{B8FA319E-D500-4337-A787-7D2550E42162}" type="presOf" srcId="{B49FD86A-828E-40F8-8756-8A78D00F7F03}" destId="{486281A4-B6FA-4285-9661-86275A26C18D}" srcOrd="0" destOrd="0" presId="urn:microsoft.com/office/officeart/2005/8/layout/list1"/>
    <dgm:cxn modelId="{1525D3A2-1E85-48B1-827B-3F974513F514}" srcId="{A2F2787E-8601-4067-9BDC-347994A28D34}" destId="{51018F1E-3FB9-4DB9-A4CB-37223AD3B2AE}" srcOrd="0" destOrd="0" parTransId="{E83B78C2-06AC-490C-BFC3-9EF94DA108E9}" sibTransId="{207ED31F-A731-4B23-9D4A-FC93F030BC9A}"/>
    <dgm:cxn modelId="{F3ED40B3-19C3-44E5-8EE2-7FA6D3D8DEE8}" type="presOf" srcId="{A53DE02F-D1DF-49D7-A605-AF3A15945F5E}" destId="{C1DB8167-80BD-4EA8-BD09-6EE7D6E3D527}" srcOrd="0" destOrd="0" presId="urn:microsoft.com/office/officeart/2005/8/layout/list1"/>
    <dgm:cxn modelId="{28CA4DD9-240A-4175-AAF8-75D91AC8A195}" type="presOf" srcId="{33F791DA-1446-40F2-96E2-EE9843CA6739}" destId="{FAE0CFAE-5857-4E32-A244-58AF0195CC65}" srcOrd="0" destOrd="2" presId="urn:microsoft.com/office/officeart/2005/8/layout/list1"/>
    <dgm:cxn modelId="{B229956F-01CA-4863-BC23-08038001CB84}" srcId="{A53DE02F-D1DF-49D7-A605-AF3A15945F5E}" destId="{709589E6-9312-4E7D-A56C-1D5BF9382475}" srcOrd="0" destOrd="0" parTransId="{A74CC75C-916A-43A3-B314-0E94347D01F7}" sibTransId="{F960B76E-7B10-4466-B57A-001B52DC14C3}"/>
    <dgm:cxn modelId="{9B29C488-2D2C-40D8-B45A-28487B104AEE}" srcId="{D8241FF2-EEDD-4775-A3C8-2EF843746AF1}" destId="{D94A251A-18C3-4C8A-A274-B6A711A10B5C}" srcOrd="0" destOrd="0" parTransId="{A6756BDF-31DF-4D1A-85E0-2F209BFB2F59}" sibTransId="{3D3EE0DB-761D-4E0B-8656-B32E32131159}"/>
    <dgm:cxn modelId="{298B710C-60F3-4A65-884F-17EE4E8D17A4}" type="presOf" srcId="{D8241FF2-EEDD-4775-A3C8-2EF843746AF1}" destId="{3176EA27-C096-4286-AB61-B1ABB8633EBF}" srcOrd="0" destOrd="0" presId="urn:microsoft.com/office/officeart/2005/8/layout/list1"/>
    <dgm:cxn modelId="{24A7A9EA-181E-416E-8622-65F3BFD14DAB}" type="presParOf" srcId="{3176EA27-C096-4286-AB61-B1ABB8633EBF}" destId="{7E25A4A8-201F-43D1-A011-2CF7EE07CF3C}" srcOrd="0" destOrd="0" presId="urn:microsoft.com/office/officeart/2005/8/layout/list1"/>
    <dgm:cxn modelId="{06B26626-A08F-4B5A-A53D-3F72F6DC1635}" type="presParOf" srcId="{7E25A4A8-201F-43D1-A011-2CF7EE07CF3C}" destId="{29B486B0-903A-411E-984F-9CED4A0FCA54}" srcOrd="0" destOrd="0" presId="urn:microsoft.com/office/officeart/2005/8/layout/list1"/>
    <dgm:cxn modelId="{E85FBFF2-030C-403B-BDEB-19A23B1479DF}" type="presParOf" srcId="{7E25A4A8-201F-43D1-A011-2CF7EE07CF3C}" destId="{FBF67FCF-CD7E-4CF2-98CD-624D85A3B80B}" srcOrd="1" destOrd="0" presId="urn:microsoft.com/office/officeart/2005/8/layout/list1"/>
    <dgm:cxn modelId="{FC44D4EA-056F-4528-963B-29DB432966A8}" type="presParOf" srcId="{3176EA27-C096-4286-AB61-B1ABB8633EBF}" destId="{A80E8115-C2FF-46CC-AC95-105C89D6DC06}" srcOrd="1" destOrd="0" presId="urn:microsoft.com/office/officeart/2005/8/layout/list1"/>
    <dgm:cxn modelId="{71BBDF7D-EC3C-49C0-8221-C343EF9C37BA}" type="presParOf" srcId="{3176EA27-C096-4286-AB61-B1ABB8633EBF}" destId="{98003EF7-E482-4ACD-B8AA-3A75DF5D00DF}" srcOrd="2" destOrd="0" presId="urn:microsoft.com/office/officeart/2005/8/layout/list1"/>
    <dgm:cxn modelId="{0943757F-CF99-4CC4-910F-A413E67263C9}" type="presParOf" srcId="{3176EA27-C096-4286-AB61-B1ABB8633EBF}" destId="{ABC1F097-B226-456D-BA33-0FE4A47AD54E}" srcOrd="3" destOrd="0" presId="urn:microsoft.com/office/officeart/2005/8/layout/list1"/>
    <dgm:cxn modelId="{B82273FD-4FDA-4704-9DF2-DC3B5C3C0DB4}" type="presParOf" srcId="{3176EA27-C096-4286-AB61-B1ABB8633EBF}" destId="{E4505371-8EB1-4F86-9331-70515EE7B011}" srcOrd="4" destOrd="0" presId="urn:microsoft.com/office/officeart/2005/8/layout/list1"/>
    <dgm:cxn modelId="{05E873B8-3D34-49A7-8E01-ACB099A899CE}" type="presParOf" srcId="{E4505371-8EB1-4F86-9331-70515EE7B011}" destId="{052D8A88-31CC-428F-8A90-9DC6C9B2148D}" srcOrd="0" destOrd="0" presId="urn:microsoft.com/office/officeart/2005/8/layout/list1"/>
    <dgm:cxn modelId="{F2445D23-2555-4ED4-A0D7-2CD989B878E4}" type="presParOf" srcId="{E4505371-8EB1-4F86-9331-70515EE7B011}" destId="{1A89CB92-CA09-4270-B162-3D4ACBFDD45A}" srcOrd="1" destOrd="0" presId="urn:microsoft.com/office/officeart/2005/8/layout/list1"/>
    <dgm:cxn modelId="{227E01F3-775E-4074-B39D-6A78C81D35CB}" type="presParOf" srcId="{3176EA27-C096-4286-AB61-B1ABB8633EBF}" destId="{5653D4DE-DC03-40C1-908A-18D158090112}" srcOrd="5" destOrd="0" presId="urn:microsoft.com/office/officeart/2005/8/layout/list1"/>
    <dgm:cxn modelId="{F89A8131-EC4D-4054-918A-E5CCE74DD0B2}" type="presParOf" srcId="{3176EA27-C096-4286-AB61-B1ABB8633EBF}" destId="{5CE59C9B-DA67-4C24-8071-82CC0BD83BAC}" srcOrd="6" destOrd="0" presId="urn:microsoft.com/office/officeart/2005/8/layout/list1"/>
    <dgm:cxn modelId="{78D07555-B05D-42B6-ADBA-74A318B9D4AE}" type="presParOf" srcId="{3176EA27-C096-4286-AB61-B1ABB8633EBF}" destId="{881D3FEA-7E22-476B-9B58-D1526D3E4938}" srcOrd="7" destOrd="0" presId="urn:microsoft.com/office/officeart/2005/8/layout/list1"/>
    <dgm:cxn modelId="{935D3E53-7870-4B8B-B08B-8EBEBBE77AF2}" type="presParOf" srcId="{3176EA27-C096-4286-AB61-B1ABB8633EBF}" destId="{B93AC8C3-ADFE-4F84-B1CF-DB31568950CC}" srcOrd="8" destOrd="0" presId="urn:microsoft.com/office/officeart/2005/8/layout/list1"/>
    <dgm:cxn modelId="{F762DD90-C510-4695-9165-E63736511790}" type="presParOf" srcId="{B93AC8C3-ADFE-4F84-B1CF-DB31568950CC}" destId="{E0B13F97-0144-47DD-BF98-9EDCB0E2FFD9}" srcOrd="0" destOrd="0" presId="urn:microsoft.com/office/officeart/2005/8/layout/list1"/>
    <dgm:cxn modelId="{96FDBE6D-3C9A-4FB0-AE7A-E7B6C3F54670}" type="presParOf" srcId="{B93AC8C3-ADFE-4F84-B1CF-DB31568950CC}" destId="{1F0D1CD0-364C-4D87-9814-E12D5EED0FCA}" srcOrd="1" destOrd="0" presId="urn:microsoft.com/office/officeart/2005/8/layout/list1"/>
    <dgm:cxn modelId="{F1034DC7-A253-4AB5-8BEF-05E8EEDDADAD}" type="presParOf" srcId="{3176EA27-C096-4286-AB61-B1ABB8633EBF}" destId="{C4D542E0-85FE-453A-B7F0-5692097EDFDB}" srcOrd="9" destOrd="0" presId="urn:microsoft.com/office/officeart/2005/8/layout/list1"/>
    <dgm:cxn modelId="{2A84ACE6-385F-4656-B0CF-E6DF1A6E18E7}" type="presParOf" srcId="{3176EA27-C096-4286-AB61-B1ABB8633EBF}" destId="{486281A4-B6FA-4285-9661-86275A26C18D}" srcOrd="10" destOrd="0" presId="urn:microsoft.com/office/officeart/2005/8/layout/list1"/>
    <dgm:cxn modelId="{507E2749-4DE7-4C97-AF27-B8BEF3D381FD}" type="presParOf" srcId="{3176EA27-C096-4286-AB61-B1ABB8633EBF}" destId="{7F1405FF-3824-4451-83FD-219960B177E8}" srcOrd="11" destOrd="0" presId="urn:microsoft.com/office/officeart/2005/8/layout/list1"/>
    <dgm:cxn modelId="{5EB2C292-27B3-419A-823D-AC3D077169EC}" type="presParOf" srcId="{3176EA27-C096-4286-AB61-B1ABB8633EBF}" destId="{BE35DAF8-84CD-4A81-8458-AE8CF11B086A}" srcOrd="12" destOrd="0" presId="urn:microsoft.com/office/officeart/2005/8/layout/list1"/>
    <dgm:cxn modelId="{324CDDEE-6EBC-404D-8F35-650A22C939BE}" type="presParOf" srcId="{BE35DAF8-84CD-4A81-8458-AE8CF11B086A}" destId="{C1DB8167-80BD-4EA8-BD09-6EE7D6E3D527}" srcOrd="0" destOrd="0" presId="urn:microsoft.com/office/officeart/2005/8/layout/list1"/>
    <dgm:cxn modelId="{A407A52E-6EEB-4A84-A439-D7C79561CB09}" type="presParOf" srcId="{BE35DAF8-84CD-4A81-8458-AE8CF11B086A}" destId="{AADACD9D-2469-4EAD-9472-35B5B24D10AF}" srcOrd="1" destOrd="0" presId="urn:microsoft.com/office/officeart/2005/8/layout/list1"/>
    <dgm:cxn modelId="{D78BA5CA-7A72-481A-9491-1D04F4214EAE}" type="presParOf" srcId="{3176EA27-C096-4286-AB61-B1ABB8633EBF}" destId="{E76D5986-CDA3-41B6-82EE-5BF549AC747E}" srcOrd="13" destOrd="0" presId="urn:microsoft.com/office/officeart/2005/8/layout/list1"/>
    <dgm:cxn modelId="{82376ECF-B7BB-4E47-8284-6C46AC0D0FA4}" type="presParOf" srcId="{3176EA27-C096-4286-AB61-B1ABB8633EBF}" destId="{FAE0CFAE-5857-4E32-A244-58AF0195CC6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37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7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0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176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9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9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9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83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8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7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6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4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633D0DA-A43C-4084-92E7-D2C78706D9EF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3710721-74D8-47F8-A4D3-A5A4288E0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21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youtu.be/K1J3diJsD9U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risismonitor.gr/2018/02/08/statiki-i-anergia-stin-ellada-ton-noemvrio/" TargetMode="External"/><Relationship Id="rId2" Type="http://schemas.openxmlformats.org/officeDocument/2006/relationships/hyperlink" Target="http://www.tanea.gr/news/economy/article/5436811/xaotikes-diafores-metaksy-borra-notoy-sthn-anergia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hyperlink" Target="https://youtu.be/0u9xOw49cH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c.europa.eu/eurostat/web/lfs/data/main-tables?p_p_id=NavTreeportletprod_WAR_NavTreeportletprod_INSTANCE_OcfOHw1NaFWr&amp;p_p_lifecycle=0&amp;p_p_state=normal&amp;p_p_mode=view&amp;p_p_col_id=column-2&amp;p_p_col_count=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users.sch.gr/dtampouris/Plithorismos-Anergia.ht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Ανεργία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Αρχές Οικονομικής Θεωρίας </a:t>
            </a:r>
            <a:r>
              <a:rPr lang="el-GR" dirty="0" smtClean="0"/>
              <a:t>Γ</a:t>
            </a:r>
            <a:r>
              <a:rPr lang="el-GR" dirty="0"/>
              <a:t>’ τάξη  ΕΠΑΛ</a:t>
            </a:r>
            <a:br>
              <a:rPr lang="el-GR" dirty="0"/>
            </a:br>
            <a:r>
              <a:rPr lang="el-GR" dirty="0"/>
              <a:t>Κεφάλαιο 9.4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245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Ανεργία</a:t>
            </a:r>
            <a:endParaRPr lang="en-US" dirty="0"/>
          </a:p>
        </p:txBody>
      </p:sp>
      <p:pic>
        <p:nvPicPr>
          <p:cNvPr id="4" name="Unemployment  Find a job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99" y="1107584"/>
            <a:ext cx="7658375" cy="5591798"/>
          </a:xfrm>
        </p:spPr>
      </p:pic>
      <p:sp>
        <p:nvSpPr>
          <p:cNvPr id="6" name="TextBox 5"/>
          <p:cNvSpPr txBox="1"/>
          <p:nvPr/>
        </p:nvSpPr>
        <p:spPr>
          <a:xfrm>
            <a:off x="8654603" y="365126"/>
            <a:ext cx="319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https://youtu.be/K1J3diJsD9U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5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Δραστηριότητα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ΟΑΕΔ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l-GR" b="1" dirty="0" smtClean="0"/>
              <a:t>Ο</a:t>
            </a:r>
            <a:r>
              <a:rPr lang="el-GR" dirty="0" smtClean="0"/>
              <a:t>ργανισμός </a:t>
            </a:r>
            <a:r>
              <a:rPr lang="el-GR" b="1" dirty="0" smtClean="0"/>
              <a:t>Α</a:t>
            </a:r>
            <a:r>
              <a:rPr lang="el-GR" dirty="0" smtClean="0"/>
              <a:t>πασχόλησης </a:t>
            </a:r>
            <a:r>
              <a:rPr lang="el-GR" b="1" dirty="0" smtClean="0"/>
              <a:t>Ε</a:t>
            </a:r>
            <a:r>
              <a:rPr lang="el-GR" dirty="0" smtClean="0"/>
              <a:t>ργατικού </a:t>
            </a:r>
            <a:r>
              <a:rPr lang="el-GR" b="1" dirty="0"/>
              <a:t>Δ</a:t>
            </a:r>
            <a:r>
              <a:rPr lang="el-GR" dirty="0" smtClean="0"/>
              <a:t>υναμικού)</a:t>
            </a:r>
          </a:p>
          <a:p>
            <a:pPr marL="0" indent="0">
              <a:buNone/>
            </a:pPr>
            <a:r>
              <a:rPr lang="el-GR" dirty="0"/>
              <a:t>Μέθοδος καταγραφής της ανεργίας μέσω των υπηρεσιών του ΟΑΕΔ (εγγεγραμμένη ανεργία)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425" y="3511036"/>
            <a:ext cx="4392601" cy="292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3" y="3812145"/>
            <a:ext cx="3956762" cy="26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Δραστηριότητα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Παιχνίδι ρόλων</a:t>
            </a:r>
          </a:p>
          <a:p>
            <a:pPr marL="0" indent="0">
              <a:buNone/>
            </a:pPr>
            <a:r>
              <a:rPr lang="el-GR" dirty="0" smtClean="0"/>
              <a:t>Σας δίνονται οι παρακάτω επαγγελματικές ιδιότητες καθώς κα </a:t>
            </a:r>
            <a:r>
              <a:rPr lang="el-GR" dirty="0"/>
              <a:t>κ</a:t>
            </a:r>
            <a:r>
              <a:rPr lang="el-GR" dirty="0" smtClean="0"/>
              <a:t>άποια επιπλέον στοιχεία για το κάθε πρόσωπο. </a:t>
            </a:r>
          </a:p>
          <a:p>
            <a:pPr marL="514350" indent="-514350">
              <a:buAutoNum type="arabicParenR"/>
            </a:pPr>
            <a:r>
              <a:rPr lang="el-GR" dirty="0" smtClean="0"/>
              <a:t>Φορέας ΟΑΕΔ.</a:t>
            </a:r>
          </a:p>
          <a:p>
            <a:pPr marL="514350" indent="-514350">
              <a:buAutoNum type="arabicParenR"/>
            </a:pPr>
            <a:r>
              <a:rPr lang="el-GR" dirty="0" smtClean="0"/>
              <a:t>Πολιτικός μηχανικός στη Θεσσαλονίκη.</a:t>
            </a:r>
          </a:p>
          <a:p>
            <a:pPr marL="514350" indent="-514350">
              <a:buAutoNum type="arabicParenR"/>
            </a:pPr>
            <a:r>
              <a:rPr lang="el-GR" dirty="0" smtClean="0"/>
              <a:t>Τεχνίτης υποδηματοποιίας στην Καβάλα.</a:t>
            </a:r>
          </a:p>
          <a:p>
            <a:pPr marL="514350" indent="-514350">
              <a:buAutoNum type="arabicParenR"/>
            </a:pPr>
            <a:r>
              <a:rPr lang="el-GR" dirty="0" smtClean="0"/>
              <a:t>Δάσκαλος χιονοδρομίας στη Νάουσα.</a:t>
            </a:r>
          </a:p>
          <a:p>
            <a:pPr marL="514350" indent="-514350">
              <a:buAutoNum type="arabicParenR"/>
            </a:pPr>
            <a:r>
              <a:rPr lang="el-GR" dirty="0" smtClean="0"/>
              <a:t>Αγρότης στη Λάρισα.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Πλαίσιο: όλα τα παραπάνω πρόσωπα είναι σε ανεργία και καταφεύγουν στον αρμόδιο φορέα εργασίας ΟΑΕΔ στις 14/1/2018 (χειμώνας)</a:t>
            </a:r>
          </a:p>
        </p:txBody>
      </p:sp>
    </p:spTree>
    <p:extLst>
      <p:ext uri="{BB962C8B-B14F-4D97-AF65-F5344CB8AC3E}">
        <p14:creationId xmlns:p14="http://schemas.microsoft.com/office/powerpoint/2010/main" val="26963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r>
              <a:rPr lang="el-GR" dirty="0" smtClean="0"/>
              <a:t>Δραστηριότητα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378039"/>
            <a:ext cx="10233800" cy="47989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ΟΑΕΔ</a:t>
            </a:r>
          </a:p>
          <a:p>
            <a:pPr marL="0" indent="0">
              <a:buNone/>
            </a:pPr>
            <a:r>
              <a:rPr lang="el-GR" dirty="0" smtClean="0"/>
              <a:t>Διαθέσιμες θέσεις εργασίας, Ζητείται: 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Καλλιεργητής πατάτας στη Λαμία</a:t>
            </a:r>
          </a:p>
          <a:p>
            <a:r>
              <a:rPr lang="el-GR" dirty="0" smtClean="0"/>
              <a:t>Οικονομολόγος στη Θεσσαλονίκη.</a:t>
            </a:r>
          </a:p>
          <a:p>
            <a:r>
              <a:rPr lang="el-GR" dirty="0" smtClean="0"/>
              <a:t>Δάσκαλός χιονοδρομίας στα 3-5 πηγάδια</a:t>
            </a:r>
          </a:p>
          <a:p>
            <a:pPr>
              <a:buFontTx/>
              <a:buChar char="-"/>
            </a:pPr>
            <a:endParaRPr lang="el-GR" dirty="0"/>
          </a:p>
          <a:p>
            <a:pPr marL="514350" indent="-514350">
              <a:buAutoNum type="arabicParenR"/>
            </a:pPr>
            <a:r>
              <a:rPr lang="el-GR" dirty="0" smtClean="0"/>
              <a:t>Ποιος από τους παραπάνω θα μπορέσει να απασχοληθεί;</a:t>
            </a:r>
          </a:p>
          <a:p>
            <a:pPr marL="514350" indent="-514350">
              <a:buAutoNum type="arabicParenR"/>
            </a:pPr>
            <a:r>
              <a:rPr lang="el-GR" dirty="0" smtClean="0"/>
              <a:t>Ποια τα εμπόδια απασχόλησης που παρουσιάζονται;</a:t>
            </a:r>
          </a:p>
          <a:p>
            <a:pPr marL="514350" indent="-514350">
              <a:buAutoNum type="arabicParenR"/>
            </a:pPr>
            <a:r>
              <a:rPr lang="el-GR" dirty="0" smtClean="0"/>
              <a:t>Ποιοι παράγοντες επηρεάζουν την εξεύρεση εργασίας;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Δραστηριότητα 1 - Απαντήσεις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u="sng" dirty="0" smtClean="0"/>
              <a:t>Εμπόδια</a:t>
            </a:r>
            <a:r>
              <a:rPr lang="el-GR" dirty="0" smtClean="0"/>
              <a:t> </a:t>
            </a:r>
          </a:p>
          <a:p>
            <a:r>
              <a:rPr lang="el-GR" dirty="0" smtClean="0"/>
              <a:t>Πολιτικός μηχανικός : Δεν έχει δουλειά στο αντικείμενό του</a:t>
            </a:r>
          </a:p>
          <a:p>
            <a:r>
              <a:rPr lang="el-GR" dirty="0" smtClean="0"/>
              <a:t>Τεχνίτης υποδηματοποιίας: Το επάγγελμα του έχει εκλείψει από την πρόοδο της τεχνολογίας </a:t>
            </a:r>
          </a:p>
          <a:p>
            <a:r>
              <a:rPr lang="el-GR" dirty="0" smtClean="0"/>
              <a:t>Δάσκαλος χιονοδρομίας: Βρίσκει δουλειά εποχιακή μέχρι να κλείσει το χιονοδρομικό κέντρο.</a:t>
            </a:r>
          </a:p>
          <a:p>
            <a:r>
              <a:rPr lang="el-GR" dirty="0" smtClean="0"/>
              <a:t>Αγρότης: Δεν βρίσκει απασχόληση στην περιοχή του</a:t>
            </a:r>
          </a:p>
          <a:p>
            <a:pPr marL="0" indent="0">
              <a:buNone/>
            </a:pPr>
            <a:endParaRPr lang="el-GR" u="sng" dirty="0" smtClean="0"/>
          </a:p>
          <a:p>
            <a:pPr marL="0" indent="0">
              <a:buNone/>
            </a:pPr>
            <a:r>
              <a:rPr lang="el-GR" u="sng" dirty="0" smtClean="0"/>
              <a:t>Παράγοντες;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1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789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Είδη Ανεργίας 1/2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391078"/>
              </p:ext>
            </p:extLst>
          </p:nvPr>
        </p:nvGraphicFramePr>
        <p:xfrm>
          <a:off x="347730" y="1107582"/>
          <a:ext cx="11745531" cy="559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53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679" y="249215"/>
            <a:ext cx="10515600" cy="703821"/>
          </a:xfrm>
        </p:spPr>
        <p:txBody>
          <a:bodyPr>
            <a:normAutofit fontScale="90000"/>
          </a:bodyPr>
          <a:lstStyle/>
          <a:p>
            <a:r>
              <a:rPr lang="el-GR" dirty="0"/>
              <a:t>Είδη Ανεργίας 2</a:t>
            </a:r>
            <a:r>
              <a:rPr lang="el-GR" dirty="0" smtClean="0"/>
              <a:t>/2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613862"/>
              </p:ext>
            </p:extLst>
          </p:nvPr>
        </p:nvGraphicFramePr>
        <p:xfrm>
          <a:off x="334850" y="1068946"/>
          <a:ext cx="11668259" cy="562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2124" y="1918952"/>
            <a:ext cx="11539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Η κυκλική/ </a:t>
            </a:r>
            <a:r>
              <a:rPr lang="el-GR" sz="2000" dirty="0" err="1">
                <a:solidFill>
                  <a:schemeClr val="bg1"/>
                </a:solidFill>
              </a:rPr>
              <a:t>κεϋνσιανή</a:t>
            </a:r>
            <a:r>
              <a:rPr lang="el-GR" sz="2000" dirty="0">
                <a:solidFill>
                  <a:schemeClr val="bg1"/>
                </a:solidFill>
              </a:rPr>
              <a:t> ανεργία συνδέεται με την πτώση της οικονομικής δραστηριότητας στις φάσεις καθόδου και ύφεσης (αυξομειώσεις) του οικονομικού κύκλου.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Αδυναμία συνολικής ζήτησης να απορροφήσει την προσφορά εργατικού δυναμικού.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Επαναλαμβάνεται , έχει κυκλικό χαρακτήρα.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851" y="4491642"/>
            <a:ext cx="11668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οφείλεται στην αναντιστοιχία ανάμεσα στο είδος της ζήτησης και της προσφοράς εργασίας, μη απαραίτητα προσόντα.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</a:rPr>
              <a:t>Αναντιστοιχία ανάμεσα σε προσόντα ανέργου κα προσόντα που απαιτούνται για την θέση. Διαφορετικές ειδικεύσεις. </a:t>
            </a:r>
            <a:r>
              <a:rPr lang="el-GR" sz="2000" dirty="0" smtClean="0">
                <a:solidFill>
                  <a:schemeClr val="bg1"/>
                </a:solidFill>
              </a:rPr>
              <a:t>Έκλειψη επαγγελμάτων-ειδικοτήτων λόγω τεχνολογικής ανάπτυξης. </a:t>
            </a:r>
            <a:endParaRPr lang="el-G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Είδη Ανεργίας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785411"/>
              </p:ext>
            </p:extLst>
          </p:nvPr>
        </p:nvGraphicFramePr>
        <p:xfrm>
          <a:off x="178904" y="874644"/>
          <a:ext cx="12013095" cy="582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244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3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Φύλλο εργασίας 1/2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397" y="1552354"/>
            <a:ext cx="11305068" cy="4858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1) Η </a:t>
            </a:r>
            <a:r>
              <a:rPr lang="el-GR" dirty="0"/>
              <a:t>εποχιακή  ανεργία είναι μικρής σχετικά διάρκειας.</a:t>
            </a:r>
          </a:p>
          <a:p>
            <a:pPr marL="0" indent="0">
              <a:buNone/>
            </a:pPr>
            <a:r>
              <a:rPr lang="el-GR" dirty="0"/>
              <a:t>Σωστό (Σ)		Λάθος (Λ)</a:t>
            </a:r>
          </a:p>
          <a:p>
            <a:pPr marL="0" indent="0">
              <a:buNone/>
            </a:pPr>
            <a:r>
              <a:rPr lang="el-GR" dirty="0" smtClean="0"/>
              <a:t>2) Η </a:t>
            </a:r>
            <a:r>
              <a:rPr lang="el-GR" dirty="0"/>
              <a:t>διαρθρωτική ανεργία οφείλεται σε αναντιστοιχία προσόντων και κενών θέσεων.</a:t>
            </a:r>
          </a:p>
          <a:p>
            <a:pPr marL="0" indent="0">
              <a:buNone/>
            </a:pPr>
            <a:r>
              <a:rPr lang="el-GR" dirty="0"/>
              <a:t>Σωστό (Σ)		Λάθος (Λ)</a:t>
            </a:r>
          </a:p>
          <a:p>
            <a:pPr marL="0" indent="0">
              <a:buNone/>
            </a:pPr>
            <a:r>
              <a:rPr lang="el-GR" dirty="0" smtClean="0"/>
              <a:t>3) Ανεργία </a:t>
            </a:r>
            <a:r>
              <a:rPr lang="el-GR" dirty="0"/>
              <a:t>τριβής είναι η </a:t>
            </a:r>
            <a:r>
              <a:rPr lang="el-GR" dirty="0" err="1"/>
              <a:t>κεϋνσιανή</a:t>
            </a:r>
            <a:r>
              <a:rPr lang="el-GR" dirty="0"/>
              <a:t> ανεργία.</a:t>
            </a:r>
          </a:p>
          <a:p>
            <a:pPr marL="0" indent="0">
              <a:buNone/>
            </a:pPr>
            <a:r>
              <a:rPr lang="el-GR" dirty="0"/>
              <a:t>Σωστό (Σ)		Λάθος (Λ)</a:t>
            </a:r>
          </a:p>
          <a:p>
            <a:pPr marL="0" indent="0">
              <a:buNone/>
            </a:pPr>
            <a:r>
              <a:rPr lang="el-GR" dirty="0"/>
              <a:t>4</a:t>
            </a:r>
            <a:r>
              <a:rPr lang="el-GR" dirty="0" smtClean="0"/>
              <a:t>) Οι </a:t>
            </a:r>
            <a:r>
              <a:rPr lang="el-GR" dirty="0"/>
              <a:t>περισσότεροι άνεργοι είναι τεμπέληδες.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Σωστό (Σ)		Λάθος (</a:t>
            </a:r>
            <a:r>
              <a:rPr lang="el-GR" dirty="0" smtClean="0"/>
              <a:t>Λ</a:t>
            </a:r>
            <a:r>
              <a:rPr lang="el-GR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00366" y="2021983"/>
            <a:ext cx="1895104" cy="528034"/>
          </a:xfrm>
          <a:prstGeom prst="ellipse">
            <a:avLst/>
          </a:prstGeom>
          <a:noFill/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9554" y="4426616"/>
            <a:ext cx="1926503" cy="55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681" y="3426833"/>
            <a:ext cx="1926503" cy="554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9554" y="5449232"/>
            <a:ext cx="192650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Φύλλο εργασίας 2/2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05" y="1690688"/>
            <a:ext cx="11100390" cy="4997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smtClean="0"/>
              <a:t>5) Η </a:t>
            </a:r>
            <a:r>
              <a:rPr lang="el-GR" dirty="0"/>
              <a:t>ανεργία μειώνει το εισόδημα των ανέργων αλλά όχι το </a:t>
            </a:r>
            <a:r>
              <a:rPr lang="el-GR" dirty="0" smtClean="0"/>
              <a:t>συνολικό εισόδημα </a:t>
            </a:r>
            <a:r>
              <a:rPr lang="el-GR" dirty="0"/>
              <a:t>μιας χώρας.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Σωστό (Σ)		Λάθος (Λ</a:t>
            </a:r>
            <a:r>
              <a:rPr lang="el-GR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l-GR" dirty="0" smtClean="0"/>
              <a:t>6) </a:t>
            </a:r>
            <a:r>
              <a:rPr lang="el-GR" dirty="0"/>
              <a:t>Τα άτομα τα οποία δεν μπορούν ή δε θέλουν να εργαστούν </a:t>
            </a:r>
            <a:r>
              <a:rPr lang="el-GR" dirty="0" smtClean="0"/>
              <a:t>αποτελούν</a:t>
            </a:r>
            <a:r>
              <a:rPr lang="el-GR" dirty="0"/>
              <a:t> </a:t>
            </a:r>
            <a:r>
              <a:rPr lang="el-GR" dirty="0" smtClean="0"/>
              <a:t>τον </a:t>
            </a:r>
            <a:r>
              <a:rPr lang="el-GR" dirty="0"/>
              <a:t>οικονομικά μη ενεργό πληθυσμό. </a:t>
            </a:r>
            <a:endParaRPr lang="el-GR" dirty="0" smtClean="0"/>
          </a:p>
          <a:p>
            <a:pPr marL="0" indent="0">
              <a:buNone/>
            </a:pPr>
            <a:r>
              <a:rPr lang="el-GR" dirty="0"/>
              <a:t>Σωστό (Σ)		Λάθος (Λ</a:t>
            </a:r>
            <a:r>
              <a:rPr lang="el-GR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7</a:t>
            </a:r>
            <a:r>
              <a:rPr lang="el-GR" dirty="0" smtClean="0"/>
              <a:t>) </a:t>
            </a:r>
            <a:r>
              <a:rPr lang="el-GR" dirty="0"/>
              <a:t>Το άθροισμα των απασχολουμένων και των ανέργων είναι ίσο προς </a:t>
            </a:r>
            <a:r>
              <a:rPr lang="el-GR" dirty="0" smtClean="0"/>
              <a:t>το</a:t>
            </a:r>
            <a:r>
              <a:rPr lang="el-GR" dirty="0"/>
              <a:t> </a:t>
            </a:r>
            <a:r>
              <a:rPr lang="el-GR" dirty="0" smtClean="0"/>
              <a:t>εργατικό δυναμικό. </a:t>
            </a:r>
          </a:p>
          <a:p>
            <a:pPr marL="0" indent="0">
              <a:buNone/>
            </a:pPr>
            <a:r>
              <a:rPr lang="el-GR" dirty="0"/>
              <a:t>Σωστό (Σ)		Λάθος (Λ</a:t>
            </a:r>
            <a:r>
              <a:rPr lang="el-GR" dirty="0" smtClean="0"/>
              <a:t>)</a:t>
            </a:r>
            <a:endParaRPr lang="en-US" dirty="0" smtClean="0"/>
          </a:p>
          <a:p>
            <a:pPr marL="0" indent="0">
              <a:buNone/>
            </a:pPr>
            <a:r>
              <a:rPr lang="el-GR" dirty="0"/>
              <a:t>8</a:t>
            </a:r>
            <a:r>
              <a:rPr lang="el-GR" dirty="0" smtClean="0"/>
              <a:t>) </a:t>
            </a:r>
            <a:r>
              <a:rPr lang="el-GR" dirty="0"/>
              <a:t>Εργατικό δυναμικό είναι το σύνολο των ατόμων τα οποία εργάζονται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dirty="0"/>
              <a:t>Σωστό (Σ)		Λάθος (</a:t>
            </a:r>
            <a:r>
              <a:rPr lang="el-GR" dirty="0" smtClean="0"/>
              <a:t>Λ</a:t>
            </a:r>
            <a:r>
              <a:rPr lang="el-GR" dirty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6472" y="5946323"/>
            <a:ext cx="1926503" cy="554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1177" y="3706392"/>
            <a:ext cx="1926503" cy="55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6472" y="2389064"/>
            <a:ext cx="1926503" cy="55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1177" y="4977209"/>
            <a:ext cx="192650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120412"/>
            <a:ext cx="10515600" cy="1325563"/>
          </a:xfrm>
        </p:spPr>
        <p:txBody>
          <a:bodyPr/>
          <a:lstStyle/>
          <a:p>
            <a:r>
              <a:rPr lang="el-GR" dirty="0" smtClean="0"/>
              <a:t>Εργατικό δυναμικό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3494789"/>
              </p:ext>
            </p:extLst>
          </p:nvPr>
        </p:nvGraphicFramePr>
        <p:xfrm>
          <a:off x="563881" y="1097279"/>
          <a:ext cx="10789920" cy="556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7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Άρθρα </a:t>
            </a:r>
            <a:r>
              <a:rPr lang="el-GR" dirty="0"/>
              <a:t>ε</a:t>
            </a:r>
            <a:r>
              <a:rPr lang="el-GR" dirty="0" smtClean="0"/>
              <a:t>φημερίδων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233800" cy="4351338"/>
          </a:xfrm>
        </p:spPr>
        <p:txBody>
          <a:bodyPr/>
          <a:lstStyle/>
          <a:p>
            <a:pPr marL="0" indent="0">
              <a:buNone/>
            </a:pPr>
            <a:endParaRPr lang="el-GR" u="sng" dirty="0" smtClean="0">
              <a:hlinkClick r:id="rId2"/>
            </a:endParaRPr>
          </a:p>
          <a:p>
            <a:r>
              <a:rPr lang="el-GR" dirty="0" smtClean="0"/>
              <a:t>Ανεργία στην </a:t>
            </a:r>
            <a:r>
              <a:rPr lang="el-GR" dirty="0" smtClean="0"/>
              <a:t>Ελλάδα </a:t>
            </a:r>
            <a:r>
              <a:rPr lang="el-GR" dirty="0" smtClean="0"/>
              <a:t>τον Νοέμβριο 2017- </a:t>
            </a:r>
            <a:r>
              <a:rPr lang="en-US" dirty="0" smtClean="0"/>
              <a:t>Tradingeconomics.com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http://crisismonitor.gr/2018/02/08/statiki-i-anergia-stin-ellada-ton-noemvrio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 smtClean="0"/>
              <a:t>Χαοτικές διαφορές μεταξύ Βορρά- Νότου στην ανεργία</a:t>
            </a:r>
          </a:p>
          <a:p>
            <a:pPr marL="0" indent="0">
              <a:buNone/>
            </a:pPr>
            <a:r>
              <a:rPr lang="en-US" u="sng" dirty="0"/>
              <a:t>http://www.tanea.gr/news/economy/article/5436811/xaotikes-diafores-metaksy-borra-notoy-sthn-anergia</a:t>
            </a:r>
            <a:r>
              <a:rPr lang="en-US" u="sng" dirty="0" smtClean="0"/>
              <a:t>/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42977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Ανακεφαλαίωση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Ανεργία είναι η κατάσταση ενός ατόμου που ενώ ε</a:t>
            </a:r>
            <a:r>
              <a:rPr lang="el-GR" dirty="0"/>
              <a:t>ί</a:t>
            </a:r>
            <a:r>
              <a:rPr lang="el-GR" dirty="0" smtClean="0"/>
              <a:t>ναι ικανό, πρόθυμο και διαθέσιμο να απασχοληθεί </a:t>
            </a:r>
            <a:r>
              <a:rPr lang="el-GR" dirty="0" err="1" smtClean="0"/>
              <a:t>εαν</a:t>
            </a:r>
            <a:r>
              <a:rPr lang="el-GR" dirty="0" smtClean="0"/>
              <a:t> δύναται να βρει εργασία.</a:t>
            </a:r>
          </a:p>
          <a:p>
            <a:r>
              <a:rPr lang="el-GR" dirty="0" smtClean="0"/>
              <a:t>Εργατικό Δυναμικό = Απασχολούμενοι + Άνεργοι</a:t>
            </a:r>
          </a:p>
          <a:p>
            <a:r>
              <a:rPr lang="el-GR" dirty="0" smtClean="0"/>
              <a:t>Οικονομικά ΜΗ ενεργός πληθυσμός = αυτοί που δεν μπορούν + αυτοί που δεν θέλουν να εργαστούν.</a:t>
            </a:r>
          </a:p>
          <a:p>
            <a:r>
              <a:rPr lang="el-GR" dirty="0" smtClean="0"/>
              <a:t>Είδη Ανεργίας (Εποχιακή, Τριβής, Διαρθρωτική, Ανεπαρκούς  Ζήτησης)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4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167735"/>
            <a:ext cx="10522962" cy="733341"/>
          </a:xfrm>
        </p:spPr>
        <p:txBody>
          <a:bodyPr>
            <a:noAutofit/>
          </a:bodyPr>
          <a:lstStyle/>
          <a:p>
            <a:r>
              <a:rPr lang="el-GR" sz="3200" dirty="0" smtClean="0"/>
              <a:t>Ανεργία- πώς επιλέγουν οι νέοι τον τομέα εργασίας τους.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746" y="6569925"/>
            <a:ext cx="3337307" cy="38621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youtu.be/0u9xOw49cHw</a:t>
            </a:r>
            <a:endParaRPr lang="el-GR" sz="1800" dirty="0" smtClean="0"/>
          </a:p>
          <a:p>
            <a:endParaRPr lang="en-US" dirty="0"/>
          </a:p>
        </p:txBody>
      </p:sp>
      <p:pic>
        <p:nvPicPr>
          <p:cNvPr id="5" name="video- ανεργι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2985.48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548" y="978195"/>
            <a:ext cx="9940852" cy="559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883"/>
          </a:xfrm>
        </p:spPr>
        <p:txBody>
          <a:bodyPr>
            <a:noAutofit/>
          </a:bodyPr>
          <a:lstStyle/>
          <a:p>
            <a:r>
              <a:rPr lang="el-GR" sz="3200" dirty="0" smtClean="0"/>
              <a:t>Πίνακας 3: Ποσοστό ανεργίας τις ευρωπαϊκές χώρες Αύγουστος 2017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75008"/>
            <a:ext cx="10798813" cy="499700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497" y="5650887"/>
            <a:ext cx="1926503" cy="1207113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838200" y="6426558"/>
            <a:ext cx="9194442" cy="431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352" y="287852"/>
            <a:ext cx="10515600" cy="575033"/>
          </a:xfrm>
        </p:spPr>
        <p:txBody>
          <a:bodyPr>
            <a:noAutofit/>
          </a:bodyPr>
          <a:lstStyle/>
          <a:p>
            <a:r>
              <a:rPr lang="el-GR" sz="3200" dirty="0" smtClean="0"/>
              <a:t>Πίνακας 1: Ποσοστό ανεργίας αποκεντρωμένης Ελλάδας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" y="1020986"/>
            <a:ext cx="9136353" cy="56760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393" y="5303385"/>
            <a:ext cx="1743607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731"/>
          </a:xfrm>
        </p:spPr>
        <p:txBody>
          <a:bodyPr>
            <a:noAutofit/>
          </a:bodyPr>
          <a:lstStyle/>
          <a:p>
            <a:r>
              <a:rPr lang="el-GR" sz="3200" dirty="0" smtClean="0"/>
              <a:t>Πίνακας 2: Ποσοστό ανεργίας κατά ομάδες ηλικιών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91785"/>
            <a:ext cx="9182909" cy="396507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35" y="5302520"/>
            <a:ext cx="1741765" cy="15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 επόμενο μάθημα: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Μέτρηση ποσοστού ανεργίας</a:t>
            </a:r>
          </a:p>
          <a:p>
            <a:r>
              <a:rPr lang="el-GR" dirty="0" smtClean="0"/>
              <a:t>Συνέπειες ανεργίας </a:t>
            </a:r>
          </a:p>
          <a:p>
            <a:r>
              <a:rPr lang="el-GR" dirty="0" smtClean="0"/>
              <a:t>Τρόποι αντιμετώπισης της ανεργίας</a:t>
            </a:r>
          </a:p>
        </p:txBody>
      </p:sp>
    </p:spTree>
    <p:extLst>
      <p:ext uri="{BB962C8B-B14F-4D97-AF65-F5344CB8AC3E}">
        <p14:creationId xmlns:p14="http://schemas.microsoft.com/office/powerpoint/2010/main" val="38762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0" y="371489"/>
            <a:ext cx="10558670" cy="606987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Φύλλο Αξιολόγησης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21772" y="169470"/>
            <a:ext cx="5821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http://users.sch.gr/dtampouris/Plithorismos-Anergia.htm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037" y="1158504"/>
            <a:ext cx="6164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Να επιλύσετε το σταυρόλεξο που σας δίνεται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0" y="1800197"/>
            <a:ext cx="4976413" cy="4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Συνέπειες της ανεργίας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690688"/>
            <a:ext cx="10233800" cy="44862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u="sng" dirty="0" smtClean="0"/>
              <a:t>Οικονομικές</a:t>
            </a:r>
          </a:p>
          <a:p>
            <a:r>
              <a:rPr lang="el-GR" dirty="0" smtClean="0"/>
              <a:t>Απώλεια παραγωγικών δυνάμεων (δηλαδή της εργασίας των ανέργων η οποία θα μπορούσε να χρησιμοποιηθεί στην παραγωγική διαδικασία). </a:t>
            </a:r>
          </a:p>
          <a:p>
            <a:r>
              <a:rPr lang="el-GR" dirty="0" smtClean="0"/>
              <a:t>Απώλεια εισοδήματος για τον άνεργο και την οικογένεια του.</a:t>
            </a:r>
            <a:endParaRPr lang="el-GR" dirty="0"/>
          </a:p>
          <a:p>
            <a:r>
              <a:rPr lang="el-GR" dirty="0" smtClean="0"/>
              <a:t>Επιβαρύνει τον κρατικό προϋπολογισμό ( επιδόματα ανεργίας)</a:t>
            </a:r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u="sng" dirty="0" smtClean="0"/>
              <a:t>Κοινωνικές</a:t>
            </a:r>
          </a:p>
          <a:p>
            <a:r>
              <a:rPr lang="el-GR" dirty="0" smtClean="0"/>
              <a:t>Μείωση κοινωνικής θέσης ανέργου</a:t>
            </a:r>
          </a:p>
          <a:p>
            <a:r>
              <a:rPr lang="el-GR" dirty="0" smtClean="0"/>
              <a:t>Μείωση αυτοσεβασμού </a:t>
            </a:r>
          </a:p>
          <a:p>
            <a:r>
              <a:rPr lang="el-GR" dirty="0" smtClean="0"/>
              <a:t>Οικογενειακές τριβές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Τρόποι αντιμετώπισης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Μέτρα αύξησης της συνολικής ζήτησης (διαρθρωτική ανεργία)</a:t>
            </a:r>
          </a:p>
          <a:p>
            <a:pPr marL="0" indent="0">
              <a:buNone/>
            </a:pPr>
            <a:r>
              <a:rPr lang="el-GR" b="1" dirty="0" smtClean="0"/>
              <a:t>Δημοσιονομικά </a:t>
            </a:r>
          </a:p>
          <a:p>
            <a:pPr>
              <a:buFontTx/>
              <a:buChar char="-"/>
            </a:pPr>
            <a:r>
              <a:rPr lang="el-GR" dirty="0" smtClean="0"/>
              <a:t>αύξηση κρατικών δαπανών για δημόσια έργα, προώθηση μεγάλων επενδυτικών έργων)</a:t>
            </a:r>
          </a:p>
          <a:p>
            <a:pPr marL="0" indent="0">
              <a:buNone/>
            </a:pPr>
            <a:r>
              <a:rPr lang="el-GR" b="1" dirty="0" smtClean="0"/>
              <a:t>Νομισματικά </a:t>
            </a:r>
          </a:p>
          <a:p>
            <a:pPr>
              <a:buFontTx/>
              <a:buChar char="-"/>
            </a:pPr>
            <a:r>
              <a:rPr lang="el-GR" dirty="0" smtClean="0"/>
              <a:t>μείωση επιτοκίου για προώθηση επενδύσεων, παραγωγής και απασχόλησης) 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 smtClean="0"/>
              <a:t>Μέτρα επαγγελματικής κατάρτισης και επανεκπαίδευσης του εργατικού δυναμικού (διαρθρωτική ανεργία)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24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8252"/>
          </a:xfrm>
        </p:spPr>
        <p:txBody>
          <a:bodyPr/>
          <a:lstStyle/>
          <a:p>
            <a:r>
              <a:rPr lang="el-GR" dirty="0" smtClean="0"/>
              <a:t>Εργατικό δυναμικό- Ανεργία</a:t>
            </a:r>
            <a:endParaRPr lang="en-US" dirty="0"/>
          </a:p>
        </p:txBody>
      </p:sp>
      <p:pic>
        <p:nvPicPr>
          <p:cNvPr id="4" name="video- εργατικό δυναμικό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1367.6117"/>
                    <p14:bmk name="Bookmark 2" time="47156.3439"/>
                    <p14:bmk name="Bookmark 3" time="66948.8198"/>
                    <p14:bmk name="Bookmark 4" time="93643.6024"/>
                    <p14:bmk name="Bookmark 5" time="108897.763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26" y="1233378"/>
            <a:ext cx="7182848" cy="5386645"/>
          </a:xfrm>
        </p:spPr>
      </p:pic>
      <p:sp>
        <p:nvSpPr>
          <p:cNvPr id="5" name="TextBox 4"/>
          <p:cNvSpPr txBox="1"/>
          <p:nvPr/>
        </p:nvSpPr>
        <p:spPr>
          <a:xfrm>
            <a:off x="8386100" y="1233378"/>
            <a:ext cx="3580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https://www.youtube.com/watch?v=F3B4oVrOBsw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46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7" y="2690882"/>
            <a:ext cx="10515600" cy="1325563"/>
          </a:xfrm>
        </p:spPr>
        <p:txBody>
          <a:bodyPr/>
          <a:lstStyle/>
          <a:p>
            <a:r>
              <a:rPr lang="el-GR" dirty="0" smtClean="0"/>
              <a:t>Ευχαριστώ πολύ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4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06" y="360609"/>
            <a:ext cx="9905998" cy="643944"/>
          </a:xfrm>
        </p:spPr>
        <p:txBody>
          <a:bodyPr>
            <a:normAutofit fontScale="90000"/>
          </a:bodyPr>
          <a:lstStyle/>
          <a:p>
            <a:r>
              <a:rPr lang="el-GR" dirty="0"/>
              <a:t>Ορισμός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670" y="1262130"/>
            <a:ext cx="10753860" cy="4955790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200" b="1" dirty="0" smtClean="0"/>
              <a:t>Ανεργία</a:t>
            </a:r>
            <a:r>
              <a:rPr lang="el-GR" sz="2200" dirty="0" smtClean="0"/>
              <a:t> είναι η κατάσταση ενός ατόμου που ενώ </a:t>
            </a:r>
            <a:r>
              <a:rPr lang="el-GR" sz="2200" u="sng" dirty="0" smtClean="0"/>
              <a:t>είναι ικανό, πρόθυμο και διαθέσιμο</a:t>
            </a:r>
            <a:r>
              <a:rPr lang="el-GR" sz="2200" dirty="0" smtClean="0"/>
              <a:t> να απασχοληθεί δεν μπορεί να βρει εργασία.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l-GR" sz="2200" b="1" dirty="0" smtClean="0"/>
              <a:t>Δε </a:t>
            </a:r>
            <a:r>
              <a:rPr lang="el-GR" sz="2200" b="1" dirty="0"/>
              <a:t>θεωρούνται άνεργοι </a:t>
            </a:r>
            <a:r>
              <a:rPr lang="el-GR" sz="2200" dirty="0"/>
              <a:t>τα άτομα που δε μπορούν ή δεν επιθυμούν να συμμετέχουν στο εργατικό δυναμικό, 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ΑΜΕΑ </a:t>
            </a:r>
            <a:r>
              <a:rPr lang="el-GR" sz="2200" dirty="0"/>
              <a:t>με βαριές </a:t>
            </a:r>
            <a:r>
              <a:rPr lang="el-GR" sz="2200" dirty="0" smtClean="0"/>
              <a:t>αναπηρίες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</a:t>
            </a:r>
            <a:r>
              <a:rPr lang="el-GR" sz="2200" dirty="0"/>
              <a:t>νέοι κάτω των </a:t>
            </a:r>
            <a:r>
              <a:rPr lang="el-GR" sz="2200" dirty="0" smtClean="0"/>
              <a:t>16 ετών,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σπουδαστές</a:t>
            </a:r>
            <a:endParaRPr lang="el-GR" sz="22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στρατιωτικοί</a:t>
            </a:r>
            <a:endParaRPr lang="el-GR" sz="22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φυλακισμένοι</a:t>
            </a:r>
            <a:endParaRPr lang="el-GR" sz="22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νοικοκυρές</a:t>
            </a:r>
            <a:endParaRPr lang="el-GR" sz="2200" dirty="0"/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AutoNum type="arabicParenR"/>
            </a:pPr>
            <a:r>
              <a:rPr lang="el-GR" sz="2200" dirty="0" smtClean="0"/>
              <a:t>οι συνταξιούχοι</a:t>
            </a:r>
          </a:p>
        </p:txBody>
      </p:sp>
    </p:spTree>
    <p:extLst>
      <p:ext uri="{BB962C8B-B14F-4D97-AF65-F5344CB8AC3E}">
        <p14:creationId xmlns:p14="http://schemas.microsoft.com/office/powerpoint/2010/main" val="10444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126"/>
          </a:xfrm>
        </p:spPr>
        <p:txBody>
          <a:bodyPr>
            <a:normAutofit/>
          </a:bodyPr>
          <a:lstStyle/>
          <a:p>
            <a:r>
              <a:rPr lang="el-GR" dirty="0" smtClean="0"/>
              <a:t>Εργατικό δυναμικό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3017301"/>
              </p:ext>
            </p:extLst>
          </p:nvPr>
        </p:nvGraphicFramePr>
        <p:xfrm>
          <a:off x="838201" y="1561514"/>
          <a:ext cx="10515600" cy="461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1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r>
              <a:rPr lang="el-GR" dirty="0"/>
              <a:t>Μέτρηση ανεργίας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0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7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3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87" y="3441493"/>
            <a:ext cx="4652855" cy="28545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23" y="667952"/>
            <a:ext cx="5520097" cy="2300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09" y="3515932"/>
            <a:ext cx="3992183" cy="2705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9" y="2421226"/>
            <a:ext cx="3366509" cy="1891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1" y="682755"/>
            <a:ext cx="4021912" cy="22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14265</TotalTime>
  <Words>900</Words>
  <Application>Microsoft Office PowerPoint</Application>
  <PresentationFormat>Widescreen</PresentationFormat>
  <Paragraphs>153</Paragraphs>
  <Slides>30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Corbel</vt:lpstr>
      <vt:lpstr>Depth</vt:lpstr>
      <vt:lpstr>Ανεργία</vt:lpstr>
      <vt:lpstr>Εργατικό δυναμικό</vt:lpstr>
      <vt:lpstr>Εργατικό δυναμικό- Ανεργία</vt:lpstr>
      <vt:lpstr>Ορισμός</vt:lpstr>
      <vt:lpstr>Εργατικό δυναμικό</vt:lpstr>
      <vt:lpstr>Μέτρηση ανεργίας</vt:lpstr>
      <vt:lpstr>PowerPoint Presentation</vt:lpstr>
      <vt:lpstr>PowerPoint Presentation</vt:lpstr>
      <vt:lpstr>PowerPoint Presentation</vt:lpstr>
      <vt:lpstr>Ανεργία</vt:lpstr>
      <vt:lpstr>Δραστηριότητα 1</vt:lpstr>
      <vt:lpstr>Δραστηριότητα 1</vt:lpstr>
      <vt:lpstr>Δραστηριότητα 1</vt:lpstr>
      <vt:lpstr>Δραστηριότητα 1 - Απαντήσεις </vt:lpstr>
      <vt:lpstr>Είδη Ανεργίας 1/2</vt:lpstr>
      <vt:lpstr>Είδη Ανεργίας 2/2</vt:lpstr>
      <vt:lpstr>Είδη Ανεργίας</vt:lpstr>
      <vt:lpstr>Φύλλο εργασίας 1/2</vt:lpstr>
      <vt:lpstr>Φύλλο εργασίας 2/2</vt:lpstr>
      <vt:lpstr>Άρθρα εφημερίδων</vt:lpstr>
      <vt:lpstr>Ανακεφαλαίωση</vt:lpstr>
      <vt:lpstr>Ανεργία- πώς επιλέγουν οι νέοι τον τομέα εργασίας τους.</vt:lpstr>
      <vt:lpstr>Πίνακας 3: Ποσοστό ανεργίας τις ευρωπαϊκές χώρες Αύγουστος 2017</vt:lpstr>
      <vt:lpstr>Πίνακας 1: Ποσοστό ανεργίας αποκεντρωμένης Ελλάδας</vt:lpstr>
      <vt:lpstr>Πίνακας 2: Ποσοστό ανεργίας κατά ομάδες ηλικιών</vt:lpstr>
      <vt:lpstr>Στο επόμενο μάθημα:</vt:lpstr>
      <vt:lpstr>Φύλλο Αξιολόγησης</vt:lpstr>
      <vt:lpstr>Συνέπειες της ανεργίας</vt:lpstr>
      <vt:lpstr>Τρόποι αντιμετώπισης</vt:lpstr>
      <vt:lpstr>Ευχαριστώ πολύ</vt:lpstr>
    </vt:vector>
  </TitlesOfParts>
  <Company>by adguard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Ανεργία</dc:title>
  <dc:creator>kathrine kathrines</dc:creator>
  <cp:lastModifiedBy>kathrine kathrines</cp:lastModifiedBy>
  <cp:revision>48</cp:revision>
  <dcterms:created xsi:type="dcterms:W3CDTF">2018-02-05T07:41:11Z</dcterms:created>
  <dcterms:modified xsi:type="dcterms:W3CDTF">2018-03-01T05:42:27Z</dcterms:modified>
</cp:coreProperties>
</file>