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1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3" r:id="rId5"/>
    <p:sldId id="258" r:id="rId6"/>
    <p:sldId id="259" r:id="rId7"/>
    <p:sldId id="260" r:id="rId8"/>
    <p:sldId id="264" r:id="rId9"/>
    <p:sldId id="265" r:id="rId10"/>
    <p:sldId id="266" r:id="rId11"/>
    <p:sldId id="268" r:id="rId12"/>
    <p:sldId id="26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image" Target="../media/image1.jpeg"/><Relationship Id="rId4" Type="http://schemas.openxmlformats.org/officeDocument/2006/relationships/image" Target="../media/image4.jp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image" Target="../media/image5.jpg"/><Relationship Id="rId4" Type="http://schemas.openxmlformats.org/officeDocument/2006/relationships/image" Target="../media/image8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1B364C-2A08-4683-9808-65EB0F1677C7}" type="doc">
      <dgm:prSet loTypeId="urn:microsoft.com/office/officeart/2005/8/layout/hProcess10" loCatId="process" qsTypeId="urn:microsoft.com/office/officeart/2005/8/quickstyle/3d3" qsCatId="3D" csTypeId="urn:microsoft.com/office/officeart/2005/8/colors/colorful2" csCatId="colorful" phldr="1"/>
      <dgm:spPr/>
    </dgm:pt>
    <dgm:pt modelId="{D4A25BE9-792F-40C2-BDF4-1AE371D7867C}">
      <dgm:prSet phldrT="[Text]"/>
      <dgm:spPr/>
      <dgm:t>
        <a:bodyPr/>
        <a:lstStyle/>
        <a:p>
          <a:r>
            <a:rPr lang="el-GR" dirty="0" smtClean="0"/>
            <a:t>Σιτάρι</a:t>
          </a:r>
          <a:endParaRPr lang="en-US" dirty="0"/>
        </a:p>
      </dgm:t>
    </dgm:pt>
    <dgm:pt modelId="{BBE6101A-75F9-41EA-A90C-4BA5F09D33B5}" type="parTrans" cxnId="{CC98E4B9-648D-4463-BF8D-9F069898C275}">
      <dgm:prSet/>
      <dgm:spPr/>
      <dgm:t>
        <a:bodyPr/>
        <a:lstStyle/>
        <a:p>
          <a:endParaRPr lang="en-US"/>
        </a:p>
      </dgm:t>
    </dgm:pt>
    <dgm:pt modelId="{AF8D3DE8-015F-4FCB-9754-9CB1753B91BF}" type="sibTrans" cxnId="{CC98E4B9-648D-4463-BF8D-9F069898C275}">
      <dgm:prSet/>
      <dgm:spPr/>
      <dgm:t>
        <a:bodyPr/>
        <a:lstStyle/>
        <a:p>
          <a:endParaRPr lang="en-US"/>
        </a:p>
      </dgm:t>
    </dgm:pt>
    <dgm:pt modelId="{6D3F5821-4CA0-4962-881F-A2782302F096}">
      <dgm:prSet phldrT="[Text]"/>
      <dgm:spPr/>
      <dgm:t>
        <a:bodyPr/>
        <a:lstStyle/>
        <a:p>
          <a:r>
            <a:rPr lang="el-GR" dirty="0" smtClean="0"/>
            <a:t>Αλεύρι</a:t>
          </a:r>
          <a:endParaRPr lang="en-US" dirty="0"/>
        </a:p>
      </dgm:t>
    </dgm:pt>
    <dgm:pt modelId="{7429F047-36E4-4241-A3AD-C1311DF459A9}" type="parTrans" cxnId="{F578195D-68F0-43BD-A069-C4CC77362A1E}">
      <dgm:prSet/>
      <dgm:spPr/>
      <dgm:t>
        <a:bodyPr/>
        <a:lstStyle/>
        <a:p>
          <a:endParaRPr lang="en-US"/>
        </a:p>
      </dgm:t>
    </dgm:pt>
    <dgm:pt modelId="{A68588D1-09D9-4F06-960A-EDB8B5A9ED00}" type="sibTrans" cxnId="{F578195D-68F0-43BD-A069-C4CC77362A1E}">
      <dgm:prSet/>
      <dgm:spPr/>
      <dgm:t>
        <a:bodyPr/>
        <a:lstStyle/>
        <a:p>
          <a:endParaRPr lang="en-US"/>
        </a:p>
      </dgm:t>
    </dgm:pt>
    <dgm:pt modelId="{7B3E26F2-8CC1-4E5C-891A-78A293DAAD12}">
      <dgm:prSet phldrT="[Text]"/>
      <dgm:spPr/>
      <dgm:t>
        <a:bodyPr/>
        <a:lstStyle/>
        <a:p>
          <a:r>
            <a:rPr lang="el-GR" dirty="0" smtClean="0"/>
            <a:t>Ζύμη</a:t>
          </a:r>
          <a:endParaRPr lang="en-US" dirty="0"/>
        </a:p>
      </dgm:t>
    </dgm:pt>
    <dgm:pt modelId="{BA3D5C96-210F-434C-8586-A9B779E8B9A6}" type="parTrans" cxnId="{D4BEA958-E453-4839-B2B1-61BA87807A0C}">
      <dgm:prSet/>
      <dgm:spPr/>
      <dgm:t>
        <a:bodyPr/>
        <a:lstStyle/>
        <a:p>
          <a:endParaRPr lang="en-US"/>
        </a:p>
      </dgm:t>
    </dgm:pt>
    <dgm:pt modelId="{298B3941-A5C5-4AC7-91E5-92FBE8B45189}" type="sibTrans" cxnId="{D4BEA958-E453-4839-B2B1-61BA87807A0C}">
      <dgm:prSet/>
      <dgm:spPr/>
      <dgm:t>
        <a:bodyPr/>
        <a:lstStyle/>
        <a:p>
          <a:endParaRPr lang="en-US"/>
        </a:p>
      </dgm:t>
    </dgm:pt>
    <dgm:pt modelId="{EC63BF53-698F-476B-B2EF-9807F6C3BC5B}">
      <dgm:prSet/>
      <dgm:spPr/>
      <dgm:t>
        <a:bodyPr/>
        <a:lstStyle/>
        <a:p>
          <a:r>
            <a:rPr lang="el-GR" dirty="0" smtClean="0"/>
            <a:t>Ψωμί</a:t>
          </a:r>
          <a:endParaRPr lang="en-US" dirty="0"/>
        </a:p>
      </dgm:t>
    </dgm:pt>
    <dgm:pt modelId="{88C82217-A46B-45A0-913B-9705471FA8C0}" type="parTrans" cxnId="{EBB403B5-6BA2-4A39-92A3-244E2755EC9D}">
      <dgm:prSet/>
      <dgm:spPr/>
      <dgm:t>
        <a:bodyPr/>
        <a:lstStyle/>
        <a:p>
          <a:endParaRPr lang="en-US"/>
        </a:p>
      </dgm:t>
    </dgm:pt>
    <dgm:pt modelId="{7D2BD196-B1E0-4E2B-B4CF-9F727F522B66}" type="sibTrans" cxnId="{EBB403B5-6BA2-4A39-92A3-244E2755EC9D}">
      <dgm:prSet/>
      <dgm:spPr/>
      <dgm:t>
        <a:bodyPr/>
        <a:lstStyle/>
        <a:p>
          <a:endParaRPr lang="en-US"/>
        </a:p>
      </dgm:t>
    </dgm:pt>
    <dgm:pt modelId="{4559DDEC-BAE0-4803-AF98-68448582D7A7}" type="pres">
      <dgm:prSet presAssocID="{0F1B364C-2A08-4683-9808-65EB0F1677C7}" presName="Name0" presStyleCnt="0">
        <dgm:presLayoutVars>
          <dgm:dir/>
          <dgm:resizeHandles val="exact"/>
        </dgm:presLayoutVars>
      </dgm:prSet>
      <dgm:spPr/>
    </dgm:pt>
    <dgm:pt modelId="{D578E9DA-6047-485F-814E-5CE619B3D19D}" type="pres">
      <dgm:prSet presAssocID="{D4A25BE9-792F-40C2-BDF4-1AE371D7867C}" presName="composite" presStyleCnt="0"/>
      <dgm:spPr/>
    </dgm:pt>
    <dgm:pt modelId="{CE9F64F1-6230-4FA0-BA62-4D4168D1932E}" type="pres">
      <dgm:prSet presAssocID="{D4A25BE9-792F-40C2-BDF4-1AE371D7867C}" presName="imagSh" presStyleLbl="bgImgPlace1" presStyleIdx="0" presStyleCnt="4" custLinFactNeighborX="2857" custLinFactNeighborY="1674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3A4C3393-1F2C-4850-8B79-DD462F9446AB}" type="pres">
      <dgm:prSet presAssocID="{D4A25BE9-792F-40C2-BDF4-1AE371D7867C}" presName="txNode" presStyleLbl="node1" presStyleIdx="0" presStyleCnt="4" custScaleY="422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1138C8-A6F8-401A-95FB-1BE88C4803DD}" type="pres">
      <dgm:prSet presAssocID="{AF8D3DE8-015F-4FCB-9754-9CB1753B91BF}" presName="sibTrans" presStyleLbl="sibTrans2D1" presStyleIdx="0" presStyleCnt="3"/>
      <dgm:spPr/>
      <dgm:t>
        <a:bodyPr/>
        <a:lstStyle/>
        <a:p>
          <a:endParaRPr lang="en-US"/>
        </a:p>
      </dgm:t>
    </dgm:pt>
    <dgm:pt modelId="{8CCD7EA9-BEAF-4BF6-B24B-AAAAEAACCC73}" type="pres">
      <dgm:prSet presAssocID="{AF8D3DE8-015F-4FCB-9754-9CB1753B91BF}" presName="connTx" presStyleLbl="sibTrans2D1" presStyleIdx="0" presStyleCnt="3"/>
      <dgm:spPr/>
      <dgm:t>
        <a:bodyPr/>
        <a:lstStyle/>
        <a:p>
          <a:endParaRPr lang="en-US"/>
        </a:p>
      </dgm:t>
    </dgm:pt>
    <dgm:pt modelId="{569DBA21-B59E-49FC-9C84-04A319AA41A9}" type="pres">
      <dgm:prSet presAssocID="{6D3F5821-4CA0-4962-881F-A2782302F096}" presName="composite" presStyleCnt="0"/>
      <dgm:spPr/>
    </dgm:pt>
    <dgm:pt modelId="{C7885860-42E5-4FE7-9C8C-124B179852AE}" type="pres">
      <dgm:prSet presAssocID="{6D3F5821-4CA0-4962-881F-A2782302F096}" presName="imagSh" presStyleLbl="bgImgPlace1" presStyleIdx="1" presStyleCnt="4" custLinFactNeighborX="4070" custLinFactNeighborY="10941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1000" r="-21000"/>
          </a:stretch>
        </a:blipFill>
      </dgm:spPr>
    </dgm:pt>
    <dgm:pt modelId="{85424008-DA5B-4E00-A926-9CE2A2259C93}" type="pres">
      <dgm:prSet presAssocID="{6D3F5821-4CA0-4962-881F-A2782302F096}" presName="txNode" presStyleLbl="node1" presStyleIdx="1" presStyleCnt="4" custScaleY="422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29FEEF-677D-42FC-B4B4-A627CC5A5C75}" type="pres">
      <dgm:prSet presAssocID="{A68588D1-09D9-4F06-960A-EDB8B5A9ED00}" presName="sibTrans" presStyleLbl="sibTrans2D1" presStyleIdx="1" presStyleCnt="3"/>
      <dgm:spPr/>
      <dgm:t>
        <a:bodyPr/>
        <a:lstStyle/>
        <a:p>
          <a:endParaRPr lang="en-US"/>
        </a:p>
      </dgm:t>
    </dgm:pt>
    <dgm:pt modelId="{1A792B7A-C624-433D-A96E-0449E68120C2}" type="pres">
      <dgm:prSet presAssocID="{A68588D1-09D9-4F06-960A-EDB8B5A9ED00}" presName="connTx" presStyleLbl="sibTrans2D1" presStyleIdx="1" presStyleCnt="3"/>
      <dgm:spPr/>
      <dgm:t>
        <a:bodyPr/>
        <a:lstStyle/>
        <a:p>
          <a:endParaRPr lang="en-US"/>
        </a:p>
      </dgm:t>
    </dgm:pt>
    <dgm:pt modelId="{4AEAAD03-7A2B-4C63-8BA2-512BD5AEE4CE}" type="pres">
      <dgm:prSet presAssocID="{7B3E26F2-8CC1-4E5C-891A-78A293DAAD12}" presName="composite" presStyleCnt="0"/>
      <dgm:spPr/>
    </dgm:pt>
    <dgm:pt modelId="{89BEC00E-114C-4142-BBAE-E9D0981427D0}" type="pres">
      <dgm:prSet presAssocID="{7B3E26F2-8CC1-4E5C-891A-78A293DAAD12}" presName="imagSh" presStyleLbl="bgImgPlace1" presStyleIdx="2" presStyleCnt="4" custLinFactNeighborX="-6228" custLinFactNeighborY="1039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</dgm:pt>
    <dgm:pt modelId="{34997EEC-DEB0-4DEA-8B04-7CD4DA39AF41}" type="pres">
      <dgm:prSet presAssocID="{7B3E26F2-8CC1-4E5C-891A-78A293DAAD12}" presName="txNode" presStyleLbl="node1" presStyleIdx="2" presStyleCnt="4" custScaleY="454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BB644F-D7B7-403F-B835-467ACA0B45A1}" type="pres">
      <dgm:prSet presAssocID="{298B3941-A5C5-4AC7-91E5-92FBE8B45189}" presName="sibTrans" presStyleLbl="sibTrans2D1" presStyleIdx="2" presStyleCnt="3"/>
      <dgm:spPr/>
      <dgm:t>
        <a:bodyPr/>
        <a:lstStyle/>
        <a:p>
          <a:endParaRPr lang="en-US"/>
        </a:p>
      </dgm:t>
    </dgm:pt>
    <dgm:pt modelId="{192BE0EB-3144-4F60-A2F9-B6BFFCC87670}" type="pres">
      <dgm:prSet presAssocID="{298B3941-A5C5-4AC7-91E5-92FBE8B45189}" presName="connTx" presStyleLbl="sibTrans2D1" presStyleIdx="2" presStyleCnt="3"/>
      <dgm:spPr/>
      <dgm:t>
        <a:bodyPr/>
        <a:lstStyle/>
        <a:p>
          <a:endParaRPr lang="en-US"/>
        </a:p>
      </dgm:t>
    </dgm:pt>
    <dgm:pt modelId="{B5ABB291-0B34-4F0E-A559-17B8DBAB7150}" type="pres">
      <dgm:prSet presAssocID="{EC63BF53-698F-476B-B2EF-9807F6C3BC5B}" presName="composite" presStyleCnt="0"/>
      <dgm:spPr/>
    </dgm:pt>
    <dgm:pt modelId="{2E1C9C6E-040D-4165-AFA1-C06339863A59}" type="pres">
      <dgm:prSet presAssocID="{EC63BF53-698F-476B-B2EF-9807F6C3BC5B}" presName="imagSh" presStyleLbl="bgImgPlace1" presStyleIdx="3" presStyleCnt="4" custLinFactNeighborX="-12613" custLinFactNeighborY="8512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1000" r="-31000"/>
          </a:stretch>
        </a:blipFill>
      </dgm:spPr>
    </dgm:pt>
    <dgm:pt modelId="{B552A551-37D6-48EB-8415-3E7DF6844158}" type="pres">
      <dgm:prSet presAssocID="{EC63BF53-698F-476B-B2EF-9807F6C3BC5B}" presName="txNode" presStyleLbl="node1" presStyleIdx="3" presStyleCnt="4" custScaleY="401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96985A5-15FE-4E16-90A9-CD76D2728534}" type="presOf" srcId="{A68588D1-09D9-4F06-960A-EDB8B5A9ED00}" destId="{D529FEEF-677D-42FC-B4B4-A627CC5A5C75}" srcOrd="0" destOrd="0" presId="urn:microsoft.com/office/officeart/2005/8/layout/hProcess10"/>
    <dgm:cxn modelId="{B3DC529F-A3F6-4F4D-B9FC-632BBD5B6D3B}" type="presOf" srcId="{A68588D1-09D9-4F06-960A-EDB8B5A9ED00}" destId="{1A792B7A-C624-433D-A96E-0449E68120C2}" srcOrd="1" destOrd="0" presId="urn:microsoft.com/office/officeart/2005/8/layout/hProcess10"/>
    <dgm:cxn modelId="{EBB403B5-6BA2-4A39-92A3-244E2755EC9D}" srcId="{0F1B364C-2A08-4683-9808-65EB0F1677C7}" destId="{EC63BF53-698F-476B-B2EF-9807F6C3BC5B}" srcOrd="3" destOrd="0" parTransId="{88C82217-A46B-45A0-913B-9705471FA8C0}" sibTransId="{7D2BD196-B1E0-4E2B-B4CF-9F727F522B66}"/>
    <dgm:cxn modelId="{DA673D7E-4AA5-483B-B2BA-63FA2CF435C2}" type="presOf" srcId="{AF8D3DE8-015F-4FCB-9754-9CB1753B91BF}" destId="{8CCD7EA9-BEAF-4BF6-B24B-AAAAEAACCC73}" srcOrd="1" destOrd="0" presId="urn:microsoft.com/office/officeart/2005/8/layout/hProcess10"/>
    <dgm:cxn modelId="{EF495EE2-1F8F-4F07-BE05-5D85883E7326}" type="presOf" srcId="{0F1B364C-2A08-4683-9808-65EB0F1677C7}" destId="{4559DDEC-BAE0-4803-AF98-68448582D7A7}" srcOrd="0" destOrd="0" presId="urn:microsoft.com/office/officeart/2005/8/layout/hProcess10"/>
    <dgm:cxn modelId="{9C0284B9-A62C-47CE-8463-3B20A0C88082}" type="presOf" srcId="{6D3F5821-4CA0-4962-881F-A2782302F096}" destId="{85424008-DA5B-4E00-A926-9CE2A2259C93}" srcOrd="0" destOrd="0" presId="urn:microsoft.com/office/officeart/2005/8/layout/hProcess10"/>
    <dgm:cxn modelId="{82D43A19-8627-4407-A3E0-58E0A6DBDF92}" type="presOf" srcId="{7B3E26F2-8CC1-4E5C-891A-78A293DAAD12}" destId="{34997EEC-DEB0-4DEA-8B04-7CD4DA39AF41}" srcOrd="0" destOrd="0" presId="urn:microsoft.com/office/officeart/2005/8/layout/hProcess10"/>
    <dgm:cxn modelId="{D4BEA958-E453-4839-B2B1-61BA87807A0C}" srcId="{0F1B364C-2A08-4683-9808-65EB0F1677C7}" destId="{7B3E26F2-8CC1-4E5C-891A-78A293DAAD12}" srcOrd="2" destOrd="0" parTransId="{BA3D5C96-210F-434C-8586-A9B779E8B9A6}" sibTransId="{298B3941-A5C5-4AC7-91E5-92FBE8B45189}"/>
    <dgm:cxn modelId="{9C18F7CD-9508-4AAA-80AB-A8117ECBBC39}" type="presOf" srcId="{298B3941-A5C5-4AC7-91E5-92FBE8B45189}" destId="{10BB644F-D7B7-403F-B835-467ACA0B45A1}" srcOrd="0" destOrd="0" presId="urn:microsoft.com/office/officeart/2005/8/layout/hProcess10"/>
    <dgm:cxn modelId="{CCD37389-7E52-4426-97E4-CD618EF0F8E3}" type="presOf" srcId="{D4A25BE9-792F-40C2-BDF4-1AE371D7867C}" destId="{3A4C3393-1F2C-4850-8B79-DD462F9446AB}" srcOrd="0" destOrd="0" presId="urn:microsoft.com/office/officeart/2005/8/layout/hProcess10"/>
    <dgm:cxn modelId="{05B9D35A-7B4D-49B8-AE52-EBEF24A256D3}" type="presOf" srcId="{298B3941-A5C5-4AC7-91E5-92FBE8B45189}" destId="{192BE0EB-3144-4F60-A2F9-B6BFFCC87670}" srcOrd="1" destOrd="0" presId="urn:microsoft.com/office/officeart/2005/8/layout/hProcess10"/>
    <dgm:cxn modelId="{EC434BF7-B8C0-4890-9E9E-BB388B83781D}" type="presOf" srcId="{AF8D3DE8-015F-4FCB-9754-9CB1753B91BF}" destId="{421138C8-A6F8-401A-95FB-1BE88C4803DD}" srcOrd="0" destOrd="0" presId="urn:microsoft.com/office/officeart/2005/8/layout/hProcess10"/>
    <dgm:cxn modelId="{F578195D-68F0-43BD-A069-C4CC77362A1E}" srcId="{0F1B364C-2A08-4683-9808-65EB0F1677C7}" destId="{6D3F5821-4CA0-4962-881F-A2782302F096}" srcOrd="1" destOrd="0" parTransId="{7429F047-36E4-4241-A3AD-C1311DF459A9}" sibTransId="{A68588D1-09D9-4F06-960A-EDB8B5A9ED00}"/>
    <dgm:cxn modelId="{FF1233A5-6097-4404-AC45-9ACDE7AD622C}" type="presOf" srcId="{EC63BF53-698F-476B-B2EF-9807F6C3BC5B}" destId="{B552A551-37D6-48EB-8415-3E7DF6844158}" srcOrd="0" destOrd="0" presId="urn:microsoft.com/office/officeart/2005/8/layout/hProcess10"/>
    <dgm:cxn modelId="{CC98E4B9-648D-4463-BF8D-9F069898C275}" srcId="{0F1B364C-2A08-4683-9808-65EB0F1677C7}" destId="{D4A25BE9-792F-40C2-BDF4-1AE371D7867C}" srcOrd="0" destOrd="0" parTransId="{BBE6101A-75F9-41EA-A90C-4BA5F09D33B5}" sibTransId="{AF8D3DE8-015F-4FCB-9754-9CB1753B91BF}"/>
    <dgm:cxn modelId="{8FBFAC78-DE9F-4BDC-97D6-FACFB9382CD9}" type="presParOf" srcId="{4559DDEC-BAE0-4803-AF98-68448582D7A7}" destId="{D578E9DA-6047-485F-814E-5CE619B3D19D}" srcOrd="0" destOrd="0" presId="urn:microsoft.com/office/officeart/2005/8/layout/hProcess10"/>
    <dgm:cxn modelId="{ED49A89F-3DB0-4FE0-88FA-197063ED3A99}" type="presParOf" srcId="{D578E9DA-6047-485F-814E-5CE619B3D19D}" destId="{CE9F64F1-6230-4FA0-BA62-4D4168D1932E}" srcOrd="0" destOrd="0" presId="urn:microsoft.com/office/officeart/2005/8/layout/hProcess10"/>
    <dgm:cxn modelId="{6C180A9C-37CB-44AB-AB6B-F93710AC069A}" type="presParOf" srcId="{D578E9DA-6047-485F-814E-5CE619B3D19D}" destId="{3A4C3393-1F2C-4850-8B79-DD462F9446AB}" srcOrd="1" destOrd="0" presId="urn:microsoft.com/office/officeart/2005/8/layout/hProcess10"/>
    <dgm:cxn modelId="{A8C7647D-958B-45FE-B4D9-A5BF52E2E616}" type="presParOf" srcId="{4559DDEC-BAE0-4803-AF98-68448582D7A7}" destId="{421138C8-A6F8-401A-95FB-1BE88C4803DD}" srcOrd="1" destOrd="0" presId="urn:microsoft.com/office/officeart/2005/8/layout/hProcess10"/>
    <dgm:cxn modelId="{F9A8655E-1586-4DA4-993D-C50C2CB290AD}" type="presParOf" srcId="{421138C8-A6F8-401A-95FB-1BE88C4803DD}" destId="{8CCD7EA9-BEAF-4BF6-B24B-AAAAEAACCC73}" srcOrd="0" destOrd="0" presId="urn:microsoft.com/office/officeart/2005/8/layout/hProcess10"/>
    <dgm:cxn modelId="{D067A67B-4E6F-4823-B97A-E0D1DBA8E39E}" type="presParOf" srcId="{4559DDEC-BAE0-4803-AF98-68448582D7A7}" destId="{569DBA21-B59E-49FC-9C84-04A319AA41A9}" srcOrd="2" destOrd="0" presId="urn:microsoft.com/office/officeart/2005/8/layout/hProcess10"/>
    <dgm:cxn modelId="{4FC51FDD-48BE-472D-8185-94359790F900}" type="presParOf" srcId="{569DBA21-B59E-49FC-9C84-04A319AA41A9}" destId="{C7885860-42E5-4FE7-9C8C-124B179852AE}" srcOrd="0" destOrd="0" presId="urn:microsoft.com/office/officeart/2005/8/layout/hProcess10"/>
    <dgm:cxn modelId="{09CE4981-4D17-4779-B4BE-602F7E3F1B81}" type="presParOf" srcId="{569DBA21-B59E-49FC-9C84-04A319AA41A9}" destId="{85424008-DA5B-4E00-A926-9CE2A2259C93}" srcOrd="1" destOrd="0" presId="urn:microsoft.com/office/officeart/2005/8/layout/hProcess10"/>
    <dgm:cxn modelId="{9ABCE869-2368-4396-8F34-144B8B0D6098}" type="presParOf" srcId="{4559DDEC-BAE0-4803-AF98-68448582D7A7}" destId="{D529FEEF-677D-42FC-B4B4-A627CC5A5C75}" srcOrd="3" destOrd="0" presId="urn:microsoft.com/office/officeart/2005/8/layout/hProcess10"/>
    <dgm:cxn modelId="{918EC50F-E542-4C3A-A968-24D1F6D9D5C8}" type="presParOf" srcId="{D529FEEF-677D-42FC-B4B4-A627CC5A5C75}" destId="{1A792B7A-C624-433D-A96E-0449E68120C2}" srcOrd="0" destOrd="0" presId="urn:microsoft.com/office/officeart/2005/8/layout/hProcess10"/>
    <dgm:cxn modelId="{3242CF9B-DFF8-48F1-ACF3-0DC9CE77C6D2}" type="presParOf" srcId="{4559DDEC-BAE0-4803-AF98-68448582D7A7}" destId="{4AEAAD03-7A2B-4C63-8BA2-512BD5AEE4CE}" srcOrd="4" destOrd="0" presId="urn:microsoft.com/office/officeart/2005/8/layout/hProcess10"/>
    <dgm:cxn modelId="{6EA0CE37-0161-43FF-970E-9B6CE536B0FE}" type="presParOf" srcId="{4AEAAD03-7A2B-4C63-8BA2-512BD5AEE4CE}" destId="{89BEC00E-114C-4142-BBAE-E9D0981427D0}" srcOrd="0" destOrd="0" presId="urn:microsoft.com/office/officeart/2005/8/layout/hProcess10"/>
    <dgm:cxn modelId="{D6AE936A-2DD2-448C-B6DF-080E265FDD10}" type="presParOf" srcId="{4AEAAD03-7A2B-4C63-8BA2-512BD5AEE4CE}" destId="{34997EEC-DEB0-4DEA-8B04-7CD4DA39AF41}" srcOrd="1" destOrd="0" presId="urn:microsoft.com/office/officeart/2005/8/layout/hProcess10"/>
    <dgm:cxn modelId="{6B208A8B-8349-4617-9FBC-991B406932AB}" type="presParOf" srcId="{4559DDEC-BAE0-4803-AF98-68448582D7A7}" destId="{10BB644F-D7B7-403F-B835-467ACA0B45A1}" srcOrd="5" destOrd="0" presId="urn:microsoft.com/office/officeart/2005/8/layout/hProcess10"/>
    <dgm:cxn modelId="{60759BD4-FB5D-4E9D-9C05-34EDFF01A773}" type="presParOf" srcId="{10BB644F-D7B7-403F-B835-467ACA0B45A1}" destId="{192BE0EB-3144-4F60-A2F9-B6BFFCC87670}" srcOrd="0" destOrd="0" presId="urn:microsoft.com/office/officeart/2005/8/layout/hProcess10"/>
    <dgm:cxn modelId="{CD9AF8C3-A714-4187-9D41-5A4F7DD21BEA}" type="presParOf" srcId="{4559DDEC-BAE0-4803-AF98-68448582D7A7}" destId="{B5ABB291-0B34-4F0E-A559-17B8DBAB7150}" srcOrd="6" destOrd="0" presId="urn:microsoft.com/office/officeart/2005/8/layout/hProcess10"/>
    <dgm:cxn modelId="{3316DC53-78E9-499F-BFAA-55418FFDBB77}" type="presParOf" srcId="{B5ABB291-0B34-4F0E-A559-17B8DBAB7150}" destId="{2E1C9C6E-040D-4165-AFA1-C06339863A59}" srcOrd="0" destOrd="0" presId="urn:microsoft.com/office/officeart/2005/8/layout/hProcess10"/>
    <dgm:cxn modelId="{E9D7D068-623C-42F0-8D27-D89D33197565}" type="presParOf" srcId="{B5ABB291-0B34-4F0E-A559-17B8DBAB7150}" destId="{B552A551-37D6-48EB-8415-3E7DF6844158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1B364C-2A08-4683-9808-65EB0F1677C7}" type="doc">
      <dgm:prSet loTypeId="urn:microsoft.com/office/officeart/2005/8/layout/hProcess10" loCatId="process" qsTypeId="urn:microsoft.com/office/officeart/2005/8/quickstyle/3d3" qsCatId="3D" csTypeId="urn:microsoft.com/office/officeart/2005/8/colors/colorful2" csCatId="colorful" phldr="1"/>
      <dgm:spPr/>
    </dgm:pt>
    <dgm:pt modelId="{D4A25BE9-792F-40C2-BDF4-1AE371D7867C}">
      <dgm:prSet phldrT="[Text]"/>
      <dgm:spPr/>
      <dgm:t>
        <a:bodyPr/>
        <a:lstStyle/>
        <a:p>
          <a:r>
            <a:rPr lang="el-GR" dirty="0" smtClean="0"/>
            <a:t>Βαμβάκι</a:t>
          </a:r>
          <a:endParaRPr lang="en-US" dirty="0"/>
        </a:p>
      </dgm:t>
    </dgm:pt>
    <dgm:pt modelId="{BBE6101A-75F9-41EA-A90C-4BA5F09D33B5}" type="parTrans" cxnId="{CC98E4B9-648D-4463-BF8D-9F069898C275}">
      <dgm:prSet/>
      <dgm:spPr/>
      <dgm:t>
        <a:bodyPr/>
        <a:lstStyle/>
        <a:p>
          <a:endParaRPr lang="en-US"/>
        </a:p>
      </dgm:t>
    </dgm:pt>
    <dgm:pt modelId="{AF8D3DE8-015F-4FCB-9754-9CB1753B91BF}" type="sibTrans" cxnId="{CC98E4B9-648D-4463-BF8D-9F069898C275}">
      <dgm:prSet/>
      <dgm:spPr/>
      <dgm:t>
        <a:bodyPr/>
        <a:lstStyle/>
        <a:p>
          <a:endParaRPr lang="en-US"/>
        </a:p>
      </dgm:t>
    </dgm:pt>
    <dgm:pt modelId="{6D3F5821-4CA0-4962-881F-A2782302F096}">
      <dgm:prSet phldrT="[Text]"/>
      <dgm:spPr/>
      <dgm:t>
        <a:bodyPr/>
        <a:lstStyle/>
        <a:p>
          <a:r>
            <a:rPr lang="el-GR" dirty="0" smtClean="0"/>
            <a:t>Κλωστές</a:t>
          </a:r>
          <a:endParaRPr lang="en-US" dirty="0"/>
        </a:p>
      </dgm:t>
    </dgm:pt>
    <dgm:pt modelId="{7429F047-36E4-4241-A3AD-C1311DF459A9}" type="parTrans" cxnId="{F578195D-68F0-43BD-A069-C4CC77362A1E}">
      <dgm:prSet/>
      <dgm:spPr/>
      <dgm:t>
        <a:bodyPr/>
        <a:lstStyle/>
        <a:p>
          <a:endParaRPr lang="en-US"/>
        </a:p>
      </dgm:t>
    </dgm:pt>
    <dgm:pt modelId="{A68588D1-09D9-4F06-960A-EDB8B5A9ED00}" type="sibTrans" cxnId="{F578195D-68F0-43BD-A069-C4CC77362A1E}">
      <dgm:prSet/>
      <dgm:spPr/>
      <dgm:t>
        <a:bodyPr/>
        <a:lstStyle/>
        <a:p>
          <a:endParaRPr lang="en-US"/>
        </a:p>
      </dgm:t>
    </dgm:pt>
    <dgm:pt modelId="{EC63BF53-698F-476B-B2EF-9807F6C3BC5B}">
      <dgm:prSet/>
      <dgm:spPr/>
      <dgm:t>
        <a:bodyPr/>
        <a:lstStyle/>
        <a:p>
          <a:r>
            <a:rPr lang="el-GR" dirty="0" smtClean="0"/>
            <a:t>Ύφασμα</a:t>
          </a:r>
          <a:endParaRPr lang="en-US" dirty="0"/>
        </a:p>
      </dgm:t>
    </dgm:pt>
    <dgm:pt modelId="{88C82217-A46B-45A0-913B-9705471FA8C0}" type="parTrans" cxnId="{EBB403B5-6BA2-4A39-92A3-244E2755EC9D}">
      <dgm:prSet/>
      <dgm:spPr/>
      <dgm:t>
        <a:bodyPr/>
        <a:lstStyle/>
        <a:p>
          <a:endParaRPr lang="en-US"/>
        </a:p>
      </dgm:t>
    </dgm:pt>
    <dgm:pt modelId="{7D2BD196-B1E0-4E2B-B4CF-9F727F522B66}" type="sibTrans" cxnId="{EBB403B5-6BA2-4A39-92A3-244E2755EC9D}">
      <dgm:prSet/>
      <dgm:spPr/>
      <dgm:t>
        <a:bodyPr/>
        <a:lstStyle/>
        <a:p>
          <a:endParaRPr lang="en-US"/>
        </a:p>
      </dgm:t>
    </dgm:pt>
    <dgm:pt modelId="{E7B25FEF-DE49-4D6B-A548-67376625B3D6}">
      <dgm:prSet/>
      <dgm:spPr/>
      <dgm:t>
        <a:bodyPr/>
        <a:lstStyle/>
        <a:p>
          <a:r>
            <a:rPr lang="el-GR" dirty="0" smtClean="0"/>
            <a:t>Ρούχο</a:t>
          </a:r>
          <a:endParaRPr lang="en-US" dirty="0"/>
        </a:p>
      </dgm:t>
    </dgm:pt>
    <dgm:pt modelId="{768CBD1F-8433-4258-B649-A50DB2527E6A}" type="parTrans" cxnId="{FEF1F0A1-FC88-4C82-A216-845220FB4B94}">
      <dgm:prSet/>
      <dgm:spPr/>
      <dgm:t>
        <a:bodyPr/>
        <a:lstStyle/>
        <a:p>
          <a:endParaRPr lang="en-US"/>
        </a:p>
      </dgm:t>
    </dgm:pt>
    <dgm:pt modelId="{7B80D1B6-8A34-4A89-99DD-4A0030C94E78}" type="sibTrans" cxnId="{FEF1F0A1-FC88-4C82-A216-845220FB4B94}">
      <dgm:prSet/>
      <dgm:spPr/>
      <dgm:t>
        <a:bodyPr/>
        <a:lstStyle/>
        <a:p>
          <a:endParaRPr lang="en-US"/>
        </a:p>
      </dgm:t>
    </dgm:pt>
    <dgm:pt modelId="{4559DDEC-BAE0-4803-AF98-68448582D7A7}" type="pres">
      <dgm:prSet presAssocID="{0F1B364C-2A08-4683-9808-65EB0F1677C7}" presName="Name0" presStyleCnt="0">
        <dgm:presLayoutVars>
          <dgm:dir/>
          <dgm:resizeHandles val="exact"/>
        </dgm:presLayoutVars>
      </dgm:prSet>
      <dgm:spPr/>
    </dgm:pt>
    <dgm:pt modelId="{D578E9DA-6047-485F-814E-5CE619B3D19D}" type="pres">
      <dgm:prSet presAssocID="{D4A25BE9-792F-40C2-BDF4-1AE371D7867C}" presName="composite" presStyleCnt="0"/>
      <dgm:spPr/>
    </dgm:pt>
    <dgm:pt modelId="{CE9F64F1-6230-4FA0-BA62-4D4168D1932E}" type="pres">
      <dgm:prSet presAssocID="{D4A25BE9-792F-40C2-BDF4-1AE371D7867C}" presName="imagSh" presStyleLbl="bgImgPlace1" presStyleIdx="0" presStyleCnt="4" custLinFactNeighborX="2857" custLinFactNeighborY="1674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</dgm:spPr>
    </dgm:pt>
    <dgm:pt modelId="{3A4C3393-1F2C-4850-8B79-DD462F9446AB}" type="pres">
      <dgm:prSet presAssocID="{D4A25BE9-792F-40C2-BDF4-1AE371D7867C}" presName="txNode" presStyleLbl="node1" presStyleIdx="0" presStyleCnt="4" custScaleY="422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1138C8-A6F8-401A-95FB-1BE88C4803DD}" type="pres">
      <dgm:prSet presAssocID="{AF8D3DE8-015F-4FCB-9754-9CB1753B91BF}" presName="sibTrans" presStyleLbl="sibTrans2D1" presStyleIdx="0" presStyleCnt="3"/>
      <dgm:spPr/>
      <dgm:t>
        <a:bodyPr/>
        <a:lstStyle/>
        <a:p>
          <a:endParaRPr lang="en-US"/>
        </a:p>
      </dgm:t>
    </dgm:pt>
    <dgm:pt modelId="{8CCD7EA9-BEAF-4BF6-B24B-AAAAEAACCC73}" type="pres">
      <dgm:prSet presAssocID="{AF8D3DE8-015F-4FCB-9754-9CB1753B91BF}" presName="connTx" presStyleLbl="sibTrans2D1" presStyleIdx="0" presStyleCnt="3"/>
      <dgm:spPr/>
      <dgm:t>
        <a:bodyPr/>
        <a:lstStyle/>
        <a:p>
          <a:endParaRPr lang="en-US"/>
        </a:p>
      </dgm:t>
    </dgm:pt>
    <dgm:pt modelId="{569DBA21-B59E-49FC-9C84-04A319AA41A9}" type="pres">
      <dgm:prSet presAssocID="{6D3F5821-4CA0-4962-881F-A2782302F096}" presName="composite" presStyleCnt="0"/>
      <dgm:spPr/>
    </dgm:pt>
    <dgm:pt modelId="{C7885860-42E5-4FE7-9C8C-124B179852AE}" type="pres">
      <dgm:prSet presAssocID="{6D3F5821-4CA0-4962-881F-A2782302F096}" presName="imagSh" presStyleLbl="bgImgPlace1" presStyleIdx="1" presStyleCnt="4" custLinFactNeighborX="9669" custLinFactNeighborY="16429"/>
      <dgm:spPr>
        <a:blipFill dpi="0" rotWithShape="1"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1467" t="1240" r="1467" b="1240"/>
          </a:stretch>
        </a:blipFill>
      </dgm:spPr>
    </dgm:pt>
    <dgm:pt modelId="{85424008-DA5B-4E00-A926-9CE2A2259C93}" type="pres">
      <dgm:prSet presAssocID="{6D3F5821-4CA0-4962-881F-A2782302F096}" presName="txNode" presStyleLbl="node1" presStyleIdx="1" presStyleCnt="4" custScaleY="422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29FEEF-677D-42FC-B4B4-A627CC5A5C75}" type="pres">
      <dgm:prSet presAssocID="{A68588D1-09D9-4F06-960A-EDB8B5A9ED00}" presName="sibTrans" presStyleLbl="sibTrans2D1" presStyleIdx="1" presStyleCnt="3"/>
      <dgm:spPr/>
      <dgm:t>
        <a:bodyPr/>
        <a:lstStyle/>
        <a:p>
          <a:endParaRPr lang="en-US"/>
        </a:p>
      </dgm:t>
    </dgm:pt>
    <dgm:pt modelId="{1A792B7A-C624-433D-A96E-0449E68120C2}" type="pres">
      <dgm:prSet presAssocID="{A68588D1-09D9-4F06-960A-EDB8B5A9ED00}" presName="connTx" presStyleLbl="sibTrans2D1" presStyleIdx="1" presStyleCnt="3"/>
      <dgm:spPr/>
      <dgm:t>
        <a:bodyPr/>
        <a:lstStyle/>
        <a:p>
          <a:endParaRPr lang="en-US"/>
        </a:p>
      </dgm:t>
    </dgm:pt>
    <dgm:pt modelId="{B5ABB291-0B34-4F0E-A559-17B8DBAB7150}" type="pres">
      <dgm:prSet presAssocID="{EC63BF53-698F-476B-B2EF-9807F6C3BC5B}" presName="composite" presStyleCnt="0"/>
      <dgm:spPr/>
    </dgm:pt>
    <dgm:pt modelId="{2E1C9C6E-040D-4165-AFA1-C06339863A59}" type="pres">
      <dgm:prSet presAssocID="{EC63BF53-698F-476B-B2EF-9807F6C3BC5B}" presName="imagSh" presStyleLbl="bgImgPlace1" presStyleIdx="2" presStyleCnt="4" custLinFactNeighborX="2495" custLinFactNeighborY="1521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</dgm:spPr>
    </dgm:pt>
    <dgm:pt modelId="{B552A551-37D6-48EB-8415-3E7DF6844158}" type="pres">
      <dgm:prSet presAssocID="{EC63BF53-698F-476B-B2EF-9807F6C3BC5B}" presName="txNode" presStyleLbl="node1" presStyleIdx="2" presStyleCnt="4" custScaleY="401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EA37E6-4B28-4D0A-8513-BA6D73E2F0D9}" type="pres">
      <dgm:prSet presAssocID="{7D2BD196-B1E0-4E2B-B4CF-9F727F522B66}" presName="sibTrans" presStyleLbl="sibTrans2D1" presStyleIdx="2" presStyleCnt="3"/>
      <dgm:spPr/>
      <dgm:t>
        <a:bodyPr/>
        <a:lstStyle/>
        <a:p>
          <a:endParaRPr lang="en-US"/>
        </a:p>
      </dgm:t>
    </dgm:pt>
    <dgm:pt modelId="{49C63C0D-EE1E-49DC-8552-85340A487AF4}" type="pres">
      <dgm:prSet presAssocID="{7D2BD196-B1E0-4E2B-B4CF-9F727F522B66}" presName="connTx" presStyleLbl="sibTrans2D1" presStyleIdx="2" presStyleCnt="3"/>
      <dgm:spPr/>
      <dgm:t>
        <a:bodyPr/>
        <a:lstStyle/>
        <a:p>
          <a:endParaRPr lang="en-US"/>
        </a:p>
      </dgm:t>
    </dgm:pt>
    <dgm:pt modelId="{ABD702AF-E959-402E-81E6-A7AA13CF6E71}" type="pres">
      <dgm:prSet presAssocID="{E7B25FEF-DE49-4D6B-A548-67376625B3D6}" presName="composite" presStyleCnt="0"/>
      <dgm:spPr/>
    </dgm:pt>
    <dgm:pt modelId="{DC2EB089-7DCA-4CB6-B03E-FFCF60BADFA0}" type="pres">
      <dgm:prSet presAssocID="{E7B25FEF-DE49-4D6B-A548-67376625B3D6}" presName="imagSh" presStyleLbl="bgImgPlace1" presStyleIdx="3" presStyleCnt="4" custLinFactNeighborX="-9632" custLinFactNeighborY="16462"/>
      <dgm:spPr>
        <a:blipFill dpi="0" rotWithShape="1"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8239" t="-2714" r="8239" b="-2714"/>
          </a:stretch>
        </a:blipFill>
      </dgm:spPr>
    </dgm:pt>
    <dgm:pt modelId="{6B6C14C2-C673-49F8-9DB4-AAFB656B138C}" type="pres">
      <dgm:prSet presAssocID="{E7B25FEF-DE49-4D6B-A548-67376625B3D6}" presName="txNode" presStyleLbl="node1" presStyleIdx="3" presStyleCnt="4" custScaleY="40191" custLinFactNeighborX="77" custLinFactNeighborY="-46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00638D1-18CE-4574-A044-86BD96FBB49D}" type="presOf" srcId="{7D2BD196-B1E0-4E2B-B4CF-9F727F522B66}" destId="{C1EA37E6-4B28-4D0A-8513-BA6D73E2F0D9}" srcOrd="0" destOrd="0" presId="urn:microsoft.com/office/officeart/2005/8/layout/hProcess10"/>
    <dgm:cxn modelId="{E715FC77-B931-49D5-8E2A-91F7AC45CE83}" type="presOf" srcId="{AF8D3DE8-015F-4FCB-9754-9CB1753B91BF}" destId="{421138C8-A6F8-401A-95FB-1BE88C4803DD}" srcOrd="0" destOrd="0" presId="urn:microsoft.com/office/officeart/2005/8/layout/hProcess10"/>
    <dgm:cxn modelId="{EBB403B5-6BA2-4A39-92A3-244E2755EC9D}" srcId="{0F1B364C-2A08-4683-9808-65EB0F1677C7}" destId="{EC63BF53-698F-476B-B2EF-9807F6C3BC5B}" srcOrd="2" destOrd="0" parTransId="{88C82217-A46B-45A0-913B-9705471FA8C0}" sibTransId="{7D2BD196-B1E0-4E2B-B4CF-9F727F522B66}"/>
    <dgm:cxn modelId="{0E9DA8A9-E424-44F5-83A0-7EECA733DC93}" type="presOf" srcId="{0F1B364C-2A08-4683-9808-65EB0F1677C7}" destId="{4559DDEC-BAE0-4803-AF98-68448582D7A7}" srcOrd="0" destOrd="0" presId="urn:microsoft.com/office/officeart/2005/8/layout/hProcess10"/>
    <dgm:cxn modelId="{D3829560-2976-4299-B4DB-CCB2EAEB3C63}" type="presOf" srcId="{A68588D1-09D9-4F06-960A-EDB8B5A9ED00}" destId="{1A792B7A-C624-433D-A96E-0449E68120C2}" srcOrd="1" destOrd="0" presId="urn:microsoft.com/office/officeart/2005/8/layout/hProcess10"/>
    <dgm:cxn modelId="{E788A2DE-3A76-498F-84E3-BE3027B7B7EE}" type="presOf" srcId="{AF8D3DE8-015F-4FCB-9754-9CB1753B91BF}" destId="{8CCD7EA9-BEAF-4BF6-B24B-AAAAEAACCC73}" srcOrd="1" destOrd="0" presId="urn:microsoft.com/office/officeart/2005/8/layout/hProcess10"/>
    <dgm:cxn modelId="{F64E0B39-30A8-4A65-BBEA-56E2C6D3BD0E}" type="presOf" srcId="{7D2BD196-B1E0-4E2B-B4CF-9F727F522B66}" destId="{49C63C0D-EE1E-49DC-8552-85340A487AF4}" srcOrd="1" destOrd="0" presId="urn:microsoft.com/office/officeart/2005/8/layout/hProcess10"/>
    <dgm:cxn modelId="{E0CC838E-0397-4991-9944-456640F8C553}" type="presOf" srcId="{E7B25FEF-DE49-4D6B-A548-67376625B3D6}" destId="{6B6C14C2-C673-49F8-9DB4-AAFB656B138C}" srcOrd="0" destOrd="0" presId="urn:microsoft.com/office/officeart/2005/8/layout/hProcess10"/>
    <dgm:cxn modelId="{714935B5-2C93-402A-AEA6-DC503C102986}" type="presOf" srcId="{D4A25BE9-792F-40C2-BDF4-1AE371D7867C}" destId="{3A4C3393-1F2C-4850-8B79-DD462F9446AB}" srcOrd="0" destOrd="0" presId="urn:microsoft.com/office/officeart/2005/8/layout/hProcess10"/>
    <dgm:cxn modelId="{F578195D-68F0-43BD-A069-C4CC77362A1E}" srcId="{0F1B364C-2A08-4683-9808-65EB0F1677C7}" destId="{6D3F5821-4CA0-4962-881F-A2782302F096}" srcOrd="1" destOrd="0" parTransId="{7429F047-36E4-4241-A3AD-C1311DF459A9}" sibTransId="{A68588D1-09D9-4F06-960A-EDB8B5A9ED00}"/>
    <dgm:cxn modelId="{FEF1F0A1-FC88-4C82-A216-845220FB4B94}" srcId="{0F1B364C-2A08-4683-9808-65EB0F1677C7}" destId="{E7B25FEF-DE49-4D6B-A548-67376625B3D6}" srcOrd="3" destOrd="0" parTransId="{768CBD1F-8433-4258-B649-A50DB2527E6A}" sibTransId="{7B80D1B6-8A34-4A89-99DD-4A0030C94E78}"/>
    <dgm:cxn modelId="{D0FEAE2B-94BE-4DF8-958F-3EE73C53609D}" type="presOf" srcId="{EC63BF53-698F-476B-B2EF-9807F6C3BC5B}" destId="{B552A551-37D6-48EB-8415-3E7DF6844158}" srcOrd="0" destOrd="0" presId="urn:microsoft.com/office/officeart/2005/8/layout/hProcess10"/>
    <dgm:cxn modelId="{CC98E4B9-648D-4463-BF8D-9F069898C275}" srcId="{0F1B364C-2A08-4683-9808-65EB0F1677C7}" destId="{D4A25BE9-792F-40C2-BDF4-1AE371D7867C}" srcOrd="0" destOrd="0" parTransId="{BBE6101A-75F9-41EA-A90C-4BA5F09D33B5}" sibTransId="{AF8D3DE8-015F-4FCB-9754-9CB1753B91BF}"/>
    <dgm:cxn modelId="{4A81994E-5F36-4DE2-862B-1E8FA917BA62}" type="presOf" srcId="{6D3F5821-4CA0-4962-881F-A2782302F096}" destId="{85424008-DA5B-4E00-A926-9CE2A2259C93}" srcOrd="0" destOrd="0" presId="urn:microsoft.com/office/officeart/2005/8/layout/hProcess10"/>
    <dgm:cxn modelId="{F4DF406F-8C85-4176-8837-AC394149CC47}" type="presOf" srcId="{A68588D1-09D9-4F06-960A-EDB8B5A9ED00}" destId="{D529FEEF-677D-42FC-B4B4-A627CC5A5C75}" srcOrd="0" destOrd="0" presId="urn:microsoft.com/office/officeart/2005/8/layout/hProcess10"/>
    <dgm:cxn modelId="{900D5237-289F-4955-8FF5-6AD47B78BA84}" type="presParOf" srcId="{4559DDEC-BAE0-4803-AF98-68448582D7A7}" destId="{D578E9DA-6047-485F-814E-5CE619B3D19D}" srcOrd="0" destOrd="0" presId="urn:microsoft.com/office/officeart/2005/8/layout/hProcess10"/>
    <dgm:cxn modelId="{F691112E-33FA-4416-8A19-C10197E9EE11}" type="presParOf" srcId="{D578E9DA-6047-485F-814E-5CE619B3D19D}" destId="{CE9F64F1-6230-4FA0-BA62-4D4168D1932E}" srcOrd="0" destOrd="0" presId="urn:microsoft.com/office/officeart/2005/8/layout/hProcess10"/>
    <dgm:cxn modelId="{B491B8FA-C843-4AB3-9FDC-456EE8865997}" type="presParOf" srcId="{D578E9DA-6047-485F-814E-5CE619B3D19D}" destId="{3A4C3393-1F2C-4850-8B79-DD462F9446AB}" srcOrd="1" destOrd="0" presId="urn:microsoft.com/office/officeart/2005/8/layout/hProcess10"/>
    <dgm:cxn modelId="{3E9DED6D-42F1-49BC-952C-B96DFEE947C5}" type="presParOf" srcId="{4559DDEC-BAE0-4803-AF98-68448582D7A7}" destId="{421138C8-A6F8-401A-95FB-1BE88C4803DD}" srcOrd="1" destOrd="0" presId="urn:microsoft.com/office/officeart/2005/8/layout/hProcess10"/>
    <dgm:cxn modelId="{E95B2E91-E855-4AFE-B0DF-9BF6ABECC42E}" type="presParOf" srcId="{421138C8-A6F8-401A-95FB-1BE88C4803DD}" destId="{8CCD7EA9-BEAF-4BF6-B24B-AAAAEAACCC73}" srcOrd="0" destOrd="0" presId="urn:microsoft.com/office/officeart/2005/8/layout/hProcess10"/>
    <dgm:cxn modelId="{9AFE4266-FE2C-4E11-BC7F-F331D1005A56}" type="presParOf" srcId="{4559DDEC-BAE0-4803-AF98-68448582D7A7}" destId="{569DBA21-B59E-49FC-9C84-04A319AA41A9}" srcOrd="2" destOrd="0" presId="urn:microsoft.com/office/officeart/2005/8/layout/hProcess10"/>
    <dgm:cxn modelId="{20DC4C74-9CE8-45FB-89CC-895585F7C9D2}" type="presParOf" srcId="{569DBA21-B59E-49FC-9C84-04A319AA41A9}" destId="{C7885860-42E5-4FE7-9C8C-124B179852AE}" srcOrd="0" destOrd="0" presId="urn:microsoft.com/office/officeart/2005/8/layout/hProcess10"/>
    <dgm:cxn modelId="{D5CF0F30-021D-4B40-98DC-098526422C78}" type="presParOf" srcId="{569DBA21-B59E-49FC-9C84-04A319AA41A9}" destId="{85424008-DA5B-4E00-A926-9CE2A2259C93}" srcOrd="1" destOrd="0" presId="urn:microsoft.com/office/officeart/2005/8/layout/hProcess10"/>
    <dgm:cxn modelId="{BAADE91F-BE19-45C7-95E9-CC1B87551216}" type="presParOf" srcId="{4559DDEC-BAE0-4803-AF98-68448582D7A7}" destId="{D529FEEF-677D-42FC-B4B4-A627CC5A5C75}" srcOrd="3" destOrd="0" presId="urn:microsoft.com/office/officeart/2005/8/layout/hProcess10"/>
    <dgm:cxn modelId="{16971CE5-D4FB-4AB1-9E30-97FE1CAE512C}" type="presParOf" srcId="{D529FEEF-677D-42FC-B4B4-A627CC5A5C75}" destId="{1A792B7A-C624-433D-A96E-0449E68120C2}" srcOrd="0" destOrd="0" presId="urn:microsoft.com/office/officeart/2005/8/layout/hProcess10"/>
    <dgm:cxn modelId="{208E7496-E1FA-4456-BA3F-835A00299D1E}" type="presParOf" srcId="{4559DDEC-BAE0-4803-AF98-68448582D7A7}" destId="{B5ABB291-0B34-4F0E-A559-17B8DBAB7150}" srcOrd="4" destOrd="0" presId="urn:microsoft.com/office/officeart/2005/8/layout/hProcess10"/>
    <dgm:cxn modelId="{B65BF1FD-99AB-461C-A4FA-262B2749D74E}" type="presParOf" srcId="{B5ABB291-0B34-4F0E-A559-17B8DBAB7150}" destId="{2E1C9C6E-040D-4165-AFA1-C06339863A59}" srcOrd="0" destOrd="0" presId="urn:microsoft.com/office/officeart/2005/8/layout/hProcess10"/>
    <dgm:cxn modelId="{3E13A848-2F96-404B-B2CE-4AB52765278F}" type="presParOf" srcId="{B5ABB291-0B34-4F0E-A559-17B8DBAB7150}" destId="{B552A551-37D6-48EB-8415-3E7DF6844158}" srcOrd="1" destOrd="0" presId="urn:microsoft.com/office/officeart/2005/8/layout/hProcess10"/>
    <dgm:cxn modelId="{755A71C9-5B90-499D-B588-1A7F9A7E3D33}" type="presParOf" srcId="{4559DDEC-BAE0-4803-AF98-68448582D7A7}" destId="{C1EA37E6-4B28-4D0A-8513-BA6D73E2F0D9}" srcOrd="5" destOrd="0" presId="urn:microsoft.com/office/officeart/2005/8/layout/hProcess10"/>
    <dgm:cxn modelId="{68B0653B-128A-41B1-9820-2D19F9184920}" type="presParOf" srcId="{C1EA37E6-4B28-4D0A-8513-BA6D73E2F0D9}" destId="{49C63C0D-EE1E-49DC-8552-85340A487AF4}" srcOrd="0" destOrd="0" presId="urn:microsoft.com/office/officeart/2005/8/layout/hProcess10"/>
    <dgm:cxn modelId="{C638227A-73A7-48A2-83DC-9119A6886411}" type="presParOf" srcId="{4559DDEC-BAE0-4803-AF98-68448582D7A7}" destId="{ABD702AF-E959-402E-81E6-A7AA13CF6E71}" srcOrd="6" destOrd="0" presId="urn:microsoft.com/office/officeart/2005/8/layout/hProcess10"/>
    <dgm:cxn modelId="{9ABFCE20-10AA-49BD-A17C-C370A19E71D2}" type="presParOf" srcId="{ABD702AF-E959-402E-81E6-A7AA13CF6E71}" destId="{DC2EB089-7DCA-4CB6-B03E-FFCF60BADFA0}" srcOrd="0" destOrd="0" presId="urn:microsoft.com/office/officeart/2005/8/layout/hProcess10"/>
    <dgm:cxn modelId="{28509EAC-D935-45F2-95E2-4CBBDC2A280F}" type="presParOf" srcId="{ABD702AF-E959-402E-81E6-A7AA13CF6E71}" destId="{6B6C14C2-C673-49F8-9DB4-AAFB656B138C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169B7F4-7F60-4F75-B917-05B674EA442F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651210B-FBFC-4B4B-A28B-F1252835DD29}">
      <dgm:prSet phldrT="[Text]" custT="1"/>
      <dgm:spPr/>
      <dgm:t>
        <a:bodyPr/>
        <a:lstStyle/>
        <a:p>
          <a:r>
            <a:rPr lang="el-GR" sz="1800" b="1" dirty="0" smtClean="0"/>
            <a:t>Υπολογισμός ΑΕΠ</a:t>
          </a:r>
          <a:endParaRPr lang="en-US" sz="1800" b="1" dirty="0"/>
        </a:p>
      </dgm:t>
    </dgm:pt>
    <dgm:pt modelId="{00C11F1F-E1DE-4150-8C96-9A2BBE8E45FB}" type="parTrans" cxnId="{C1937687-CEBC-49B8-A0B4-22AD9DA8158F}">
      <dgm:prSet/>
      <dgm:spPr/>
      <dgm:t>
        <a:bodyPr/>
        <a:lstStyle/>
        <a:p>
          <a:endParaRPr lang="en-US"/>
        </a:p>
      </dgm:t>
    </dgm:pt>
    <dgm:pt modelId="{31547D60-0E7E-4755-8ADA-982D86ACA368}" type="sibTrans" cxnId="{C1937687-CEBC-49B8-A0B4-22AD9DA8158F}">
      <dgm:prSet/>
      <dgm:spPr/>
      <dgm:t>
        <a:bodyPr/>
        <a:lstStyle/>
        <a:p>
          <a:endParaRPr lang="en-US"/>
        </a:p>
      </dgm:t>
    </dgm:pt>
    <dgm:pt modelId="{D4C2AD96-4676-4E77-943C-A9A07B6F4E8B}">
      <dgm:prSet phldrT="[Text]" custT="1"/>
      <dgm:spPr/>
      <dgm:t>
        <a:bodyPr/>
        <a:lstStyle/>
        <a:p>
          <a:endParaRPr lang="en-US" sz="1800" dirty="0"/>
        </a:p>
      </dgm:t>
    </dgm:pt>
    <dgm:pt modelId="{57014EE1-BCE5-49F7-BD79-26F1E64B9119}" type="parTrans" cxnId="{03D442CF-693A-4C22-B301-91AF0E022064}">
      <dgm:prSet/>
      <dgm:spPr/>
      <dgm:t>
        <a:bodyPr/>
        <a:lstStyle/>
        <a:p>
          <a:endParaRPr lang="en-US"/>
        </a:p>
      </dgm:t>
    </dgm:pt>
    <dgm:pt modelId="{2D47E5E4-3FE4-4A49-9FD6-0D62D7A621B6}" type="sibTrans" cxnId="{03D442CF-693A-4C22-B301-91AF0E022064}">
      <dgm:prSet/>
      <dgm:spPr/>
      <dgm:t>
        <a:bodyPr/>
        <a:lstStyle/>
        <a:p>
          <a:endParaRPr lang="en-US"/>
        </a:p>
      </dgm:t>
    </dgm:pt>
    <dgm:pt modelId="{E9E90EB6-CBEC-42E3-9098-D6FE6D59F1CD}">
      <dgm:prSet phldrT="[Text]" custT="1"/>
      <dgm:spPr/>
      <dgm:t>
        <a:bodyPr/>
        <a:lstStyle/>
        <a:p>
          <a:endParaRPr lang="en-US" sz="1400" dirty="0"/>
        </a:p>
      </dgm:t>
    </dgm:pt>
    <dgm:pt modelId="{E294851B-0C54-476C-8F56-C674CBA29BB2}" type="parTrans" cxnId="{B52EA1B2-EBAA-4687-B385-43C1FEFCC863}">
      <dgm:prSet/>
      <dgm:spPr/>
      <dgm:t>
        <a:bodyPr/>
        <a:lstStyle/>
        <a:p>
          <a:endParaRPr lang="en-US"/>
        </a:p>
      </dgm:t>
    </dgm:pt>
    <dgm:pt modelId="{ED527E10-A9CC-4725-A99A-F2E40D88BA69}" type="sibTrans" cxnId="{B52EA1B2-EBAA-4687-B385-43C1FEFCC863}">
      <dgm:prSet/>
      <dgm:spPr/>
      <dgm:t>
        <a:bodyPr/>
        <a:lstStyle/>
        <a:p>
          <a:endParaRPr lang="en-US"/>
        </a:p>
      </dgm:t>
    </dgm:pt>
    <dgm:pt modelId="{507B87B4-82D7-46A0-80B0-3A8F1EDAE8B4}">
      <dgm:prSet phldrT="[Text]" custT="1"/>
      <dgm:spPr/>
      <dgm:t>
        <a:bodyPr/>
        <a:lstStyle/>
        <a:p>
          <a:endParaRPr lang="en-US" sz="1400" dirty="0"/>
        </a:p>
      </dgm:t>
    </dgm:pt>
    <dgm:pt modelId="{F35A20AF-3805-4905-9FC3-5C14E28577CC}" type="parTrans" cxnId="{D972D539-6BD3-4D84-BAB1-B9A6A071BF39}">
      <dgm:prSet/>
      <dgm:spPr/>
      <dgm:t>
        <a:bodyPr/>
        <a:lstStyle/>
        <a:p>
          <a:endParaRPr lang="en-US"/>
        </a:p>
      </dgm:t>
    </dgm:pt>
    <dgm:pt modelId="{973551D8-0A8E-40EA-B4ED-B296646D844B}" type="sibTrans" cxnId="{D972D539-6BD3-4D84-BAB1-B9A6A071BF39}">
      <dgm:prSet/>
      <dgm:spPr/>
      <dgm:t>
        <a:bodyPr/>
        <a:lstStyle/>
        <a:p>
          <a:endParaRPr lang="en-US"/>
        </a:p>
      </dgm:t>
    </dgm:pt>
    <dgm:pt modelId="{2379D592-B4D9-4449-8C0F-223E7AADCA82}">
      <dgm:prSet phldrT="[Text]" custT="1"/>
      <dgm:spPr/>
      <dgm:t>
        <a:bodyPr/>
        <a:lstStyle/>
        <a:p>
          <a:endParaRPr lang="en-US" sz="1400" dirty="0"/>
        </a:p>
      </dgm:t>
    </dgm:pt>
    <dgm:pt modelId="{C24AC76C-C8D5-4B07-8942-EC6D0F58D932}" type="parTrans" cxnId="{A9E284D8-F059-42ED-9A87-9AA9C9887D2E}">
      <dgm:prSet/>
      <dgm:spPr/>
      <dgm:t>
        <a:bodyPr/>
        <a:lstStyle/>
        <a:p>
          <a:endParaRPr lang="en-US"/>
        </a:p>
      </dgm:t>
    </dgm:pt>
    <dgm:pt modelId="{2828E4CD-692D-4821-B06A-AB3B8AF45389}" type="sibTrans" cxnId="{A9E284D8-F059-42ED-9A87-9AA9C9887D2E}">
      <dgm:prSet/>
      <dgm:spPr/>
      <dgm:t>
        <a:bodyPr/>
        <a:lstStyle/>
        <a:p>
          <a:endParaRPr lang="en-US"/>
        </a:p>
      </dgm:t>
    </dgm:pt>
    <dgm:pt modelId="{97925B98-05D3-43EE-9E59-42E278D56EA9}">
      <dgm:prSet phldrT="[Text]" custT="1"/>
      <dgm:spPr/>
      <dgm:t>
        <a:bodyPr/>
        <a:lstStyle/>
        <a:p>
          <a:endParaRPr lang="en-US" sz="1800" dirty="0"/>
        </a:p>
      </dgm:t>
    </dgm:pt>
    <dgm:pt modelId="{F37E1ABD-D5A6-4D82-B0F7-656C469E00F3}" type="parTrans" cxnId="{121F9C28-C7E7-48B1-90D1-83AB071A126A}">
      <dgm:prSet/>
      <dgm:spPr/>
      <dgm:t>
        <a:bodyPr/>
        <a:lstStyle/>
        <a:p>
          <a:endParaRPr lang="en-US"/>
        </a:p>
      </dgm:t>
    </dgm:pt>
    <dgm:pt modelId="{7C7A74D5-F052-4FF9-B91D-26C7FA69504D}" type="sibTrans" cxnId="{121F9C28-C7E7-48B1-90D1-83AB071A126A}">
      <dgm:prSet/>
      <dgm:spPr/>
      <dgm:t>
        <a:bodyPr/>
        <a:lstStyle/>
        <a:p>
          <a:endParaRPr lang="en-US"/>
        </a:p>
      </dgm:t>
    </dgm:pt>
    <dgm:pt modelId="{A13AB9A1-4C48-44BF-BB85-C0667D2D8804}">
      <dgm:prSet custT="1"/>
      <dgm:spPr/>
      <dgm:t>
        <a:bodyPr/>
        <a:lstStyle/>
        <a:p>
          <a:endParaRPr lang="en-US" sz="1800" dirty="0"/>
        </a:p>
      </dgm:t>
    </dgm:pt>
    <dgm:pt modelId="{5B4B03CE-497D-4BBF-99AC-3D56EEA2215C}" type="parTrans" cxnId="{6BF1825E-4586-48CA-8404-441946DEB5D4}">
      <dgm:prSet/>
      <dgm:spPr/>
      <dgm:t>
        <a:bodyPr/>
        <a:lstStyle/>
        <a:p>
          <a:endParaRPr lang="en-US"/>
        </a:p>
      </dgm:t>
    </dgm:pt>
    <dgm:pt modelId="{CBF865DA-6133-4AF7-ADA8-AF0FDD69310D}" type="sibTrans" cxnId="{6BF1825E-4586-48CA-8404-441946DEB5D4}">
      <dgm:prSet/>
      <dgm:spPr/>
      <dgm:t>
        <a:bodyPr/>
        <a:lstStyle/>
        <a:p>
          <a:endParaRPr lang="en-US"/>
        </a:p>
      </dgm:t>
    </dgm:pt>
    <dgm:pt modelId="{E02D7FC3-AF6D-4BA7-B6AF-DB157D7B392E}">
      <dgm:prSet/>
      <dgm:spPr/>
      <dgm:t>
        <a:bodyPr/>
        <a:lstStyle/>
        <a:p>
          <a:endParaRPr lang="en-US" dirty="0"/>
        </a:p>
      </dgm:t>
    </dgm:pt>
    <dgm:pt modelId="{72AE65A3-CEF3-4702-AFC8-4611589884E6}" type="parTrans" cxnId="{1CF61126-50CA-4EEB-B546-0E7DB1BF969B}">
      <dgm:prSet/>
      <dgm:spPr/>
      <dgm:t>
        <a:bodyPr/>
        <a:lstStyle/>
        <a:p>
          <a:endParaRPr lang="en-US"/>
        </a:p>
      </dgm:t>
    </dgm:pt>
    <dgm:pt modelId="{0AAD9110-7EB7-471B-81C5-1BDAF3A71294}" type="sibTrans" cxnId="{1CF61126-50CA-4EEB-B546-0E7DB1BF969B}">
      <dgm:prSet/>
      <dgm:spPr/>
      <dgm:t>
        <a:bodyPr/>
        <a:lstStyle/>
        <a:p>
          <a:endParaRPr lang="en-US"/>
        </a:p>
      </dgm:t>
    </dgm:pt>
    <dgm:pt modelId="{D7988A1B-9107-47AB-9526-2722C30B126E}" type="pres">
      <dgm:prSet presAssocID="{2169B7F4-7F60-4F75-B917-05B674EA442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DA5DAA5-95D5-4AA6-852E-E36257C1FE0E}" type="pres">
      <dgm:prSet presAssocID="{D651210B-FBFC-4B4B-A28B-F1252835DD29}" presName="hierRoot1" presStyleCnt="0"/>
      <dgm:spPr/>
    </dgm:pt>
    <dgm:pt modelId="{81A3C4F2-2A3C-4D17-AED0-A3E4408BD4B5}" type="pres">
      <dgm:prSet presAssocID="{D651210B-FBFC-4B4B-A28B-F1252835DD29}" presName="composite" presStyleCnt="0"/>
      <dgm:spPr/>
    </dgm:pt>
    <dgm:pt modelId="{9062062D-DFB6-4A23-8438-54997E40CBD4}" type="pres">
      <dgm:prSet presAssocID="{D651210B-FBFC-4B4B-A28B-F1252835DD29}" presName="background" presStyleLbl="node0" presStyleIdx="0" presStyleCnt="1"/>
      <dgm:spPr/>
    </dgm:pt>
    <dgm:pt modelId="{424A1FE9-F7AC-4E1F-9A61-4C9C6ED0678F}" type="pres">
      <dgm:prSet presAssocID="{D651210B-FBFC-4B4B-A28B-F1252835DD29}" presName="text" presStyleLbl="fgAcc0" presStyleIdx="0" presStyleCnt="1" custScaleX="106079" custLinFactNeighborX="-99" custLinFactNeighborY="-1508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37219FC-C7E3-4CD8-BB44-5FFF35DBB16D}" type="pres">
      <dgm:prSet presAssocID="{D651210B-FBFC-4B4B-A28B-F1252835DD29}" presName="hierChild2" presStyleCnt="0"/>
      <dgm:spPr/>
    </dgm:pt>
    <dgm:pt modelId="{FA6E4C05-FAA0-4E64-A070-8CEF9975B3AB}" type="pres">
      <dgm:prSet presAssocID="{57014EE1-BCE5-49F7-BD79-26F1E64B9119}" presName="Name10" presStyleLbl="parChTrans1D2" presStyleIdx="0" presStyleCnt="2"/>
      <dgm:spPr/>
      <dgm:t>
        <a:bodyPr/>
        <a:lstStyle/>
        <a:p>
          <a:endParaRPr lang="en-US"/>
        </a:p>
      </dgm:t>
    </dgm:pt>
    <dgm:pt modelId="{CB6B5B93-081A-4CC0-AD72-BC1346FC6C09}" type="pres">
      <dgm:prSet presAssocID="{D4C2AD96-4676-4E77-943C-A9A07B6F4E8B}" presName="hierRoot2" presStyleCnt="0"/>
      <dgm:spPr/>
    </dgm:pt>
    <dgm:pt modelId="{E186ECBF-28E8-4895-B652-EF2DFA240FCD}" type="pres">
      <dgm:prSet presAssocID="{D4C2AD96-4676-4E77-943C-A9A07B6F4E8B}" presName="composite2" presStyleCnt="0"/>
      <dgm:spPr/>
    </dgm:pt>
    <dgm:pt modelId="{4C952AED-47B4-48E7-A65B-66100220BDDC}" type="pres">
      <dgm:prSet presAssocID="{D4C2AD96-4676-4E77-943C-A9A07B6F4E8B}" presName="background2" presStyleLbl="node2" presStyleIdx="0" presStyleCnt="2"/>
      <dgm:spPr/>
    </dgm:pt>
    <dgm:pt modelId="{C1FBBEDF-64B8-40B7-AB72-C3BD0C7D8D87}" type="pres">
      <dgm:prSet presAssocID="{D4C2AD96-4676-4E77-943C-A9A07B6F4E8B}" presName="text2" presStyleLbl="fgAcc2" presStyleIdx="0" presStyleCnt="2" custLinFactNeighborX="-63109" custLinFactNeighborY="-5654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70220A-1128-4808-BA19-6DFE4495D7F0}" type="pres">
      <dgm:prSet presAssocID="{D4C2AD96-4676-4E77-943C-A9A07B6F4E8B}" presName="hierChild3" presStyleCnt="0"/>
      <dgm:spPr/>
    </dgm:pt>
    <dgm:pt modelId="{0090F762-B44E-48C1-AB9D-A4A4AADAC9BF}" type="pres">
      <dgm:prSet presAssocID="{E294851B-0C54-476C-8F56-C674CBA29BB2}" presName="Name17" presStyleLbl="parChTrans1D3" presStyleIdx="0" presStyleCnt="4"/>
      <dgm:spPr/>
      <dgm:t>
        <a:bodyPr/>
        <a:lstStyle/>
        <a:p>
          <a:endParaRPr lang="en-US"/>
        </a:p>
      </dgm:t>
    </dgm:pt>
    <dgm:pt modelId="{B484E6BE-D94A-42B8-95BF-410B68A0B8CE}" type="pres">
      <dgm:prSet presAssocID="{E9E90EB6-CBEC-42E3-9098-D6FE6D59F1CD}" presName="hierRoot3" presStyleCnt="0"/>
      <dgm:spPr/>
    </dgm:pt>
    <dgm:pt modelId="{2A4776B7-AA62-44D9-AE7E-4B4D31A8C8DD}" type="pres">
      <dgm:prSet presAssocID="{E9E90EB6-CBEC-42E3-9098-D6FE6D59F1CD}" presName="composite3" presStyleCnt="0"/>
      <dgm:spPr/>
    </dgm:pt>
    <dgm:pt modelId="{4847FC8C-F125-46E1-94D9-82FF795BDBB3}" type="pres">
      <dgm:prSet presAssocID="{E9E90EB6-CBEC-42E3-9098-D6FE6D59F1CD}" presName="background3" presStyleLbl="node3" presStyleIdx="0" presStyleCnt="4"/>
      <dgm:spPr/>
    </dgm:pt>
    <dgm:pt modelId="{37EC429B-38E2-490E-9082-C03D09221A98}" type="pres">
      <dgm:prSet presAssocID="{E9E90EB6-CBEC-42E3-9098-D6FE6D59F1CD}" presName="text3" presStyleLbl="fgAcc3" presStyleIdx="0" presStyleCnt="4" custLinFactNeighborX="-70525" custLinFactNeighborY="-3875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1271C12-82D3-45CA-89D3-D6286BA02EE8}" type="pres">
      <dgm:prSet presAssocID="{E9E90EB6-CBEC-42E3-9098-D6FE6D59F1CD}" presName="hierChild4" presStyleCnt="0"/>
      <dgm:spPr/>
    </dgm:pt>
    <dgm:pt modelId="{5F116344-1584-4027-9868-1427B46A89FC}" type="pres">
      <dgm:prSet presAssocID="{72AE65A3-CEF3-4702-AFC8-4611589884E6}" presName="Name23" presStyleLbl="parChTrans1D4" presStyleIdx="0" presStyleCnt="1"/>
      <dgm:spPr/>
      <dgm:t>
        <a:bodyPr/>
        <a:lstStyle/>
        <a:p>
          <a:endParaRPr lang="en-US"/>
        </a:p>
      </dgm:t>
    </dgm:pt>
    <dgm:pt modelId="{CB7B72E6-2CEE-4723-90D4-CB6A7B49CDE6}" type="pres">
      <dgm:prSet presAssocID="{E02D7FC3-AF6D-4BA7-B6AF-DB157D7B392E}" presName="hierRoot4" presStyleCnt="0"/>
      <dgm:spPr/>
    </dgm:pt>
    <dgm:pt modelId="{17058CC1-5BF5-4CE0-8A02-D107E8420C1B}" type="pres">
      <dgm:prSet presAssocID="{E02D7FC3-AF6D-4BA7-B6AF-DB157D7B392E}" presName="composite4" presStyleCnt="0"/>
      <dgm:spPr/>
    </dgm:pt>
    <dgm:pt modelId="{0D95095A-B135-492E-AFF4-F0EAD6EBD303}" type="pres">
      <dgm:prSet presAssocID="{E02D7FC3-AF6D-4BA7-B6AF-DB157D7B392E}" presName="background4" presStyleLbl="node4" presStyleIdx="0" presStyleCnt="1"/>
      <dgm:spPr/>
    </dgm:pt>
    <dgm:pt modelId="{C397BFC2-26AC-405B-812B-1BC4174A6FF2}" type="pres">
      <dgm:prSet presAssocID="{E02D7FC3-AF6D-4BA7-B6AF-DB157D7B392E}" presName="text4" presStyleLbl="fgAcc4" presStyleIdx="0" presStyleCnt="1" custScaleX="139364" custLinFactNeighborX="-70633" custLinFactNeighborY="-222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672BCD-9185-4E52-8ED9-9E5ADE3AB670}" type="pres">
      <dgm:prSet presAssocID="{E02D7FC3-AF6D-4BA7-B6AF-DB157D7B392E}" presName="hierChild5" presStyleCnt="0"/>
      <dgm:spPr/>
    </dgm:pt>
    <dgm:pt modelId="{15A88CF3-7012-4781-ACFA-950B2A946BE7}" type="pres">
      <dgm:prSet presAssocID="{F35A20AF-3805-4905-9FC3-5C14E28577CC}" presName="Name17" presStyleLbl="parChTrans1D3" presStyleIdx="1" presStyleCnt="4"/>
      <dgm:spPr/>
      <dgm:t>
        <a:bodyPr/>
        <a:lstStyle/>
        <a:p>
          <a:endParaRPr lang="en-US"/>
        </a:p>
      </dgm:t>
    </dgm:pt>
    <dgm:pt modelId="{A551E40E-C1B7-4B24-B132-0DE47BB70F78}" type="pres">
      <dgm:prSet presAssocID="{507B87B4-82D7-46A0-80B0-3A8F1EDAE8B4}" presName="hierRoot3" presStyleCnt="0"/>
      <dgm:spPr/>
    </dgm:pt>
    <dgm:pt modelId="{3962F4B6-5EC7-47FD-A131-506FFCB9778F}" type="pres">
      <dgm:prSet presAssocID="{507B87B4-82D7-46A0-80B0-3A8F1EDAE8B4}" presName="composite3" presStyleCnt="0"/>
      <dgm:spPr/>
    </dgm:pt>
    <dgm:pt modelId="{652E1831-C363-4E17-B7A6-19F36DE4135D}" type="pres">
      <dgm:prSet presAssocID="{507B87B4-82D7-46A0-80B0-3A8F1EDAE8B4}" presName="background3" presStyleLbl="node3" presStyleIdx="1" presStyleCnt="4"/>
      <dgm:spPr/>
    </dgm:pt>
    <dgm:pt modelId="{9E698D1D-6C40-43E1-81CE-AB14929DBE61}" type="pres">
      <dgm:prSet presAssocID="{507B87B4-82D7-46A0-80B0-3A8F1EDAE8B4}" presName="text3" presStyleLbl="fgAcc3" presStyleIdx="1" presStyleCnt="4" custLinFactNeighborX="-42390" custLinFactNeighborY="-3875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CD28FAB-0295-452E-8252-6B4BF46E9442}" type="pres">
      <dgm:prSet presAssocID="{507B87B4-82D7-46A0-80B0-3A8F1EDAE8B4}" presName="hierChild4" presStyleCnt="0"/>
      <dgm:spPr/>
    </dgm:pt>
    <dgm:pt modelId="{96973147-481F-4510-8284-FA05CD7E29AA}" type="pres">
      <dgm:prSet presAssocID="{C24AC76C-C8D5-4B07-8942-EC6D0F58D932}" presName="Name10" presStyleLbl="parChTrans1D2" presStyleIdx="1" presStyleCnt="2"/>
      <dgm:spPr/>
      <dgm:t>
        <a:bodyPr/>
        <a:lstStyle/>
        <a:p>
          <a:endParaRPr lang="en-US"/>
        </a:p>
      </dgm:t>
    </dgm:pt>
    <dgm:pt modelId="{C1A2B411-48B2-4D2A-8AA0-EA1970A72858}" type="pres">
      <dgm:prSet presAssocID="{2379D592-B4D9-4449-8C0F-223E7AADCA82}" presName="hierRoot2" presStyleCnt="0"/>
      <dgm:spPr/>
    </dgm:pt>
    <dgm:pt modelId="{2E8E6A17-F358-47EB-9F2A-636F8EA9E7DB}" type="pres">
      <dgm:prSet presAssocID="{2379D592-B4D9-4449-8C0F-223E7AADCA82}" presName="composite2" presStyleCnt="0"/>
      <dgm:spPr/>
    </dgm:pt>
    <dgm:pt modelId="{B2BE1D0A-4301-42E7-8D27-D22C21D52FCF}" type="pres">
      <dgm:prSet presAssocID="{2379D592-B4D9-4449-8C0F-223E7AADCA82}" presName="background2" presStyleLbl="node2" presStyleIdx="1" presStyleCnt="2"/>
      <dgm:spPr/>
    </dgm:pt>
    <dgm:pt modelId="{7F7A1869-F517-4364-9219-9DCA7896706E}" type="pres">
      <dgm:prSet presAssocID="{2379D592-B4D9-4449-8C0F-223E7AADCA82}" presName="text2" presStyleLbl="fgAcc2" presStyleIdx="1" presStyleCnt="2" custLinFactNeighborX="47088" custLinFactNeighborY="-5666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DE04670-7310-468D-8D8A-81B8CE575C83}" type="pres">
      <dgm:prSet presAssocID="{2379D592-B4D9-4449-8C0F-223E7AADCA82}" presName="hierChild3" presStyleCnt="0"/>
      <dgm:spPr/>
    </dgm:pt>
    <dgm:pt modelId="{2CB7C0F4-565B-496B-AD4F-B013C3D51335}" type="pres">
      <dgm:prSet presAssocID="{F37E1ABD-D5A6-4D82-B0F7-656C469E00F3}" presName="Name17" presStyleLbl="parChTrans1D3" presStyleIdx="2" presStyleCnt="4"/>
      <dgm:spPr/>
      <dgm:t>
        <a:bodyPr/>
        <a:lstStyle/>
        <a:p>
          <a:endParaRPr lang="en-US"/>
        </a:p>
      </dgm:t>
    </dgm:pt>
    <dgm:pt modelId="{D1DC723D-5260-47C3-9636-C1A4A6F0F2B3}" type="pres">
      <dgm:prSet presAssocID="{97925B98-05D3-43EE-9E59-42E278D56EA9}" presName="hierRoot3" presStyleCnt="0"/>
      <dgm:spPr/>
    </dgm:pt>
    <dgm:pt modelId="{9A03D770-9B37-4858-95C5-69156B10495E}" type="pres">
      <dgm:prSet presAssocID="{97925B98-05D3-43EE-9E59-42E278D56EA9}" presName="composite3" presStyleCnt="0"/>
      <dgm:spPr/>
    </dgm:pt>
    <dgm:pt modelId="{78245EA4-9945-4F8D-982E-7C399FAC8587}" type="pres">
      <dgm:prSet presAssocID="{97925B98-05D3-43EE-9E59-42E278D56EA9}" presName="background3" presStyleLbl="node3" presStyleIdx="2" presStyleCnt="4"/>
      <dgm:spPr/>
    </dgm:pt>
    <dgm:pt modelId="{4A0DAD74-C4B6-4484-AEA3-620FEF8C103D}" type="pres">
      <dgm:prSet presAssocID="{97925B98-05D3-43EE-9E59-42E278D56EA9}" presName="text3" presStyleLbl="fgAcc3" presStyleIdx="2" presStyleCnt="4" custLinFactNeighborX="22602" custLinFactNeighborY="-4035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6954A4B-C96F-4D80-A4B2-A1C3BF2EA0C0}" type="pres">
      <dgm:prSet presAssocID="{97925B98-05D3-43EE-9E59-42E278D56EA9}" presName="hierChild4" presStyleCnt="0"/>
      <dgm:spPr/>
    </dgm:pt>
    <dgm:pt modelId="{9EB0F167-BE99-4790-B0CB-B02730D834B3}" type="pres">
      <dgm:prSet presAssocID="{5B4B03CE-497D-4BBF-99AC-3D56EEA2215C}" presName="Name17" presStyleLbl="parChTrans1D3" presStyleIdx="3" presStyleCnt="4"/>
      <dgm:spPr/>
      <dgm:t>
        <a:bodyPr/>
        <a:lstStyle/>
        <a:p>
          <a:endParaRPr lang="en-US"/>
        </a:p>
      </dgm:t>
    </dgm:pt>
    <dgm:pt modelId="{E8583C8B-04DF-4DF6-A4FF-B13328914ECD}" type="pres">
      <dgm:prSet presAssocID="{A13AB9A1-4C48-44BF-BB85-C0667D2D8804}" presName="hierRoot3" presStyleCnt="0"/>
      <dgm:spPr/>
    </dgm:pt>
    <dgm:pt modelId="{7EF8DED0-8B60-4A14-BAC9-39DCFC54019F}" type="pres">
      <dgm:prSet presAssocID="{A13AB9A1-4C48-44BF-BB85-C0667D2D8804}" presName="composite3" presStyleCnt="0"/>
      <dgm:spPr/>
    </dgm:pt>
    <dgm:pt modelId="{6E38D255-BE90-4F69-901C-7545AB0F09B2}" type="pres">
      <dgm:prSet presAssocID="{A13AB9A1-4C48-44BF-BB85-C0667D2D8804}" presName="background3" presStyleLbl="node3" presStyleIdx="3" presStyleCnt="4"/>
      <dgm:spPr/>
    </dgm:pt>
    <dgm:pt modelId="{E7B83AA1-E93B-4EB4-9FFF-0A23D26A48DA}" type="pres">
      <dgm:prSet presAssocID="{A13AB9A1-4C48-44BF-BB85-C0667D2D8804}" presName="text3" presStyleLbl="fgAcc3" presStyleIdx="3" presStyleCnt="4" custScaleX="116539" custLinFactNeighborX="63099" custLinFactNeighborY="-4035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964852A-0F75-4B63-8683-D80BE2394CF2}" type="pres">
      <dgm:prSet presAssocID="{A13AB9A1-4C48-44BF-BB85-C0667D2D8804}" presName="hierChild4" presStyleCnt="0"/>
      <dgm:spPr/>
    </dgm:pt>
  </dgm:ptLst>
  <dgm:cxnLst>
    <dgm:cxn modelId="{AC6BC351-DFC6-41CD-967B-A63E7C4F6DF4}" type="presOf" srcId="{5B4B03CE-497D-4BBF-99AC-3D56EEA2215C}" destId="{9EB0F167-BE99-4790-B0CB-B02730D834B3}" srcOrd="0" destOrd="0" presId="urn:microsoft.com/office/officeart/2005/8/layout/hierarchy1"/>
    <dgm:cxn modelId="{6BF1825E-4586-48CA-8404-441946DEB5D4}" srcId="{2379D592-B4D9-4449-8C0F-223E7AADCA82}" destId="{A13AB9A1-4C48-44BF-BB85-C0667D2D8804}" srcOrd="1" destOrd="0" parTransId="{5B4B03CE-497D-4BBF-99AC-3D56EEA2215C}" sibTransId="{CBF865DA-6133-4AF7-ADA8-AF0FDD69310D}"/>
    <dgm:cxn modelId="{0C3BB741-D8D7-4764-9A41-58833AD4684A}" type="presOf" srcId="{507B87B4-82D7-46A0-80B0-3A8F1EDAE8B4}" destId="{9E698D1D-6C40-43E1-81CE-AB14929DBE61}" srcOrd="0" destOrd="0" presId="urn:microsoft.com/office/officeart/2005/8/layout/hierarchy1"/>
    <dgm:cxn modelId="{54FD8AFF-15F6-4C61-8F60-188B63FCB188}" type="presOf" srcId="{D651210B-FBFC-4B4B-A28B-F1252835DD29}" destId="{424A1FE9-F7AC-4E1F-9A61-4C9C6ED0678F}" srcOrd="0" destOrd="0" presId="urn:microsoft.com/office/officeart/2005/8/layout/hierarchy1"/>
    <dgm:cxn modelId="{121F9C28-C7E7-48B1-90D1-83AB071A126A}" srcId="{2379D592-B4D9-4449-8C0F-223E7AADCA82}" destId="{97925B98-05D3-43EE-9E59-42E278D56EA9}" srcOrd="0" destOrd="0" parTransId="{F37E1ABD-D5A6-4D82-B0F7-656C469E00F3}" sibTransId="{7C7A74D5-F052-4FF9-B91D-26C7FA69504D}"/>
    <dgm:cxn modelId="{CF8DE1E2-24E0-47B1-BDE3-CF0023DE0510}" type="presOf" srcId="{2169B7F4-7F60-4F75-B917-05B674EA442F}" destId="{D7988A1B-9107-47AB-9526-2722C30B126E}" srcOrd="0" destOrd="0" presId="urn:microsoft.com/office/officeart/2005/8/layout/hierarchy1"/>
    <dgm:cxn modelId="{1CF61126-50CA-4EEB-B546-0E7DB1BF969B}" srcId="{E9E90EB6-CBEC-42E3-9098-D6FE6D59F1CD}" destId="{E02D7FC3-AF6D-4BA7-B6AF-DB157D7B392E}" srcOrd="0" destOrd="0" parTransId="{72AE65A3-CEF3-4702-AFC8-4611589884E6}" sibTransId="{0AAD9110-7EB7-471B-81C5-1BDAF3A71294}"/>
    <dgm:cxn modelId="{03D442CF-693A-4C22-B301-91AF0E022064}" srcId="{D651210B-FBFC-4B4B-A28B-F1252835DD29}" destId="{D4C2AD96-4676-4E77-943C-A9A07B6F4E8B}" srcOrd="0" destOrd="0" parTransId="{57014EE1-BCE5-49F7-BD79-26F1E64B9119}" sibTransId="{2D47E5E4-3FE4-4A49-9FD6-0D62D7A621B6}"/>
    <dgm:cxn modelId="{A9E284D8-F059-42ED-9A87-9AA9C9887D2E}" srcId="{D651210B-FBFC-4B4B-A28B-F1252835DD29}" destId="{2379D592-B4D9-4449-8C0F-223E7AADCA82}" srcOrd="1" destOrd="0" parTransId="{C24AC76C-C8D5-4B07-8942-EC6D0F58D932}" sibTransId="{2828E4CD-692D-4821-B06A-AB3B8AF45389}"/>
    <dgm:cxn modelId="{0EDD532D-5259-4CF8-8315-A7E19DDFEB73}" type="presOf" srcId="{E294851B-0C54-476C-8F56-C674CBA29BB2}" destId="{0090F762-B44E-48C1-AB9D-A4A4AADAC9BF}" srcOrd="0" destOrd="0" presId="urn:microsoft.com/office/officeart/2005/8/layout/hierarchy1"/>
    <dgm:cxn modelId="{C2C0E1D3-B5FF-4B97-956D-BF8E8513F854}" type="presOf" srcId="{F37E1ABD-D5A6-4D82-B0F7-656C469E00F3}" destId="{2CB7C0F4-565B-496B-AD4F-B013C3D51335}" srcOrd="0" destOrd="0" presId="urn:microsoft.com/office/officeart/2005/8/layout/hierarchy1"/>
    <dgm:cxn modelId="{C1937687-CEBC-49B8-A0B4-22AD9DA8158F}" srcId="{2169B7F4-7F60-4F75-B917-05B674EA442F}" destId="{D651210B-FBFC-4B4B-A28B-F1252835DD29}" srcOrd="0" destOrd="0" parTransId="{00C11F1F-E1DE-4150-8C96-9A2BBE8E45FB}" sibTransId="{31547D60-0E7E-4755-8ADA-982D86ACA368}"/>
    <dgm:cxn modelId="{8E89DC19-D6F8-42D3-B6B3-AD121168B06A}" type="presOf" srcId="{D4C2AD96-4676-4E77-943C-A9A07B6F4E8B}" destId="{C1FBBEDF-64B8-40B7-AB72-C3BD0C7D8D87}" srcOrd="0" destOrd="0" presId="urn:microsoft.com/office/officeart/2005/8/layout/hierarchy1"/>
    <dgm:cxn modelId="{DBD793FE-BC1B-4F42-82D2-C11B291F556E}" type="presOf" srcId="{97925B98-05D3-43EE-9E59-42E278D56EA9}" destId="{4A0DAD74-C4B6-4484-AEA3-620FEF8C103D}" srcOrd="0" destOrd="0" presId="urn:microsoft.com/office/officeart/2005/8/layout/hierarchy1"/>
    <dgm:cxn modelId="{B52EA1B2-EBAA-4687-B385-43C1FEFCC863}" srcId="{D4C2AD96-4676-4E77-943C-A9A07B6F4E8B}" destId="{E9E90EB6-CBEC-42E3-9098-D6FE6D59F1CD}" srcOrd="0" destOrd="0" parTransId="{E294851B-0C54-476C-8F56-C674CBA29BB2}" sibTransId="{ED527E10-A9CC-4725-A99A-F2E40D88BA69}"/>
    <dgm:cxn modelId="{4E0710CA-46BA-4429-A622-64E2F10A2911}" type="presOf" srcId="{2379D592-B4D9-4449-8C0F-223E7AADCA82}" destId="{7F7A1869-F517-4364-9219-9DCA7896706E}" srcOrd="0" destOrd="0" presId="urn:microsoft.com/office/officeart/2005/8/layout/hierarchy1"/>
    <dgm:cxn modelId="{57E31318-A038-418A-ABD7-51E94C13F043}" type="presOf" srcId="{E9E90EB6-CBEC-42E3-9098-D6FE6D59F1CD}" destId="{37EC429B-38E2-490E-9082-C03D09221A98}" srcOrd="0" destOrd="0" presId="urn:microsoft.com/office/officeart/2005/8/layout/hierarchy1"/>
    <dgm:cxn modelId="{D972D539-6BD3-4D84-BAB1-B9A6A071BF39}" srcId="{D4C2AD96-4676-4E77-943C-A9A07B6F4E8B}" destId="{507B87B4-82D7-46A0-80B0-3A8F1EDAE8B4}" srcOrd="1" destOrd="0" parTransId="{F35A20AF-3805-4905-9FC3-5C14E28577CC}" sibTransId="{973551D8-0A8E-40EA-B4ED-B296646D844B}"/>
    <dgm:cxn modelId="{1D61C7AB-02C1-40D8-BCC1-EE047EB8F562}" type="presOf" srcId="{72AE65A3-CEF3-4702-AFC8-4611589884E6}" destId="{5F116344-1584-4027-9868-1427B46A89FC}" srcOrd="0" destOrd="0" presId="urn:microsoft.com/office/officeart/2005/8/layout/hierarchy1"/>
    <dgm:cxn modelId="{2302E61A-6074-4253-A286-8C10963ACD34}" type="presOf" srcId="{C24AC76C-C8D5-4B07-8942-EC6D0F58D932}" destId="{96973147-481F-4510-8284-FA05CD7E29AA}" srcOrd="0" destOrd="0" presId="urn:microsoft.com/office/officeart/2005/8/layout/hierarchy1"/>
    <dgm:cxn modelId="{0B78E8D4-0C10-4BB5-ACDA-F0CE943C2BB9}" type="presOf" srcId="{57014EE1-BCE5-49F7-BD79-26F1E64B9119}" destId="{FA6E4C05-FAA0-4E64-A070-8CEF9975B3AB}" srcOrd="0" destOrd="0" presId="urn:microsoft.com/office/officeart/2005/8/layout/hierarchy1"/>
    <dgm:cxn modelId="{721420BF-6076-4CD0-8EC7-842250CDC7BC}" type="presOf" srcId="{A13AB9A1-4C48-44BF-BB85-C0667D2D8804}" destId="{E7B83AA1-E93B-4EB4-9FFF-0A23D26A48DA}" srcOrd="0" destOrd="0" presId="urn:microsoft.com/office/officeart/2005/8/layout/hierarchy1"/>
    <dgm:cxn modelId="{FDE6CFCA-67D9-4F14-8F2E-D6F85D0754F4}" type="presOf" srcId="{F35A20AF-3805-4905-9FC3-5C14E28577CC}" destId="{15A88CF3-7012-4781-ACFA-950B2A946BE7}" srcOrd="0" destOrd="0" presId="urn:microsoft.com/office/officeart/2005/8/layout/hierarchy1"/>
    <dgm:cxn modelId="{6B1AFBC1-F61F-4D95-BAFE-AF238B68164C}" type="presOf" srcId="{E02D7FC3-AF6D-4BA7-B6AF-DB157D7B392E}" destId="{C397BFC2-26AC-405B-812B-1BC4174A6FF2}" srcOrd="0" destOrd="0" presId="urn:microsoft.com/office/officeart/2005/8/layout/hierarchy1"/>
    <dgm:cxn modelId="{031FA6D5-FBA1-49E6-BB9B-72D891810602}" type="presParOf" srcId="{D7988A1B-9107-47AB-9526-2722C30B126E}" destId="{EDA5DAA5-95D5-4AA6-852E-E36257C1FE0E}" srcOrd="0" destOrd="0" presId="urn:microsoft.com/office/officeart/2005/8/layout/hierarchy1"/>
    <dgm:cxn modelId="{5EBF2771-5AEC-4B66-8083-0C33369778ED}" type="presParOf" srcId="{EDA5DAA5-95D5-4AA6-852E-E36257C1FE0E}" destId="{81A3C4F2-2A3C-4D17-AED0-A3E4408BD4B5}" srcOrd="0" destOrd="0" presId="urn:microsoft.com/office/officeart/2005/8/layout/hierarchy1"/>
    <dgm:cxn modelId="{951E46B3-07E3-4F75-8DEF-61E7F8BF152F}" type="presParOf" srcId="{81A3C4F2-2A3C-4D17-AED0-A3E4408BD4B5}" destId="{9062062D-DFB6-4A23-8438-54997E40CBD4}" srcOrd="0" destOrd="0" presId="urn:microsoft.com/office/officeart/2005/8/layout/hierarchy1"/>
    <dgm:cxn modelId="{5A66B286-453A-4AEE-A70A-C8532DCB8F1C}" type="presParOf" srcId="{81A3C4F2-2A3C-4D17-AED0-A3E4408BD4B5}" destId="{424A1FE9-F7AC-4E1F-9A61-4C9C6ED0678F}" srcOrd="1" destOrd="0" presId="urn:microsoft.com/office/officeart/2005/8/layout/hierarchy1"/>
    <dgm:cxn modelId="{E16C901A-7157-4449-A8BC-23968850AD2D}" type="presParOf" srcId="{EDA5DAA5-95D5-4AA6-852E-E36257C1FE0E}" destId="{237219FC-C7E3-4CD8-BB44-5FFF35DBB16D}" srcOrd="1" destOrd="0" presId="urn:microsoft.com/office/officeart/2005/8/layout/hierarchy1"/>
    <dgm:cxn modelId="{9F35E3E3-E687-4F68-A6AD-3475F998E787}" type="presParOf" srcId="{237219FC-C7E3-4CD8-BB44-5FFF35DBB16D}" destId="{FA6E4C05-FAA0-4E64-A070-8CEF9975B3AB}" srcOrd="0" destOrd="0" presId="urn:microsoft.com/office/officeart/2005/8/layout/hierarchy1"/>
    <dgm:cxn modelId="{1AC2E977-E292-47F4-9AA6-EF79D25AB6FA}" type="presParOf" srcId="{237219FC-C7E3-4CD8-BB44-5FFF35DBB16D}" destId="{CB6B5B93-081A-4CC0-AD72-BC1346FC6C09}" srcOrd="1" destOrd="0" presId="urn:microsoft.com/office/officeart/2005/8/layout/hierarchy1"/>
    <dgm:cxn modelId="{9F566CB2-2181-42F1-9761-C4DAD60233B6}" type="presParOf" srcId="{CB6B5B93-081A-4CC0-AD72-BC1346FC6C09}" destId="{E186ECBF-28E8-4895-B652-EF2DFA240FCD}" srcOrd="0" destOrd="0" presId="urn:microsoft.com/office/officeart/2005/8/layout/hierarchy1"/>
    <dgm:cxn modelId="{A6CABD05-5DB9-4EA2-B168-7E3693067677}" type="presParOf" srcId="{E186ECBF-28E8-4895-B652-EF2DFA240FCD}" destId="{4C952AED-47B4-48E7-A65B-66100220BDDC}" srcOrd="0" destOrd="0" presId="urn:microsoft.com/office/officeart/2005/8/layout/hierarchy1"/>
    <dgm:cxn modelId="{E23F7B89-7D0A-4AC6-874D-98E3E47B4F7B}" type="presParOf" srcId="{E186ECBF-28E8-4895-B652-EF2DFA240FCD}" destId="{C1FBBEDF-64B8-40B7-AB72-C3BD0C7D8D87}" srcOrd="1" destOrd="0" presId="urn:microsoft.com/office/officeart/2005/8/layout/hierarchy1"/>
    <dgm:cxn modelId="{6C0EF831-29F9-4B2C-84EF-F8C3280A6F02}" type="presParOf" srcId="{CB6B5B93-081A-4CC0-AD72-BC1346FC6C09}" destId="{4A70220A-1128-4808-BA19-6DFE4495D7F0}" srcOrd="1" destOrd="0" presId="urn:microsoft.com/office/officeart/2005/8/layout/hierarchy1"/>
    <dgm:cxn modelId="{6AA8C44C-B3BF-4E5D-B670-0B8FF625D862}" type="presParOf" srcId="{4A70220A-1128-4808-BA19-6DFE4495D7F0}" destId="{0090F762-B44E-48C1-AB9D-A4A4AADAC9BF}" srcOrd="0" destOrd="0" presId="urn:microsoft.com/office/officeart/2005/8/layout/hierarchy1"/>
    <dgm:cxn modelId="{E050CBEC-021D-4325-B9C9-E5CC46BBE050}" type="presParOf" srcId="{4A70220A-1128-4808-BA19-6DFE4495D7F0}" destId="{B484E6BE-D94A-42B8-95BF-410B68A0B8CE}" srcOrd="1" destOrd="0" presId="urn:microsoft.com/office/officeart/2005/8/layout/hierarchy1"/>
    <dgm:cxn modelId="{C23BA6B7-3186-47A2-A594-63E42F576CE9}" type="presParOf" srcId="{B484E6BE-D94A-42B8-95BF-410B68A0B8CE}" destId="{2A4776B7-AA62-44D9-AE7E-4B4D31A8C8DD}" srcOrd="0" destOrd="0" presId="urn:microsoft.com/office/officeart/2005/8/layout/hierarchy1"/>
    <dgm:cxn modelId="{662CDBB3-6D03-4082-99BA-AF686C17720B}" type="presParOf" srcId="{2A4776B7-AA62-44D9-AE7E-4B4D31A8C8DD}" destId="{4847FC8C-F125-46E1-94D9-82FF795BDBB3}" srcOrd="0" destOrd="0" presId="urn:microsoft.com/office/officeart/2005/8/layout/hierarchy1"/>
    <dgm:cxn modelId="{896E130B-411B-4D52-A0F5-D950DA5FA0E9}" type="presParOf" srcId="{2A4776B7-AA62-44D9-AE7E-4B4D31A8C8DD}" destId="{37EC429B-38E2-490E-9082-C03D09221A98}" srcOrd="1" destOrd="0" presId="urn:microsoft.com/office/officeart/2005/8/layout/hierarchy1"/>
    <dgm:cxn modelId="{B732F221-7670-41D2-8B77-17A7B5820F06}" type="presParOf" srcId="{B484E6BE-D94A-42B8-95BF-410B68A0B8CE}" destId="{61271C12-82D3-45CA-89D3-D6286BA02EE8}" srcOrd="1" destOrd="0" presId="urn:microsoft.com/office/officeart/2005/8/layout/hierarchy1"/>
    <dgm:cxn modelId="{32ED63CA-3386-4573-9997-42FB14CF4E5A}" type="presParOf" srcId="{61271C12-82D3-45CA-89D3-D6286BA02EE8}" destId="{5F116344-1584-4027-9868-1427B46A89FC}" srcOrd="0" destOrd="0" presId="urn:microsoft.com/office/officeart/2005/8/layout/hierarchy1"/>
    <dgm:cxn modelId="{6A78C70B-B193-4A46-8368-1E51E0640E19}" type="presParOf" srcId="{61271C12-82D3-45CA-89D3-D6286BA02EE8}" destId="{CB7B72E6-2CEE-4723-90D4-CB6A7B49CDE6}" srcOrd="1" destOrd="0" presId="urn:microsoft.com/office/officeart/2005/8/layout/hierarchy1"/>
    <dgm:cxn modelId="{244B180E-907C-46DD-864D-F451C2DFC797}" type="presParOf" srcId="{CB7B72E6-2CEE-4723-90D4-CB6A7B49CDE6}" destId="{17058CC1-5BF5-4CE0-8A02-D107E8420C1B}" srcOrd="0" destOrd="0" presId="urn:microsoft.com/office/officeart/2005/8/layout/hierarchy1"/>
    <dgm:cxn modelId="{6A95EF51-BFD5-49CB-8F99-3CC5FBFB908A}" type="presParOf" srcId="{17058CC1-5BF5-4CE0-8A02-D107E8420C1B}" destId="{0D95095A-B135-492E-AFF4-F0EAD6EBD303}" srcOrd="0" destOrd="0" presId="urn:microsoft.com/office/officeart/2005/8/layout/hierarchy1"/>
    <dgm:cxn modelId="{4CFB9FE1-C68D-4A16-8F25-50FDF9F30E2D}" type="presParOf" srcId="{17058CC1-5BF5-4CE0-8A02-D107E8420C1B}" destId="{C397BFC2-26AC-405B-812B-1BC4174A6FF2}" srcOrd="1" destOrd="0" presId="urn:microsoft.com/office/officeart/2005/8/layout/hierarchy1"/>
    <dgm:cxn modelId="{B155E039-4C36-40E8-8336-643E22181915}" type="presParOf" srcId="{CB7B72E6-2CEE-4723-90D4-CB6A7B49CDE6}" destId="{6E672BCD-9185-4E52-8ED9-9E5ADE3AB670}" srcOrd="1" destOrd="0" presId="urn:microsoft.com/office/officeart/2005/8/layout/hierarchy1"/>
    <dgm:cxn modelId="{83184CA7-071F-4105-9537-AAEA74E0F7D9}" type="presParOf" srcId="{4A70220A-1128-4808-BA19-6DFE4495D7F0}" destId="{15A88CF3-7012-4781-ACFA-950B2A946BE7}" srcOrd="2" destOrd="0" presId="urn:microsoft.com/office/officeart/2005/8/layout/hierarchy1"/>
    <dgm:cxn modelId="{F45B2C31-075E-401A-AEBD-25AA3F14CC9C}" type="presParOf" srcId="{4A70220A-1128-4808-BA19-6DFE4495D7F0}" destId="{A551E40E-C1B7-4B24-B132-0DE47BB70F78}" srcOrd="3" destOrd="0" presId="urn:microsoft.com/office/officeart/2005/8/layout/hierarchy1"/>
    <dgm:cxn modelId="{3FF44FD6-B734-4B03-A95B-98BFBF784F73}" type="presParOf" srcId="{A551E40E-C1B7-4B24-B132-0DE47BB70F78}" destId="{3962F4B6-5EC7-47FD-A131-506FFCB9778F}" srcOrd="0" destOrd="0" presId="urn:microsoft.com/office/officeart/2005/8/layout/hierarchy1"/>
    <dgm:cxn modelId="{52ABEA73-676E-48ED-9260-4DA61A9EADF5}" type="presParOf" srcId="{3962F4B6-5EC7-47FD-A131-506FFCB9778F}" destId="{652E1831-C363-4E17-B7A6-19F36DE4135D}" srcOrd="0" destOrd="0" presId="urn:microsoft.com/office/officeart/2005/8/layout/hierarchy1"/>
    <dgm:cxn modelId="{9AB5D20D-CF00-4225-B45B-F7FF33499E13}" type="presParOf" srcId="{3962F4B6-5EC7-47FD-A131-506FFCB9778F}" destId="{9E698D1D-6C40-43E1-81CE-AB14929DBE61}" srcOrd="1" destOrd="0" presId="urn:microsoft.com/office/officeart/2005/8/layout/hierarchy1"/>
    <dgm:cxn modelId="{08C8D58E-200E-4CB3-8A36-85F0CBA2A12B}" type="presParOf" srcId="{A551E40E-C1B7-4B24-B132-0DE47BB70F78}" destId="{9CD28FAB-0295-452E-8252-6B4BF46E9442}" srcOrd="1" destOrd="0" presId="urn:microsoft.com/office/officeart/2005/8/layout/hierarchy1"/>
    <dgm:cxn modelId="{8B65542E-61C8-449A-8773-50533E4B77C2}" type="presParOf" srcId="{237219FC-C7E3-4CD8-BB44-5FFF35DBB16D}" destId="{96973147-481F-4510-8284-FA05CD7E29AA}" srcOrd="2" destOrd="0" presId="urn:microsoft.com/office/officeart/2005/8/layout/hierarchy1"/>
    <dgm:cxn modelId="{0E249625-581B-442A-86E6-007ECC1743E1}" type="presParOf" srcId="{237219FC-C7E3-4CD8-BB44-5FFF35DBB16D}" destId="{C1A2B411-48B2-4D2A-8AA0-EA1970A72858}" srcOrd="3" destOrd="0" presId="urn:microsoft.com/office/officeart/2005/8/layout/hierarchy1"/>
    <dgm:cxn modelId="{1578421F-FBF4-46D2-B02B-1B9741FF3D19}" type="presParOf" srcId="{C1A2B411-48B2-4D2A-8AA0-EA1970A72858}" destId="{2E8E6A17-F358-47EB-9F2A-636F8EA9E7DB}" srcOrd="0" destOrd="0" presId="urn:microsoft.com/office/officeart/2005/8/layout/hierarchy1"/>
    <dgm:cxn modelId="{26A7252E-8D7A-4A6A-BDA1-501E710D877E}" type="presParOf" srcId="{2E8E6A17-F358-47EB-9F2A-636F8EA9E7DB}" destId="{B2BE1D0A-4301-42E7-8D27-D22C21D52FCF}" srcOrd="0" destOrd="0" presId="urn:microsoft.com/office/officeart/2005/8/layout/hierarchy1"/>
    <dgm:cxn modelId="{9AE169C3-CA83-42A5-8FE1-A5263036CED1}" type="presParOf" srcId="{2E8E6A17-F358-47EB-9F2A-636F8EA9E7DB}" destId="{7F7A1869-F517-4364-9219-9DCA7896706E}" srcOrd="1" destOrd="0" presId="urn:microsoft.com/office/officeart/2005/8/layout/hierarchy1"/>
    <dgm:cxn modelId="{ED177476-C3A1-45B3-9823-BE353D139EAE}" type="presParOf" srcId="{C1A2B411-48B2-4D2A-8AA0-EA1970A72858}" destId="{ADE04670-7310-468D-8D8A-81B8CE575C83}" srcOrd="1" destOrd="0" presId="urn:microsoft.com/office/officeart/2005/8/layout/hierarchy1"/>
    <dgm:cxn modelId="{36F981B6-6EBA-41B9-8EE6-97F43875E1D3}" type="presParOf" srcId="{ADE04670-7310-468D-8D8A-81B8CE575C83}" destId="{2CB7C0F4-565B-496B-AD4F-B013C3D51335}" srcOrd="0" destOrd="0" presId="urn:microsoft.com/office/officeart/2005/8/layout/hierarchy1"/>
    <dgm:cxn modelId="{0B6D98F3-E896-4776-80F9-67C0D4AD86AE}" type="presParOf" srcId="{ADE04670-7310-468D-8D8A-81B8CE575C83}" destId="{D1DC723D-5260-47C3-9636-C1A4A6F0F2B3}" srcOrd="1" destOrd="0" presId="urn:microsoft.com/office/officeart/2005/8/layout/hierarchy1"/>
    <dgm:cxn modelId="{4F0DABC4-864B-4EB8-8436-84EF820A079D}" type="presParOf" srcId="{D1DC723D-5260-47C3-9636-C1A4A6F0F2B3}" destId="{9A03D770-9B37-4858-95C5-69156B10495E}" srcOrd="0" destOrd="0" presId="urn:microsoft.com/office/officeart/2005/8/layout/hierarchy1"/>
    <dgm:cxn modelId="{8C1DDE4C-7355-4F27-9995-9CFDA5A42CA3}" type="presParOf" srcId="{9A03D770-9B37-4858-95C5-69156B10495E}" destId="{78245EA4-9945-4F8D-982E-7C399FAC8587}" srcOrd="0" destOrd="0" presId="urn:microsoft.com/office/officeart/2005/8/layout/hierarchy1"/>
    <dgm:cxn modelId="{EC3818DB-4738-4F34-B81E-6CF38D187DAC}" type="presParOf" srcId="{9A03D770-9B37-4858-95C5-69156B10495E}" destId="{4A0DAD74-C4B6-4484-AEA3-620FEF8C103D}" srcOrd="1" destOrd="0" presId="urn:microsoft.com/office/officeart/2005/8/layout/hierarchy1"/>
    <dgm:cxn modelId="{976141A0-AC95-4DEF-94CE-562A2233E206}" type="presParOf" srcId="{D1DC723D-5260-47C3-9636-C1A4A6F0F2B3}" destId="{F6954A4B-C96F-4D80-A4B2-A1C3BF2EA0C0}" srcOrd="1" destOrd="0" presId="urn:microsoft.com/office/officeart/2005/8/layout/hierarchy1"/>
    <dgm:cxn modelId="{07E665B9-26F4-4B2D-A7DC-77E867A1E355}" type="presParOf" srcId="{ADE04670-7310-468D-8D8A-81B8CE575C83}" destId="{9EB0F167-BE99-4790-B0CB-B02730D834B3}" srcOrd="2" destOrd="0" presId="urn:microsoft.com/office/officeart/2005/8/layout/hierarchy1"/>
    <dgm:cxn modelId="{0D14F33E-0677-40BA-A420-05D8AFA71812}" type="presParOf" srcId="{ADE04670-7310-468D-8D8A-81B8CE575C83}" destId="{E8583C8B-04DF-4DF6-A4FF-B13328914ECD}" srcOrd="3" destOrd="0" presId="urn:microsoft.com/office/officeart/2005/8/layout/hierarchy1"/>
    <dgm:cxn modelId="{C9461528-8B4B-4510-B95F-229390018448}" type="presParOf" srcId="{E8583C8B-04DF-4DF6-A4FF-B13328914ECD}" destId="{7EF8DED0-8B60-4A14-BAC9-39DCFC54019F}" srcOrd="0" destOrd="0" presId="urn:microsoft.com/office/officeart/2005/8/layout/hierarchy1"/>
    <dgm:cxn modelId="{158464E7-078D-48D2-AC76-336BBE89CF61}" type="presParOf" srcId="{7EF8DED0-8B60-4A14-BAC9-39DCFC54019F}" destId="{6E38D255-BE90-4F69-901C-7545AB0F09B2}" srcOrd="0" destOrd="0" presId="urn:microsoft.com/office/officeart/2005/8/layout/hierarchy1"/>
    <dgm:cxn modelId="{46039BE4-EF37-4B7D-9B22-677B2D8E9968}" type="presParOf" srcId="{7EF8DED0-8B60-4A14-BAC9-39DCFC54019F}" destId="{E7B83AA1-E93B-4EB4-9FFF-0A23D26A48DA}" srcOrd="1" destOrd="0" presId="urn:microsoft.com/office/officeart/2005/8/layout/hierarchy1"/>
    <dgm:cxn modelId="{6751C913-11FE-4BB2-8E8B-9F08EEFAA91C}" type="presParOf" srcId="{E8583C8B-04DF-4DF6-A4FF-B13328914ECD}" destId="{B964852A-0F75-4B63-8683-D80BE2394CF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169B7F4-7F60-4F75-B917-05B674EA442F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651210B-FBFC-4B4B-A28B-F1252835DD29}">
      <dgm:prSet phldrT="[Text]" custT="1"/>
      <dgm:spPr/>
      <dgm:t>
        <a:bodyPr/>
        <a:lstStyle/>
        <a:p>
          <a:r>
            <a:rPr lang="el-GR" sz="1800" b="1" dirty="0" smtClean="0"/>
            <a:t>Υπολογισμός ΑΕΠ</a:t>
          </a:r>
          <a:endParaRPr lang="en-US" sz="1800" b="1" dirty="0"/>
        </a:p>
      </dgm:t>
    </dgm:pt>
    <dgm:pt modelId="{00C11F1F-E1DE-4150-8C96-9A2BBE8E45FB}" type="parTrans" cxnId="{C1937687-CEBC-49B8-A0B4-22AD9DA8158F}">
      <dgm:prSet/>
      <dgm:spPr/>
      <dgm:t>
        <a:bodyPr/>
        <a:lstStyle/>
        <a:p>
          <a:endParaRPr lang="en-US"/>
        </a:p>
      </dgm:t>
    </dgm:pt>
    <dgm:pt modelId="{31547D60-0E7E-4755-8ADA-982D86ACA368}" type="sibTrans" cxnId="{C1937687-CEBC-49B8-A0B4-22AD9DA8158F}">
      <dgm:prSet/>
      <dgm:spPr/>
      <dgm:t>
        <a:bodyPr/>
        <a:lstStyle/>
        <a:p>
          <a:endParaRPr lang="en-US"/>
        </a:p>
      </dgm:t>
    </dgm:pt>
    <dgm:pt modelId="{D4C2AD96-4676-4E77-943C-A9A07B6F4E8B}">
      <dgm:prSet phldrT="[Text]" custT="1"/>
      <dgm:spPr/>
      <dgm:t>
        <a:bodyPr/>
        <a:lstStyle/>
        <a:p>
          <a:r>
            <a:rPr lang="el-GR" sz="1800" dirty="0" smtClean="0"/>
            <a:t>Αγαθά</a:t>
          </a:r>
          <a:endParaRPr lang="en-US" sz="1800" dirty="0"/>
        </a:p>
      </dgm:t>
    </dgm:pt>
    <dgm:pt modelId="{57014EE1-BCE5-49F7-BD79-26F1E64B9119}" type="parTrans" cxnId="{03D442CF-693A-4C22-B301-91AF0E022064}">
      <dgm:prSet/>
      <dgm:spPr/>
      <dgm:t>
        <a:bodyPr/>
        <a:lstStyle/>
        <a:p>
          <a:endParaRPr lang="en-US"/>
        </a:p>
      </dgm:t>
    </dgm:pt>
    <dgm:pt modelId="{2D47E5E4-3FE4-4A49-9FD6-0D62D7A621B6}" type="sibTrans" cxnId="{03D442CF-693A-4C22-B301-91AF0E022064}">
      <dgm:prSet/>
      <dgm:spPr/>
      <dgm:t>
        <a:bodyPr/>
        <a:lstStyle/>
        <a:p>
          <a:endParaRPr lang="en-US"/>
        </a:p>
      </dgm:t>
    </dgm:pt>
    <dgm:pt modelId="{E9E90EB6-CBEC-42E3-9098-D6FE6D59F1CD}">
      <dgm:prSet phldrT="[Text]" custT="1"/>
      <dgm:spPr/>
      <dgm:t>
        <a:bodyPr/>
        <a:lstStyle/>
        <a:p>
          <a:r>
            <a:rPr lang="el-GR" sz="1800" dirty="0" smtClean="0"/>
            <a:t>Τελικά</a:t>
          </a:r>
          <a:r>
            <a:rPr lang="el-GR" sz="1400" dirty="0" smtClean="0"/>
            <a:t> </a:t>
          </a:r>
          <a:r>
            <a:rPr lang="el-GR" sz="1800" dirty="0" smtClean="0"/>
            <a:t>Αγαθά</a:t>
          </a:r>
          <a:r>
            <a:rPr lang="el-GR" sz="1400" dirty="0" smtClean="0"/>
            <a:t> </a:t>
          </a:r>
          <a:endParaRPr lang="en-US" sz="1400" dirty="0"/>
        </a:p>
      </dgm:t>
    </dgm:pt>
    <dgm:pt modelId="{E294851B-0C54-476C-8F56-C674CBA29BB2}" type="parTrans" cxnId="{B52EA1B2-EBAA-4687-B385-43C1FEFCC863}">
      <dgm:prSet/>
      <dgm:spPr/>
      <dgm:t>
        <a:bodyPr/>
        <a:lstStyle/>
        <a:p>
          <a:endParaRPr lang="en-US"/>
        </a:p>
      </dgm:t>
    </dgm:pt>
    <dgm:pt modelId="{ED527E10-A9CC-4725-A99A-F2E40D88BA69}" type="sibTrans" cxnId="{B52EA1B2-EBAA-4687-B385-43C1FEFCC863}">
      <dgm:prSet/>
      <dgm:spPr/>
      <dgm:t>
        <a:bodyPr/>
        <a:lstStyle/>
        <a:p>
          <a:endParaRPr lang="en-US"/>
        </a:p>
      </dgm:t>
    </dgm:pt>
    <dgm:pt modelId="{507B87B4-82D7-46A0-80B0-3A8F1EDAE8B4}">
      <dgm:prSet phldrT="[Text]" custT="1"/>
      <dgm:spPr/>
      <dgm:t>
        <a:bodyPr/>
        <a:lstStyle/>
        <a:p>
          <a:r>
            <a:rPr lang="el-GR" sz="1800" dirty="0" smtClean="0"/>
            <a:t>Ενδιάμεσα</a:t>
          </a:r>
          <a:r>
            <a:rPr lang="el-GR" sz="1400" dirty="0" smtClean="0"/>
            <a:t> </a:t>
          </a:r>
          <a:r>
            <a:rPr lang="el-GR" sz="1800" dirty="0" smtClean="0"/>
            <a:t>Αγαθά</a:t>
          </a:r>
          <a:endParaRPr lang="en-US" sz="1400" dirty="0"/>
        </a:p>
      </dgm:t>
    </dgm:pt>
    <dgm:pt modelId="{F35A20AF-3805-4905-9FC3-5C14E28577CC}" type="parTrans" cxnId="{D972D539-6BD3-4D84-BAB1-B9A6A071BF39}">
      <dgm:prSet/>
      <dgm:spPr/>
      <dgm:t>
        <a:bodyPr/>
        <a:lstStyle/>
        <a:p>
          <a:endParaRPr lang="en-US"/>
        </a:p>
      </dgm:t>
    </dgm:pt>
    <dgm:pt modelId="{973551D8-0A8E-40EA-B4ED-B296646D844B}" type="sibTrans" cxnId="{D972D539-6BD3-4D84-BAB1-B9A6A071BF39}">
      <dgm:prSet/>
      <dgm:spPr/>
      <dgm:t>
        <a:bodyPr/>
        <a:lstStyle/>
        <a:p>
          <a:endParaRPr lang="en-US"/>
        </a:p>
      </dgm:t>
    </dgm:pt>
    <dgm:pt modelId="{2379D592-B4D9-4449-8C0F-223E7AADCA82}">
      <dgm:prSet phldrT="[Text]" custT="1"/>
      <dgm:spPr/>
      <dgm:t>
        <a:bodyPr/>
        <a:lstStyle/>
        <a:p>
          <a:r>
            <a:rPr lang="el-GR" sz="1800" dirty="0" smtClean="0"/>
            <a:t>Μέθοδοι</a:t>
          </a:r>
          <a:endParaRPr lang="en-US" sz="1400" dirty="0"/>
        </a:p>
      </dgm:t>
    </dgm:pt>
    <dgm:pt modelId="{C24AC76C-C8D5-4B07-8942-EC6D0F58D932}" type="parTrans" cxnId="{A9E284D8-F059-42ED-9A87-9AA9C9887D2E}">
      <dgm:prSet/>
      <dgm:spPr/>
      <dgm:t>
        <a:bodyPr/>
        <a:lstStyle/>
        <a:p>
          <a:endParaRPr lang="en-US"/>
        </a:p>
      </dgm:t>
    </dgm:pt>
    <dgm:pt modelId="{2828E4CD-692D-4821-B06A-AB3B8AF45389}" type="sibTrans" cxnId="{A9E284D8-F059-42ED-9A87-9AA9C9887D2E}">
      <dgm:prSet/>
      <dgm:spPr/>
      <dgm:t>
        <a:bodyPr/>
        <a:lstStyle/>
        <a:p>
          <a:endParaRPr lang="en-US"/>
        </a:p>
      </dgm:t>
    </dgm:pt>
    <dgm:pt modelId="{97925B98-05D3-43EE-9E59-42E278D56EA9}">
      <dgm:prSet phldrT="[Text]" custT="1"/>
      <dgm:spPr/>
      <dgm:t>
        <a:bodyPr/>
        <a:lstStyle/>
        <a:p>
          <a:r>
            <a:rPr lang="el-GR" sz="1800" dirty="0" smtClean="0"/>
            <a:t>Μέθοδος της Τελικής Αξίας</a:t>
          </a:r>
          <a:endParaRPr lang="en-US" sz="1800" dirty="0"/>
        </a:p>
      </dgm:t>
    </dgm:pt>
    <dgm:pt modelId="{F37E1ABD-D5A6-4D82-B0F7-656C469E00F3}" type="parTrans" cxnId="{121F9C28-C7E7-48B1-90D1-83AB071A126A}">
      <dgm:prSet/>
      <dgm:spPr/>
      <dgm:t>
        <a:bodyPr/>
        <a:lstStyle/>
        <a:p>
          <a:endParaRPr lang="en-US"/>
        </a:p>
      </dgm:t>
    </dgm:pt>
    <dgm:pt modelId="{7C7A74D5-F052-4FF9-B91D-26C7FA69504D}" type="sibTrans" cxnId="{121F9C28-C7E7-48B1-90D1-83AB071A126A}">
      <dgm:prSet/>
      <dgm:spPr/>
      <dgm:t>
        <a:bodyPr/>
        <a:lstStyle/>
        <a:p>
          <a:endParaRPr lang="en-US"/>
        </a:p>
      </dgm:t>
    </dgm:pt>
    <dgm:pt modelId="{A13AB9A1-4C48-44BF-BB85-C0667D2D8804}">
      <dgm:prSet custT="1"/>
      <dgm:spPr/>
      <dgm:t>
        <a:bodyPr/>
        <a:lstStyle/>
        <a:p>
          <a:r>
            <a:rPr lang="el-GR" sz="1800" dirty="0" smtClean="0"/>
            <a:t>Μέθοδος της Προστιθέμενης Αξίας</a:t>
          </a:r>
          <a:endParaRPr lang="en-US" sz="1800" dirty="0"/>
        </a:p>
      </dgm:t>
    </dgm:pt>
    <dgm:pt modelId="{5B4B03CE-497D-4BBF-99AC-3D56EEA2215C}" type="parTrans" cxnId="{6BF1825E-4586-48CA-8404-441946DEB5D4}">
      <dgm:prSet/>
      <dgm:spPr/>
      <dgm:t>
        <a:bodyPr/>
        <a:lstStyle/>
        <a:p>
          <a:endParaRPr lang="en-US"/>
        </a:p>
      </dgm:t>
    </dgm:pt>
    <dgm:pt modelId="{CBF865DA-6133-4AF7-ADA8-AF0FDD69310D}" type="sibTrans" cxnId="{6BF1825E-4586-48CA-8404-441946DEB5D4}">
      <dgm:prSet/>
      <dgm:spPr/>
      <dgm:t>
        <a:bodyPr/>
        <a:lstStyle/>
        <a:p>
          <a:endParaRPr lang="en-US"/>
        </a:p>
      </dgm:t>
    </dgm:pt>
    <dgm:pt modelId="{E02D7FC3-AF6D-4BA7-B6AF-DB157D7B392E}">
      <dgm:prSet/>
      <dgm:spPr/>
      <dgm:t>
        <a:bodyPr/>
        <a:lstStyle/>
        <a:p>
          <a:r>
            <a:rPr lang="el-GR" dirty="0" smtClean="0"/>
            <a:t>Το ΑΕΠ περιλαμβάνει μόνο την αξία των Τελικών Προϊόντων και υπηρεσιών</a:t>
          </a:r>
          <a:endParaRPr lang="en-US" dirty="0"/>
        </a:p>
      </dgm:t>
    </dgm:pt>
    <dgm:pt modelId="{72AE65A3-CEF3-4702-AFC8-4611589884E6}" type="parTrans" cxnId="{1CF61126-50CA-4EEB-B546-0E7DB1BF969B}">
      <dgm:prSet/>
      <dgm:spPr/>
      <dgm:t>
        <a:bodyPr/>
        <a:lstStyle/>
        <a:p>
          <a:endParaRPr lang="en-US"/>
        </a:p>
      </dgm:t>
    </dgm:pt>
    <dgm:pt modelId="{0AAD9110-7EB7-471B-81C5-1BDAF3A71294}" type="sibTrans" cxnId="{1CF61126-50CA-4EEB-B546-0E7DB1BF969B}">
      <dgm:prSet/>
      <dgm:spPr/>
      <dgm:t>
        <a:bodyPr/>
        <a:lstStyle/>
        <a:p>
          <a:endParaRPr lang="en-US"/>
        </a:p>
      </dgm:t>
    </dgm:pt>
    <dgm:pt modelId="{D7988A1B-9107-47AB-9526-2722C30B126E}" type="pres">
      <dgm:prSet presAssocID="{2169B7F4-7F60-4F75-B917-05B674EA442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DA5DAA5-95D5-4AA6-852E-E36257C1FE0E}" type="pres">
      <dgm:prSet presAssocID="{D651210B-FBFC-4B4B-A28B-F1252835DD29}" presName="hierRoot1" presStyleCnt="0"/>
      <dgm:spPr/>
    </dgm:pt>
    <dgm:pt modelId="{81A3C4F2-2A3C-4D17-AED0-A3E4408BD4B5}" type="pres">
      <dgm:prSet presAssocID="{D651210B-FBFC-4B4B-A28B-F1252835DD29}" presName="composite" presStyleCnt="0"/>
      <dgm:spPr/>
    </dgm:pt>
    <dgm:pt modelId="{9062062D-DFB6-4A23-8438-54997E40CBD4}" type="pres">
      <dgm:prSet presAssocID="{D651210B-FBFC-4B4B-A28B-F1252835DD29}" presName="background" presStyleLbl="node0" presStyleIdx="0" presStyleCnt="1"/>
      <dgm:spPr/>
    </dgm:pt>
    <dgm:pt modelId="{424A1FE9-F7AC-4E1F-9A61-4C9C6ED0678F}" type="pres">
      <dgm:prSet presAssocID="{D651210B-FBFC-4B4B-A28B-F1252835DD29}" presName="text" presStyleLbl="fgAcc0" presStyleIdx="0" presStyleCnt="1" custScaleX="106079" custLinFactNeighborX="-99" custLinFactNeighborY="-1508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37219FC-C7E3-4CD8-BB44-5FFF35DBB16D}" type="pres">
      <dgm:prSet presAssocID="{D651210B-FBFC-4B4B-A28B-F1252835DD29}" presName="hierChild2" presStyleCnt="0"/>
      <dgm:spPr/>
    </dgm:pt>
    <dgm:pt modelId="{FA6E4C05-FAA0-4E64-A070-8CEF9975B3AB}" type="pres">
      <dgm:prSet presAssocID="{57014EE1-BCE5-49F7-BD79-26F1E64B9119}" presName="Name10" presStyleLbl="parChTrans1D2" presStyleIdx="0" presStyleCnt="2"/>
      <dgm:spPr/>
      <dgm:t>
        <a:bodyPr/>
        <a:lstStyle/>
        <a:p>
          <a:endParaRPr lang="en-US"/>
        </a:p>
      </dgm:t>
    </dgm:pt>
    <dgm:pt modelId="{CB6B5B93-081A-4CC0-AD72-BC1346FC6C09}" type="pres">
      <dgm:prSet presAssocID="{D4C2AD96-4676-4E77-943C-A9A07B6F4E8B}" presName="hierRoot2" presStyleCnt="0"/>
      <dgm:spPr/>
    </dgm:pt>
    <dgm:pt modelId="{E186ECBF-28E8-4895-B652-EF2DFA240FCD}" type="pres">
      <dgm:prSet presAssocID="{D4C2AD96-4676-4E77-943C-A9A07B6F4E8B}" presName="composite2" presStyleCnt="0"/>
      <dgm:spPr/>
    </dgm:pt>
    <dgm:pt modelId="{4C952AED-47B4-48E7-A65B-66100220BDDC}" type="pres">
      <dgm:prSet presAssocID="{D4C2AD96-4676-4E77-943C-A9A07B6F4E8B}" presName="background2" presStyleLbl="node2" presStyleIdx="0" presStyleCnt="2"/>
      <dgm:spPr/>
    </dgm:pt>
    <dgm:pt modelId="{C1FBBEDF-64B8-40B7-AB72-C3BD0C7D8D87}" type="pres">
      <dgm:prSet presAssocID="{D4C2AD96-4676-4E77-943C-A9A07B6F4E8B}" presName="text2" presStyleLbl="fgAcc2" presStyleIdx="0" presStyleCnt="2" custLinFactNeighborX="-63109" custLinFactNeighborY="-5654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70220A-1128-4808-BA19-6DFE4495D7F0}" type="pres">
      <dgm:prSet presAssocID="{D4C2AD96-4676-4E77-943C-A9A07B6F4E8B}" presName="hierChild3" presStyleCnt="0"/>
      <dgm:spPr/>
    </dgm:pt>
    <dgm:pt modelId="{0090F762-B44E-48C1-AB9D-A4A4AADAC9BF}" type="pres">
      <dgm:prSet presAssocID="{E294851B-0C54-476C-8F56-C674CBA29BB2}" presName="Name17" presStyleLbl="parChTrans1D3" presStyleIdx="0" presStyleCnt="4"/>
      <dgm:spPr/>
      <dgm:t>
        <a:bodyPr/>
        <a:lstStyle/>
        <a:p>
          <a:endParaRPr lang="en-US"/>
        </a:p>
      </dgm:t>
    </dgm:pt>
    <dgm:pt modelId="{B484E6BE-D94A-42B8-95BF-410B68A0B8CE}" type="pres">
      <dgm:prSet presAssocID="{E9E90EB6-CBEC-42E3-9098-D6FE6D59F1CD}" presName="hierRoot3" presStyleCnt="0"/>
      <dgm:spPr/>
    </dgm:pt>
    <dgm:pt modelId="{2A4776B7-AA62-44D9-AE7E-4B4D31A8C8DD}" type="pres">
      <dgm:prSet presAssocID="{E9E90EB6-CBEC-42E3-9098-D6FE6D59F1CD}" presName="composite3" presStyleCnt="0"/>
      <dgm:spPr/>
    </dgm:pt>
    <dgm:pt modelId="{4847FC8C-F125-46E1-94D9-82FF795BDBB3}" type="pres">
      <dgm:prSet presAssocID="{E9E90EB6-CBEC-42E3-9098-D6FE6D59F1CD}" presName="background3" presStyleLbl="node3" presStyleIdx="0" presStyleCnt="4"/>
      <dgm:spPr/>
    </dgm:pt>
    <dgm:pt modelId="{37EC429B-38E2-490E-9082-C03D09221A98}" type="pres">
      <dgm:prSet presAssocID="{E9E90EB6-CBEC-42E3-9098-D6FE6D59F1CD}" presName="text3" presStyleLbl="fgAcc3" presStyleIdx="0" presStyleCnt="4" custLinFactNeighborX="-70525" custLinFactNeighborY="-3875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1271C12-82D3-45CA-89D3-D6286BA02EE8}" type="pres">
      <dgm:prSet presAssocID="{E9E90EB6-CBEC-42E3-9098-D6FE6D59F1CD}" presName="hierChild4" presStyleCnt="0"/>
      <dgm:spPr/>
    </dgm:pt>
    <dgm:pt modelId="{5F116344-1584-4027-9868-1427B46A89FC}" type="pres">
      <dgm:prSet presAssocID="{72AE65A3-CEF3-4702-AFC8-4611589884E6}" presName="Name23" presStyleLbl="parChTrans1D4" presStyleIdx="0" presStyleCnt="1"/>
      <dgm:spPr/>
      <dgm:t>
        <a:bodyPr/>
        <a:lstStyle/>
        <a:p>
          <a:endParaRPr lang="en-US"/>
        </a:p>
      </dgm:t>
    </dgm:pt>
    <dgm:pt modelId="{CB7B72E6-2CEE-4723-90D4-CB6A7B49CDE6}" type="pres">
      <dgm:prSet presAssocID="{E02D7FC3-AF6D-4BA7-B6AF-DB157D7B392E}" presName="hierRoot4" presStyleCnt="0"/>
      <dgm:spPr/>
    </dgm:pt>
    <dgm:pt modelId="{17058CC1-5BF5-4CE0-8A02-D107E8420C1B}" type="pres">
      <dgm:prSet presAssocID="{E02D7FC3-AF6D-4BA7-B6AF-DB157D7B392E}" presName="composite4" presStyleCnt="0"/>
      <dgm:spPr/>
    </dgm:pt>
    <dgm:pt modelId="{0D95095A-B135-492E-AFF4-F0EAD6EBD303}" type="pres">
      <dgm:prSet presAssocID="{E02D7FC3-AF6D-4BA7-B6AF-DB157D7B392E}" presName="background4" presStyleLbl="node4" presStyleIdx="0" presStyleCnt="1"/>
      <dgm:spPr/>
    </dgm:pt>
    <dgm:pt modelId="{C397BFC2-26AC-405B-812B-1BC4174A6FF2}" type="pres">
      <dgm:prSet presAssocID="{E02D7FC3-AF6D-4BA7-B6AF-DB157D7B392E}" presName="text4" presStyleLbl="fgAcc4" presStyleIdx="0" presStyleCnt="1" custScaleX="139364" custLinFactNeighborX="-70633" custLinFactNeighborY="-222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672BCD-9185-4E52-8ED9-9E5ADE3AB670}" type="pres">
      <dgm:prSet presAssocID="{E02D7FC3-AF6D-4BA7-B6AF-DB157D7B392E}" presName="hierChild5" presStyleCnt="0"/>
      <dgm:spPr/>
    </dgm:pt>
    <dgm:pt modelId="{15A88CF3-7012-4781-ACFA-950B2A946BE7}" type="pres">
      <dgm:prSet presAssocID="{F35A20AF-3805-4905-9FC3-5C14E28577CC}" presName="Name17" presStyleLbl="parChTrans1D3" presStyleIdx="1" presStyleCnt="4"/>
      <dgm:spPr/>
      <dgm:t>
        <a:bodyPr/>
        <a:lstStyle/>
        <a:p>
          <a:endParaRPr lang="en-US"/>
        </a:p>
      </dgm:t>
    </dgm:pt>
    <dgm:pt modelId="{A551E40E-C1B7-4B24-B132-0DE47BB70F78}" type="pres">
      <dgm:prSet presAssocID="{507B87B4-82D7-46A0-80B0-3A8F1EDAE8B4}" presName="hierRoot3" presStyleCnt="0"/>
      <dgm:spPr/>
    </dgm:pt>
    <dgm:pt modelId="{3962F4B6-5EC7-47FD-A131-506FFCB9778F}" type="pres">
      <dgm:prSet presAssocID="{507B87B4-82D7-46A0-80B0-3A8F1EDAE8B4}" presName="composite3" presStyleCnt="0"/>
      <dgm:spPr/>
    </dgm:pt>
    <dgm:pt modelId="{652E1831-C363-4E17-B7A6-19F36DE4135D}" type="pres">
      <dgm:prSet presAssocID="{507B87B4-82D7-46A0-80B0-3A8F1EDAE8B4}" presName="background3" presStyleLbl="node3" presStyleIdx="1" presStyleCnt="4"/>
      <dgm:spPr/>
    </dgm:pt>
    <dgm:pt modelId="{9E698D1D-6C40-43E1-81CE-AB14929DBE61}" type="pres">
      <dgm:prSet presAssocID="{507B87B4-82D7-46A0-80B0-3A8F1EDAE8B4}" presName="text3" presStyleLbl="fgAcc3" presStyleIdx="1" presStyleCnt="4" custLinFactNeighborX="-42390" custLinFactNeighborY="-3875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CD28FAB-0295-452E-8252-6B4BF46E9442}" type="pres">
      <dgm:prSet presAssocID="{507B87B4-82D7-46A0-80B0-3A8F1EDAE8B4}" presName="hierChild4" presStyleCnt="0"/>
      <dgm:spPr/>
    </dgm:pt>
    <dgm:pt modelId="{96973147-481F-4510-8284-FA05CD7E29AA}" type="pres">
      <dgm:prSet presAssocID="{C24AC76C-C8D5-4B07-8942-EC6D0F58D932}" presName="Name10" presStyleLbl="parChTrans1D2" presStyleIdx="1" presStyleCnt="2"/>
      <dgm:spPr/>
      <dgm:t>
        <a:bodyPr/>
        <a:lstStyle/>
        <a:p>
          <a:endParaRPr lang="en-US"/>
        </a:p>
      </dgm:t>
    </dgm:pt>
    <dgm:pt modelId="{C1A2B411-48B2-4D2A-8AA0-EA1970A72858}" type="pres">
      <dgm:prSet presAssocID="{2379D592-B4D9-4449-8C0F-223E7AADCA82}" presName="hierRoot2" presStyleCnt="0"/>
      <dgm:spPr/>
    </dgm:pt>
    <dgm:pt modelId="{2E8E6A17-F358-47EB-9F2A-636F8EA9E7DB}" type="pres">
      <dgm:prSet presAssocID="{2379D592-B4D9-4449-8C0F-223E7AADCA82}" presName="composite2" presStyleCnt="0"/>
      <dgm:spPr/>
    </dgm:pt>
    <dgm:pt modelId="{B2BE1D0A-4301-42E7-8D27-D22C21D52FCF}" type="pres">
      <dgm:prSet presAssocID="{2379D592-B4D9-4449-8C0F-223E7AADCA82}" presName="background2" presStyleLbl="node2" presStyleIdx="1" presStyleCnt="2"/>
      <dgm:spPr/>
    </dgm:pt>
    <dgm:pt modelId="{7F7A1869-F517-4364-9219-9DCA7896706E}" type="pres">
      <dgm:prSet presAssocID="{2379D592-B4D9-4449-8C0F-223E7AADCA82}" presName="text2" presStyleLbl="fgAcc2" presStyleIdx="1" presStyleCnt="2" custLinFactNeighborX="47088" custLinFactNeighborY="-5666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DE04670-7310-468D-8D8A-81B8CE575C83}" type="pres">
      <dgm:prSet presAssocID="{2379D592-B4D9-4449-8C0F-223E7AADCA82}" presName="hierChild3" presStyleCnt="0"/>
      <dgm:spPr/>
    </dgm:pt>
    <dgm:pt modelId="{2CB7C0F4-565B-496B-AD4F-B013C3D51335}" type="pres">
      <dgm:prSet presAssocID="{F37E1ABD-D5A6-4D82-B0F7-656C469E00F3}" presName="Name17" presStyleLbl="parChTrans1D3" presStyleIdx="2" presStyleCnt="4"/>
      <dgm:spPr/>
      <dgm:t>
        <a:bodyPr/>
        <a:lstStyle/>
        <a:p>
          <a:endParaRPr lang="en-US"/>
        </a:p>
      </dgm:t>
    </dgm:pt>
    <dgm:pt modelId="{D1DC723D-5260-47C3-9636-C1A4A6F0F2B3}" type="pres">
      <dgm:prSet presAssocID="{97925B98-05D3-43EE-9E59-42E278D56EA9}" presName="hierRoot3" presStyleCnt="0"/>
      <dgm:spPr/>
    </dgm:pt>
    <dgm:pt modelId="{9A03D770-9B37-4858-95C5-69156B10495E}" type="pres">
      <dgm:prSet presAssocID="{97925B98-05D3-43EE-9E59-42E278D56EA9}" presName="composite3" presStyleCnt="0"/>
      <dgm:spPr/>
    </dgm:pt>
    <dgm:pt modelId="{78245EA4-9945-4F8D-982E-7C399FAC8587}" type="pres">
      <dgm:prSet presAssocID="{97925B98-05D3-43EE-9E59-42E278D56EA9}" presName="background3" presStyleLbl="node3" presStyleIdx="2" presStyleCnt="4"/>
      <dgm:spPr/>
    </dgm:pt>
    <dgm:pt modelId="{4A0DAD74-C4B6-4484-AEA3-620FEF8C103D}" type="pres">
      <dgm:prSet presAssocID="{97925B98-05D3-43EE-9E59-42E278D56EA9}" presName="text3" presStyleLbl="fgAcc3" presStyleIdx="2" presStyleCnt="4" custLinFactNeighborX="22602" custLinFactNeighborY="-4035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6954A4B-C96F-4D80-A4B2-A1C3BF2EA0C0}" type="pres">
      <dgm:prSet presAssocID="{97925B98-05D3-43EE-9E59-42E278D56EA9}" presName="hierChild4" presStyleCnt="0"/>
      <dgm:spPr/>
    </dgm:pt>
    <dgm:pt modelId="{9EB0F167-BE99-4790-B0CB-B02730D834B3}" type="pres">
      <dgm:prSet presAssocID="{5B4B03CE-497D-4BBF-99AC-3D56EEA2215C}" presName="Name17" presStyleLbl="parChTrans1D3" presStyleIdx="3" presStyleCnt="4"/>
      <dgm:spPr/>
      <dgm:t>
        <a:bodyPr/>
        <a:lstStyle/>
        <a:p>
          <a:endParaRPr lang="en-US"/>
        </a:p>
      </dgm:t>
    </dgm:pt>
    <dgm:pt modelId="{E8583C8B-04DF-4DF6-A4FF-B13328914ECD}" type="pres">
      <dgm:prSet presAssocID="{A13AB9A1-4C48-44BF-BB85-C0667D2D8804}" presName="hierRoot3" presStyleCnt="0"/>
      <dgm:spPr/>
    </dgm:pt>
    <dgm:pt modelId="{7EF8DED0-8B60-4A14-BAC9-39DCFC54019F}" type="pres">
      <dgm:prSet presAssocID="{A13AB9A1-4C48-44BF-BB85-C0667D2D8804}" presName="composite3" presStyleCnt="0"/>
      <dgm:spPr/>
    </dgm:pt>
    <dgm:pt modelId="{6E38D255-BE90-4F69-901C-7545AB0F09B2}" type="pres">
      <dgm:prSet presAssocID="{A13AB9A1-4C48-44BF-BB85-C0667D2D8804}" presName="background3" presStyleLbl="node3" presStyleIdx="3" presStyleCnt="4"/>
      <dgm:spPr/>
    </dgm:pt>
    <dgm:pt modelId="{E7B83AA1-E93B-4EB4-9FFF-0A23D26A48DA}" type="pres">
      <dgm:prSet presAssocID="{A13AB9A1-4C48-44BF-BB85-C0667D2D8804}" presName="text3" presStyleLbl="fgAcc3" presStyleIdx="3" presStyleCnt="4" custScaleX="116539" custLinFactNeighborX="63099" custLinFactNeighborY="-4035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964852A-0F75-4B63-8683-D80BE2394CF2}" type="pres">
      <dgm:prSet presAssocID="{A13AB9A1-4C48-44BF-BB85-C0667D2D8804}" presName="hierChild4" presStyleCnt="0"/>
      <dgm:spPr/>
    </dgm:pt>
  </dgm:ptLst>
  <dgm:cxnLst>
    <dgm:cxn modelId="{48668244-423C-46A2-93D8-5C19123D982A}" type="presOf" srcId="{D4C2AD96-4676-4E77-943C-A9A07B6F4E8B}" destId="{C1FBBEDF-64B8-40B7-AB72-C3BD0C7D8D87}" srcOrd="0" destOrd="0" presId="urn:microsoft.com/office/officeart/2005/8/layout/hierarchy1"/>
    <dgm:cxn modelId="{05BC1371-9ADF-4C53-8C27-A2CAF53CAFCD}" type="presOf" srcId="{F37E1ABD-D5A6-4D82-B0F7-656C469E00F3}" destId="{2CB7C0F4-565B-496B-AD4F-B013C3D51335}" srcOrd="0" destOrd="0" presId="urn:microsoft.com/office/officeart/2005/8/layout/hierarchy1"/>
    <dgm:cxn modelId="{595BE110-8C64-40B0-A885-1EE4C068BE55}" type="presOf" srcId="{57014EE1-BCE5-49F7-BD79-26F1E64B9119}" destId="{FA6E4C05-FAA0-4E64-A070-8CEF9975B3AB}" srcOrd="0" destOrd="0" presId="urn:microsoft.com/office/officeart/2005/8/layout/hierarchy1"/>
    <dgm:cxn modelId="{6BF1825E-4586-48CA-8404-441946DEB5D4}" srcId="{2379D592-B4D9-4449-8C0F-223E7AADCA82}" destId="{A13AB9A1-4C48-44BF-BB85-C0667D2D8804}" srcOrd="1" destOrd="0" parTransId="{5B4B03CE-497D-4BBF-99AC-3D56EEA2215C}" sibTransId="{CBF865DA-6133-4AF7-ADA8-AF0FDD69310D}"/>
    <dgm:cxn modelId="{2C710B70-E1F3-4C5C-A4DF-810469200E69}" type="presOf" srcId="{72AE65A3-CEF3-4702-AFC8-4611589884E6}" destId="{5F116344-1584-4027-9868-1427B46A89FC}" srcOrd="0" destOrd="0" presId="urn:microsoft.com/office/officeart/2005/8/layout/hierarchy1"/>
    <dgm:cxn modelId="{F432478D-21E1-4693-8970-2A927E676194}" type="presOf" srcId="{5B4B03CE-497D-4BBF-99AC-3D56EEA2215C}" destId="{9EB0F167-BE99-4790-B0CB-B02730D834B3}" srcOrd="0" destOrd="0" presId="urn:microsoft.com/office/officeart/2005/8/layout/hierarchy1"/>
    <dgm:cxn modelId="{6E2E96D1-282B-4BFC-9355-A78328F03CD8}" type="presOf" srcId="{97925B98-05D3-43EE-9E59-42E278D56EA9}" destId="{4A0DAD74-C4B6-4484-AEA3-620FEF8C103D}" srcOrd="0" destOrd="0" presId="urn:microsoft.com/office/officeart/2005/8/layout/hierarchy1"/>
    <dgm:cxn modelId="{CEA3A174-C23C-4D82-9407-BAC529BFB316}" type="presOf" srcId="{A13AB9A1-4C48-44BF-BB85-C0667D2D8804}" destId="{E7B83AA1-E93B-4EB4-9FFF-0A23D26A48DA}" srcOrd="0" destOrd="0" presId="urn:microsoft.com/office/officeart/2005/8/layout/hierarchy1"/>
    <dgm:cxn modelId="{E42C0B04-42E9-445C-9620-B89DEC3F2D36}" type="presOf" srcId="{F35A20AF-3805-4905-9FC3-5C14E28577CC}" destId="{15A88CF3-7012-4781-ACFA-950B2A946BE7}" srcOrd="0" destOrd="0" presId="urn:microsoft.com/office/officeart/2005/8/layout/hierarchy1"/>
    <dgm:cxn modelId="{B00A8DF3-4D78-4CBF-9261-86D0FAB94646}" type="presOf" srcId="{E9E90EB6-CBEC-42E3-9098-D6FE6D59F1CD}" destId="{37EC429B-38E2-490E-9082-C03D09221A98}" srcOrd="0" destOrd="0" presId="urn:microsoft.com/office/officeart/2005/8/layout/hierarchy1"/>
    <dgm:cxn modelId="{6417719A-C2A6-4F46-A8CF-0F3B57B4ECF2}" type="presOf" srcId="{507B87B4-82D7-46A0-80B0-3A8F1EDAE8B4}" destId="{9E698D1D-6C40-43E1-81CE-AB14929DBE61}" srcOrd="0" destOrd="0" presId="urn:microsoft.com/office/officeart/2005/8/layout/hierarchy1"/>
    <dgm:cxn modelId="{C1937687-CEBC-49B8-A0B4-22AD9DA8158F}" srcId="{2169B7F4-7F60-4F75-B917-05B674EA442F}" destId="{D651210B-FBFC-4B4B-A28B-F1252835DD29}" srcOrd="0" destOrd="0" parTransId="{00C11F1F-E1DE-4150-8C96-9A2BBE8E45FB}" sibTransId="{31547D60-0E7E-4755-8ADA-982D86ACA368}"/>
    <dgm:cxn modelId="{A54DF4B0-5B4E-4F3A-8519-08B273A984E9}" type="presOf" srcId="{C24AC76C-C8D5-4B07-8942-EC6D0F58D932}" destId="{96973147-481F-4510-8284-FA05CD7E29AA}" srcOrd="0" destOrd="0" presId="urn:microsoft.com/office/officeart/2005/8/layout/hierarchy1"/>
    <dgm:cxn modelId="{1CF61126-50CA-4EEB-B546-0E7DB1BF969B}" srcId="{E9E90EB6-CBEC-42E3-9098-D6FE6D59F1CD}" destId="{E02D7FC3-AF6D-4BA7-B6AF-DB157D7B392E}" srcOrd="0" destOrd="0" parTransId="{72AE65A3-CEF3-4702-AFC8-4611589884E6}" sibTransId="{0AAD9110-7EB7-471B-81C5-1BDAF3A71294}"/>
    <dgm:cxn modelId="{B52EA1B2-EBAA-4687-B385-43C1FEFCC863}" srcId="{D4C2AD96-4676-4E77-943C-A9A07B6F4E8B}" destId="{E9E90EB6-CBEC-42E3-9098-D6FE6D59F1CD}" srcOrd="0" destOrd="0" parTransId="{E294851B-0C54-476C-8F56-C674CBA29BB2}" sibTransId="{ED527E10-A9CC-4725-A99A-F2E40D88BA69}"/>
    <dgm:cxn modelId="{CA8420F5-B322-4F44-95E3-CD52139E8C36}" type="presOf" srcId="{D651210B-FBFC-4B4B-A28B-F1252835DD29}" destId="{424A1FE9-F7AC-4E1F-9A61-4C9C6ED0678F}" srcOrd="0" destOrd="0" presId="urn:microsoft.com/office/officeart/2005/8/layout/hierarchy1"/>
    <dgm:cxn modelId="{A9E284D8-F059-42ED-9A87-9AA9C9887D2E}" srcId="{D651210B-FBFC-4B4B-A28B-F1252835DD29}" destId="{2379D592-B4D9-4449-8C0F-223E7AADCA82}" srcOrd="1" destOrd="0" parTransId="{C24AC76C-C8D5-4B07-8942-EC6D0F58D932}" sibTransId="{2828E4CD-692D-4821-B06A-AB3B8AF45389}"/>
    <dgm:cxn modelId="{121F9C28-C7E7-48B1-90D1-83AB071A126A}" srcId="{2379D592-B4D9-4449-8C0F-223E7AADCA82}" destId="{97925B98-05D3-43EE-9E59-42E278D56EA9}" srcOrd="0" destOrd="0" parTransId="{F37E1ABD-D5A6-4D82-B0F7-656C469E00F3}" sibTransId="{7C7A74D5-F052-4FF9-B91D-26C7FA69504D}"/>
    <dgm:cxn modelId="{D972D539-6BD3-4D84-BAB1-B9A6A071BF39}" srcId="{D4C2AD96-4676-4E77-943C-A9A07B6F4E8B}" destId="{507B87B4-82D7-46A0-80B0-3A8F1EDAE8B4}" srcOrd="1" destOrd="0" parTransId="{F35A20AF-3805-4905-9FC3-5C14E28577CC}" sibTransId="{973551D8-0A8E-40EA-B4ED-B296646D844B}"/>
    <dgm:cxn modelId="{03D442CF-693A-4C22-B301-91AF0E022064}" srcId="{D651210B-FBFC-4B4B-A28B-F1252835DD29}" destId="{D4C2AD96-4676-4E77-943C-A9A07B6F4E8B}" srcOrd="0" destOrd="0" parTransId="{57014EE1-BCE5-49F7-BD79-26F1E64B9119}" sibTransId="{2D47E5E4-3FE4-4A49-9FD6-0D62D7A621B6}"/>
    <dgm:cxn modelId="{5F0B2747-C473-4FCC-89B9-673DFDDF72F2}" type="presOf" srcId="{E02D7FC3-AF6D-4BA7-B6AF-DB157D7B392E}" destId="{C397BFC2-26AC-405B-812B-1BC4174A6FF2}" srcOrd="0" destOrd="0" presId="urn:microsoft.com/office/officeart/2005/8/layout/hierarchy1"/>
    <dgm:cxn modelId="{DEEBD2F0-6947-474B-B662-2AD23C19669B}" type="presOf" srcId="{2379D592-B4D9-4449-8C0F-223E7AADCA82}" destId="{7F7A1869-F517-4364-9219-9DCA7896706E}" srcOrd="0" destOrd="0" presId="urn:microsoft.com/office/officeart/2005/8/layout/hierarchy1"/>
    <dgm:cxn modelId="{B34420D0-C909-4277-BBB1-BE19094870BA}" type="presOf" srcId="{2169B7F4-7F60-4F75-B917-05B674EA442F}" destId="{D7988A1B-9107-47AB-9526-2722C30B126E}" srcOrd="0" destOrd="0" presId="urn:microsoft.com/office/officeart/2005/8/layout/hierarchy1"/>
    <dgm:cxn modelId="{6C182708-6F69-4FDA-8CED-6B94EACE0289}" type="presOf" srcId="{E294851B-0C54-476C-8F56-C674CBA29BB2}" destId="{0090F762-B44E-48C1-AB9D-A4A4AADAC9BF}" srcOrd="0" destOrd="0" presId="urn:microsoft.com/office/officeart/2005/8/layout/hierarchy1"/>
    <dgm:cxn modelId="{7B325FF3-26D4-4022-9FB6-66BBD310DD06}" type="presParOf" srcId="{D7988A1B-9107-47AB-9526-2722C30B126E}" destId="{EDA5DAA5-95D5-4AA6-852E-E36257C1FE0E}" srcOrd="0" destOrd="0" presId="urn:microsoft.com/office/officeart/2005/8/layout/hierarchy1"/>
    <dgm:cxn modelId="{29022A41-23ED-44C8-A35D-C2A8E8EF4E5C}" type="presParOf" srcId="{EDA5DAA5-95D5-4AA6-852E-E36257C1FE0E}" destId="{81A3C4F2-2A3C-4D17-AED0-A3E4408BD4B5}" srcOrd="0" destOrd="0" presId="urn:microsoft.com/office/officeart/2005/8/layout/hierarchy1"/>
    <dgm:cxn modelId="{8970E06E-7F1C-47CD-8A75-81186A01A0A5}" type="presParOf" srcId="{81A3C4F2-2A3C-4D17-AED0-A3E4408BD4B5}" destId="{9062062D-DFB6-4A23-8438-54997E40CBD4}" srcOrd="0" destOrd="0" presId="urn:microsoft.com/office/officeart/2005/8/layout/hierarchy1"/>
    <dgm:cxn modelId="{B3AF20ED-FD96-492E-9CD4-AE79102DBA41}" type="presParOf" srcId="{81A3C4F2-2A3C-4D17-AED0-A3E4408BD4B5}" destId="{424A1FE9-F7AC-4E1F-9A61-4C9C6ED0678F}" srcOrd="1" destOrd="0" presId="urn:microsoft.com/office/officeart/2005/8/layout/hierarchy1"/>
    <dgm:cxn modelId="{F1429445-E58C-4117-A48F-8FAE9EE8DC74}" type="presParOf" srcId="{EDA5DAA5-95D5-4AA6-852E-E36257C1FE0E}" destId="{237219FC-C7E3-4CD8-BB44-5FFF35DBB16D}" srcOrd="1" destOrd="0" presId="urn:microsoft.com/office/officeart/2005/8/layout/hierarchy1"/>
    <dgm:cxn modelId="{D4F88E0E-1C47-4C9C-B23E-D34D73BB048C}" type="presParOf" srcId="{237219FC-C7E3-4CD8-BB44-5FFF35DBB16D}" destId="{FA6E4C05-FAA0-4E64-A070-8CEF9975B3AB}" srcOrd="0" destOrd="0" presId="urn:microsoft.com/office/officeart/2005/8/layout/hierarchy1"/>
    <dgm:cxn modelId="{73BE711D-2137-4FAE-812C-C8538BBA70A6}" type="presParOf" srcId="{237219FC-C7E3-4CD8-BB44-5FFF35DBB16D}" destId="{CB6B5B93-081A-4CC0-AD72-BC1346FC6C09}" srcOrd="1" destOrd="0" presId="urn:microsoft.com/office/officeart/2005/8/layout/hierarchy1"/>
    <dgm:cxn modelId="{ADCBA8B4-B697-4907-9537-C8FEDA3CFD96}" type="presParOf" srcId="{CB6B5B93-081A-4CC0-AD72-BC1346FC6C09}" destId="{E186ECBF-28E8-4895-B652-EF2DFA240FCD}" srcOrd="0" destOrd="0" presId="urn:microsoft.com/office/officeart/2005/8/layout/hierarchy1"/>
    <dgm:cxn modelId="{694E7D87-4669-4EFA-8745-6FD1296A7074}" type="presParOf" srcId="{E186ECBF-28E8-4895-B652-EF2DFA240FCD}" destId="{4C952AED-47B4-48E7-A65B-66100220BDDC}" srcOrd="0" destOrd="0" presId="urn:microsoft.com/office/officeart/2005/8/layout/hierarchy1"/>
    <dgm:cxn modelId="{8C4F429E-CAE9-46DC-870F-D2161CFF253C}" type="presParOf" srcId="{E186ECBF-28E8-4895-B652-EF2DFA240FCD}" destId="{C1FBBEDF-64B8-40B7-AB72-C3BD0C7D8D87}" srcOrd="1" destOrd="0" presId="urn:microsoft.com/office/officeart/2005/8/layout/hierarchy1"/>
    <dgm:cxn modelId="{050D77FB-D378-4159-8386-22FE046F8DF2}" type="presParOf" srcId="{CB6B5B93-081A-4CC0-AD72-BC1346FC6C09}" destId="{4A70220A-1128-4808-BA19-6DFE4495D7F0}" srcOrd="1" destOrd="0" presId="urn:microsoft.com/office/officeart/2005/8/layout/hierarchy1"/>
    <dgm:cxn modelId="{C74EF770-A60B-43A9-9410-6E96176A2D0A}" type="presParOf" srcId="{4A70220A-1128-4808-BA19-6DFE4495D7F0}" destId="{0090F762-B44E-48C1-AB9D-A4A4AADAC9BF}" srcOrd="0" destOrd="0" presId="urn:microsoft.com/office/officeart/2005/8/layout/hierarchy1"/>
    <dgm:cxn modelId="{435703E7-1A9E-40F7-9486-E365D07A9CC2}" type="presParOf" srcId="{4A70220A-1128-4808-BA19-6DFE4495D7F0}" destId="{B484E6BE-D94A-42B8-95BF-410B68A0B8CE}" srcOrd="1" destOrd="0" presId="urn:microsoft.com/office/officeart/2005/8/layout/hierarchy1"/>
    <dgm:cxn modelId="{19DDED7F-41DA-49DE-BC96-6912D7CC5AFA}" type="presParOf" srcId="{B484E6BE-D94A-42B8-95BF-410B68A0B8CE}" destId="{2A4776B7-AA62-44D9-AE7E-4B4D31A8C8DD}" srcOrd="0" destOrd="0" presId="urn:microsoft.com/office/officeart/2005/8/layout/hierarchy1"/>
    <dgm:cxn modelId="{7E47FD94-3783-45C0-BE91-D165FD28B19C}" type="presParOf" srcId="{2A4776B7-AA62-44D9-AE7E-4B4D31A8C8DD}" destId="{4847FC8C-F125-46E1-94D9-82FF795BDBB3}" srcOrd="0" destOrd="0" presId="urn:microsoft.com/office/officeart/2005/8/layout/hierarchy1"/>
    <dgm:cxn modelId="{93C1C63E-A708-4505-A7C5-E46C4FDDC6D0}" type="presParOf" srcId="{2A4776B7-AA62-44D9-AE7E-4B4D31A8C8DD}" destId="{37EC429B-38E2-490E-9082-C03D09221A98}" srcOrd="1" destOrd="0" presId="urn:microsoft.com/office/officeart/2005/8/layout/hierarchy1"/>
    <dgm:cxn modelId="{D1CF1B0D-5132-453D-BB7A-7D286FB69D6D}" type="presParOf" srcId="{B484E6BE-D94A-42B8-95BF-410B68A0B8CE}" destId="{61271C12-82D3-45CA-89D3-D6286BA02EE8}" srcOrd="1" destOrd="0" presId="urn:microsoft.com/office/officeart/2005/8/layout/hierarchy1"/>
    <dgm:cxn modelId="{F3B320A3-7DC0-4AD9-B1BB-EE0B7C4A40C8}" type="presParOf" srcId="{61271C12-82D3-45CA-89D3-D6286BA02EE8}" destId="{5F116344-1584-4027-9868-1427B46A89FC}" srcOrd="0" destOrd="0" presId="urn:microsoft.com/office/officeart/2005/8/layout/hierarchy1"/>
    <dgm:cxn modelId="{CDF736B1-3137-44D3-B994-8CA79D9CBD43}" type="presParOf" srcId="{61271C12-82D3-45CA-89D3-D6286BA02EE8}" destId="{CB7B72E6-2CEE-4723-90D4-CB6A7B49CDE6}" srcOrd="1" destOrd="0" presId="urn:microsoft.com/office/officeart/2005/8/layout/hierarchy1"/>
    <dgm:cxn modelId="{E2816B98-4535-4F91-A1CD-43ED0CB1DE13}" type="presParOf" srcId="{CB7B72E6-2CEE-4723-90D4-CB6A7B49CDE6}" destId="{17058CC1-5BF5-4CE0-8A02-D107E8420C1B}" srcOrd="0" destOrd="0" presId="urn:microsoft.com/office/officeart/2005/8/layout/hierarchy1"/>
    <dgm:cxn modelId="{75556647-2F49-4FB0-BD05-AB4086F0755C}" type="presParOf" srcId="{17058CC1-5BF5-4CE0-8A02-D107E8420C1B}" destId="{0D95095A-B135-492E-AFF4-F0EAD6EBD303}" srcOrd="0" destOrd="0" presId="urn:microsoft.com/office/officeart/2005/8/layout/hierarchy1"/>
    <dgm:cxn modelId="{6CDD67E1-8349-4AC6-A067-848F01E8DA1E}" type="presParOf" srcId="{17058CC1-5BF5-4CE0-8A02-D107E8420C1B}" destId="{C397BFC2-26AC-405B-812B-1BC4174A6FF2}" srcOrd="1" destOrd="0" presId="urn:microsoft.com/office/officeart/2005/8/layout/hierarchy1"/>
    <dgm:cxn modelId="{FF4E3DC6-2DA1-4252-915B-CFBD8A707E59}" type="presParOf" srcId="{CB7B72E6-2CEE-4723-90D4-CB6A7B49CDE6}" destId="{6E672BCD-9185-4E52-8ED9-9E5ADE3AB670}" srcOrd="1" destOrd="0" presId="urn:microsoft.com/office/officeart/2005/8/layout/hierarchy1"/>
    <dgm:cxn modelId="{1BCC95DE-39C7-46D7-973E-7D3F5B2D8A7A}" type="presParOf" srcId="{4A70220A-1128-4808-BA19-6DFE4495D7F0}" destId="{15A88CF3-7012-4781-ACFA-950B2A946BE7}" srcOrd="2" destOrd="0" presId="urn:microsoft.com/office/officeart/2005/8/layout/hierarchy1"/>
    <dgm:cxn modelId="{4E14AF75-1417-4883-A402-58312413BD36}" type="presParOf" srcId="{4A70220A-1128-4808-BA19-6DFE4495D7F0}" destId="{A551E40E-C1B7-4B24-B132-0DE47BB70F78}" srcOrd="3" destOrd="0" presId="urn:microsoft.com/office/officeart/2005/8/layout/hierarchy1"/>
    <dgm:cxn modelId="{466587C2-6CB1-4B61-B0BE-25411682E231}" type="presParOf" srcId="{A551E40E-C1B7-4B24-B132-0DE47BB70F78}" destId="{3962F4B6-5EC7-47FD-A131-506FFCB9778F}" srcOrd="0" destOrd="0" presId="urn:microsoft.com/office/officeart/2005/8/layout/hierarchy1"/>
    <dgm:cxn modelId="{1514AED9-38B5-4247-8F90-FDF82FF20B96}" type="presParOf" srcId="{3962F4B6-5EC7-47FD-A131-506FFCB9778F}" destId="{652E1831-C363-4E17-B7A6-19F36DE4135D}" srcOrd="0" destOrd="0" presId="urn:microsoft.com/office/officeart/2005/8/layout/hierarchy1"/>
    <dgm:cxn modelId="{77E2DB78-C699-44A8-91FB-3679C413DEDD}" type="presParOf" srcId="{3962F4B6-5EC7-47FD-A131-506FFCB9778F}" destId="{9E698D1D-6C40-43E1-81CE-AB14929DBE61}" srcOrd="1" destOrd="0" presId="urn:microsoft.com/office/officeart/2005/8/layout/hierarchy1"/>
    <dgm:cxn modelId="{A7F9D2F1-F126-46B9-A21C-93AEE5D36FA8}" type="presParOf" srcId="{A551E40E-C1B7-4B24-B132-0DE47BB70F78}" destId="{9CD28FAB-0295-452E-8252-6B4BF46E9442}" srcOrd="1" destOrd="0" presId="urn:microsoft.com/office/officeart/2005/8/layout/hierarchy1"/>
    <dgm:cxn modelId="{ABC83A37-91B0-46D3-841B-7CE40BBFEEE0}" type="presParOf" srcId="{237219FC-C7E3-4CD8-BB44-5FFF35DBB16D}" destId="{96973147-481F-4510-8284-FA05CD7E29AA}" srcOrd="2" destOrd="0" presId="urn:microsoft.com/office/officeart/2005/8/layout/hierarchy1"/>
    <dgm:cxn modelId="{0ADB4858-20CA-4976-AD83-FBDCD995A6A8}" type="presParOf" srcId="{237219FC-C7E3-4CD8-BB44-5FFF35DBB16D}" destId="{C1A2B411-48B2-4D2A-8AA0-EA1970A72858}" srcOrd="3" destOrd="0" presId="urn:microsoft.com/office/officeart/2005/8/layout/hierarchy1"/>
    <dgm:cxn modelId="{DCE10B21-9B79-4C60-850D-94AFC5335F4B}" type="presParOf" srcId="{C1A2B411-48B2-4D2A-8AA0-EA1970A72858}" destId="{2E8E6A17-F358-47EB-9F2A-636F8EA9E7DB}" srcOrd="0" destOrd="0" presId="urn:microsoft.com/office/officeart/2005/8/layout/hierarchy1"/>
    <dgm:cxn modelId="{AC56CEEF-1448-4376-8380-3EBC69481EDD}" type="presParOf" srcId="{2E8E6A17-F358-47EB-9F2A-636F8EA9E7DB}" destId="{B2BE1D0A-4301-42E7-8D27-D22C21D52FCF}" srcOrd="0" destOrd="0" presId="urn:microsoft.com/office/officeart/2005/8/layout/hierarchy1"/>
    <dgm:cxn modelId="{B70195C6-4A29-44CD-8324-2F2589660B7D}" type="presParOf" srcId="{2E8E6A17-F358-47EB-9F2A-636F8EA9E7DB}" destId="{7F7A1869-F517-4364-9219-9DCA7896706E}" srcOrd="1" destOrd="0" presId="urn:microsoft.com/office/officeart/2005/8/layout/hierarchy1"/>
    <dgm:cxn modelId="{E20DFF6E-87D6-47DA-B95B-CCAA4B8730CE}" type="presParOf" srcId="{C1A2B411-48B2-4D2A-8AA0-EA1970A72858}" destId="{ADE04670-7310-468D-8D8A-81B8CE575C83}" srcOrd="1" destOrd="0" presId="urn:microsoft.com/office/officeart/2005/8/layout/hierarchy1"/>
    <dgm:cxn modelId="{6EA2BD70-46B0-4F45-AFB1-5F9366BCDD5B}" type="presParOf" srcId="{ADE04670-7310-468D-8D8A-81B8CE575C83}" destId="{2CB7C0F4-565B-496B-AD4F-B013C3D51335}" srcOrd="0" destOrd="0" presId="urn:microsoft.com/office/officeart/2005/8/layout/hierarchy1"/>
    <dgm:cxn modelId="{E87ABB79-C3F5-40EF-A499-A1BEA94D8A32}" type="presParOf" srcId="{ADE04670-7310-468D-8D8A-81B8CE575C83}" destId="{D1DC723D-5260-47C3-9636-C1A4A6F0F2B3}" srcOrd="1" destOrd="0" presId="urn:microsoft.com/office/officeart/2005/8/layout/hierarchy1"/>
    <dgm:cxn modelId="{9E34F677-FB6E-4523-9504-9EC62CD6F522}" type="presParOf" srcId="{D1DC723D-5260-47C3-9636-C1A4A6F0F2B3}" destId="{9A03D770-9B37-4858-95C5-69156B10495E}" srcOrd="0" destOrd="0" presId="urn:microsoft.com/office/officeart/2005/8/layout/hierarchy1"/>
    <dgm:cxn modelId="{AE0BB5FB-62F9-44A0-A2B5-D67DE2DDA0E1}" type="presParOf" srcId="{9A03D770-9B37-4858-95C5-69156B10495E}" destId="{78245EA4-9945-4F8D-982E-7C399FAC8587}" srcOrd="0" destOrd="0" presId="urn:microsoft.com/office/officeart/2005/8/layout/hierarchy1"/>
    <dgm:cxn modelId="{1AF81AE2-AD85-45E7-A6E9-2309B8D88B33}" type="presParOf" srcId="{9A03D770-9B37-4858-95C5-69156B10495E}" destId="{4A0DAD74-C4B6-4484-AEA3-620FEF8C103D}" srcOrd="1" destOrd="0" presId="urn:microsoft.com/office/officeart/2005/8/layout/hierarchy1"/>
    <dgm:cxn modelId="{D2CB1DE8-FCB3-4924-AAD1-26C4B126493E}" type="presParOf" srcId="{D1DC723D-5260-47C3-9636-C1A4A6F0F2B3}" destId="{F6954A4B-C96F-4D80-A4B2-A1C3BF2EA0C0}" srcOrd="1" destOrd="0" presId="urn:microsoft.com/office/officeart/2005/8/layout/hierarchy1"/>
    <dgm:cxn modelId="{1F0CF61D-35C3-4573-83A2-91A10E8342A1}" type="presParOf" srcId="{ADE04670-7310-468D-8D8A-81B8CE575C83}" destId="{9EB0F167-BE99-4790-B0CB-B02730D834B3}" srcOrd="2" destOrd="0" presId="urn:microsoft.com/office/officeart/2005/8/layout/hierarchy1"/>
    <dgm:cxn modelId="{9F4F5E96-471B-475F-ACF9-113F0115630E}" type="presParOf" srcId="{ADE04670-7310-468D-8D8A-81B8CE575C83}" destId="{E8583C8B-04DF-4DF6-A4FF-B13328914ECD}" srcOrd="3" destOrd="0" presId="urn:microsoft.com/office/officeart/2005/8/layout/hierarchy1"/>
    <dgm:cxn modelId="{B595C1A1-2CDE-46D2-A3C4-2D03E719D0A5}" type="presParOf" srcId="{E8583C8B-04DF-4DF6-A4FF-B13328914ECD}" destId="{7EF8DED0-8B60-4A14-BAC9-39DCFC54019F}" srcOrd="0" destOrd="0" presId="urn:microsoft.com/office/officeart/2005/8/layout/hierarchy1"/>
    <dgm:cxn modelId="{CFE99E11-7171-4D4F-9C49-3F7C1BD74D1E}" type="presParOf" srcId="{7EF8DED0-8B60-4A14-BAC9-39DCFC54019F}" destId="{6E38D255-BE90-4F69-901C-7545AB0F09B2}" srcOrd="0" destOrd="0" presId="urn:microsoft.com/office/officeart/2005/8/layout/hierarchy1"/>
    <dgm:cxn modelId="{D260E5CC-041F-4598-BB2B-49077B66F2E4}" type="presParOf" srcId="{7EF8DED0-8B60-4A14-BAC9-39DCFC54019F}" destId="{E7B83AA1-E93B-4EB4-9FFF-0A23D26A48DA}" srcOrd="1" destOrd="0" presId="urn:microsoft.com/office/officeart/2005/8/layout/hierarchy1"/>
    <dgm:cxn modelId="{4303E077-9480-4850-8B35-D8C0662EF082}" type="presParOf" srcId="{E8583C8B-04DF-4DF6-A4FF-B13328914ECD}" destId="{B964852A-0F75-4B63-8683-D80BE2394CF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169B7F4-7F60-4F75-B917-05B674EA442F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651210B-FBFC-4B4B-A28B-F1252835DD29}">
      <dgm:prSet phldrT="[Text]" custT="1"/>
      <dgm:spPr/>
      <dgm:t>
        <a:bodyPr/>
        <a:lstStyle/>
        <a:p>
          <a:r>
            <a:rPr lang="el-GR" sz="1800" b="1" dirty="0" smtClean="0"/>
            <a:t>Υπολογισμός ΑΕΠ</a:t>
          </a:r>
          <a:endParaRPr lang="en-US" sz="1800" b="1" dirty="0"/>
        </a:p>
      </dgm:t>
    </dgm:pt>
    <dgm:pt modelId="{00C11F1F-E1DE-4150-8C96-9A2BBE8E45FB}" type="parTrans" cxnId="{C1937687-CEBC-49B8-A0B4-22AD9DA8158F}">
      <dgm:prSet/>
      <dgm:spPr/>
      <dgm:t>
        <a:bodyPr/>
        <a:lstStyle/>
        <a:p>
          <a:endParaRPr lang="en-US"/>
        </a:p>
      </dgm:t>
    </dgm:pt>
    <dgm:pt modelId="{31547D60-0E7E-4755-8ADA-982D86ACA368}" type="sibTrans" cxnId="{C1937687-CEBC-49B8-A0B4-22AD9DA8158F}">
      <dgm:prSet/>
      <dgm:spPr/>
      <dgm:t>
        <a:bodyPr/>
        <a:lstStyle/>
        <a:p>
          <a:endParaRPr lang="en-US"/>
        </a:p>
      </dgm:t>
    </dgm:pt>
    <dgm:pt modelId="{D4C2AD96-4676-4E77-943C-A9A07B6F4E8B}">
      <dgm:prSet phldrT="[Text]" custT="1"/>
      <dgm:spPr/>
      <dgm:t>
        <a:bodyPr/>
        <a:lstStyle/>
        <a:p>
          <a:r>
            <a:rPr lang="el-GR" sz="1800" dirty="0" smtClean="0"/>
            <a:t>Αγαθά</a:t>
          </a:r>
          <a:endParaRPr lang="en-US" sz="1800" dirty="0"/>
        </a:p>
      </dgm:t>
    </dgm:pt>
    <dgm:pt modelId="{57014EE1-BCE5-49F7-BD79-26F1E64B9119}" type="parTrans" cxnId="{03D442CF-693A-4C22-B301-91AF0E022064}">
      <dgm:prSet/>
      <dgm:spPr/>
      <dgm:t>
        <a:bodyPr/>
        <a:lstStyle/>
        <a:p>
          <a:endParaRPr lang="en-US"/>
        </a:p>
      </dgm:t>
    </dgm:pt>
    <dgm:pt modelId="{2D47E5E4-3FE4-4A49-9FD6-0D62D7A621B6}" type="sibTrans" cxnId="{03D442CF-693A-4C22-B301-91AF0E022064}">
      <dgm:prSet/>
      <dgm:spPr/>
      <dgm:t>
        <a:bodyPr/>
        <a:lstStyle/>
        <a:p>
          <a:endParaRPr lang="en-US"/>
        </a:p>
      </dgm:t>
    </dgm:pt>
    <dgm:pt modelId="{E9E90EB6-CBEC-42E3-9098-D6FE6D59F1CD}">
      <dgm:prSet phldrT="[Text]" custT="1"/>
      <dgm:spPr/>
      <dgm:t>
        <a:bodyPr/>
        <a:lstStyle/>
        <a:p>
          <a:r>
            <a:rPr lang="el-GR" sz="1400" b="1" dirty="0" smtClean="0">
              <a:solidFill>
                <a:schemeClr val="accent1">
                  <a:lumMod val="75000"/>
                </a:schemeClr>
              </a:solidFill>
            </a:rPr>
            <a:t>Τελικά Αγαθά: </a:t>
          </a:r>
          <a:r>
            <a:rPr lang="el-GR" sz="1400" dirty="0" smtClean="0"/>
            <a:t>αυτά που αγοράζονται για τελική χρήση και όχι για παραπέρα μετασχηματισμό  </a:t>
          </a:r>
          <a:endParaRPr lang="en-US" sz="1400" dirty="0"/>
        </a:p>
      </dgm:t>
    </dgm:pt>
    <dgm:pt modelId="{E294851B-0C54-476C-8F56-C674CBA29BB2}" type="parTrans" cxnId="{B52EA1B2-EBAA-4687-B385-43C1FEFCC863}">
      <dgm:prSet/>
      <dgm:spPr/>
      <dgm:t>
        <a:bodyPr/>
        <a:lstStyle/>
        <a:p>
          <a:endParaRPr lang="en-US"/>
        </a:p>
      </dgm:t>
    </dgm:pt>
    <dgm:pt modelId="{ED527E10-A9CC-4725-A99A-F2E40D88BA69}" type="sibTrans" cxnId="{B52EA1B2-EBAA-4687-B385-43C1FEFCC863}">
      <dgm:prSet/>
      <dgm:spPr/>
      <dgm:t>
        <a:bodyPr/>
        <a:lstStyle/>
        <a:p>
          <a:endParaRPr lang="en-US"/>
        </a:p>
      </dgm:t>
    </dgm:pt>
    <dgm:pt modelId="{507B87B4-82D7-46A0-80B0-3A8F1EDAE8B4}">
      <dgm:prSet phldrT="[Text]" custT="1"/>
      <dgm:spPr/>
      <dgm:t>
        <a:bodyPr/>
        <a:lstStyle/>
        <a:p>
          <a:r>
            <a:rPr lang="el-GR" sz="1400" b="1" dirty="0" smtClean="0">
              <a:solidFill>
                <a:schemeClr val="accent1">
                  <a:lumMod val="75000"/>
                </a:schemeClr>
              </a:solidFill>
            </a:rPr>
            <a:t>Ενδιάμεσα Αγαθά: </a:t>
          </a:r>
          <a:r>
            <a:rPr lang="el-GR" sz="1400" dirty="0" smtClean="0"/>
            <a:t>αυτά που αγοράζονται για περαιτέρω επεξεργασία</a:t>
          </a:r>
          <a:endParaRPr lang="en-US" sz="1400" dirty="0"/>
        </a:p>
      </dgm:t>
    </dgm:pt>
    <dgm:pt modelId="{F35A20AF-3805-4905-9FC3-5C14E28577CC}" type="parTrans" cxnId="{D972D539-6BD3-4D84-BAB1-B9A6A071BF39}">
      <dgm:prSet/>
      <dgm:spPr/>
      <dgm:t>
        <a:bodyPr/>
        <a:lstStyle/>
        <a:p>
          <a:endParaRPr lang="en-US"/>
        </a:p>
      </dgm:t>
    </dgm:pt>
    <dgm:pt modelId="{973551D8-0A8E-40EA-B4ED-B296646D844B}" type="sibTrans" cxnId="{D972D539-6BD3-4D84-BAB1-B9A6A071BF39}">
      <dgm:prSet/>
      <dgm:spPr/>
      <dgm:t>
        <a:bodyPr/>
        <a:lstStyle/>
        <a:p>
          <a:endParaRPr lang="en-US"/>
        </a:p>
      </dgm:t>
    </dgm:pt>
    <dgm:pt modelId="{2379D592-B4D9-4449-8C0F-223E7AADCA82}">
      <dgm:prSet phldrT="[Text]" custT="1"/>
      <dgm:spPr/>
      <dgm:t>
        <a:bodyPr/>
        <a:lstStyle/>
        <a:p>
          <a:r>
            <a:rPr lang="el-GR" sz="1800" dirty="0" smtClean="0"/>
            <a:t>Μέθοδοι</a:t>
          </a:r>
          <a:endParaRPr lang="en-US" sz="1400" dirty="0"/>
        </a:p>
      </dgm:t>
    </dgm:pt>
    <dgm:pt modelId="{C24AC76C-C8D5-4B07-8942-EC6D0F58D932}" type="parTrans" cxnId="{A9E284D8-F059-42ED-9A87-9AA9C9887D2E}">
      <dgm:prSet/>
      <dgm:spPr/>
      <dgm:t>
        <a:bodyPr/>
        <a:lstStyle/>
        <a:p>
          <a:endParaRPr lang="en-US"/>
        </a:p>
      </dgm:t>
    </dgm:pt>
    <dgm:pt modelId="{2828E4CD-692D-4821-B06A-AB3B8AF45389}" type="sibTrans" cxnId="{A9E284D8-F059-42ED-9A87-9AA9C9887D2E}">
      <dgm:prSet/>
      <dgm:spPr/>
      <dgm:t>
        <a:bodyPr/>
        <a:lstStyle/>
        <a:p>
          <a:endParaRPr lang="en-US"/>
        </a:p>
      </dgm:t>
    </dgm:pt>
    <dgm:pt modelId="{97925B98-05D3-43EE-9E59-42E278D56EA9}">
      <dgm:prSet phldrT="[Text]" custT="1"/>
      <dgm:spPr/>
      <dgm:t>
        <a:bodyPr/>
        <a:lstStyle/>
        <a:p>
          <a:r>
            <a:rPr lang="el-GR" sz="1400" b="1" dirty="0" smtClean="0">
              <a:solidFill>
                <a:schemeClr val="accent1">
                  <a:lumMod val="75000"/>
                </a:schemeClr>
              </a:solidFill>
            </a:rPr>
            <a:t>Μέθοδος της Τελικής Αξίας: </a:t>
          </a:r>
          <a:r>
            <a:rPr lang="el-GR" sz="1400" dirty="0" smtClean="0"/>
            <a:t>υπολογίζουμε την αξία αγοράς όλων των τελικών αγαθών και υπηρεσιών από τον καταναλωτή</a:t>
          </a:r>
          <a:endParaRPr lang="en-US" sz="1400" dirty="0"/>
        </a:p>
      </dgm:t>
    </dgm:pt>
    <dgm:pt modelId="{F37E1ABD-D5A6-4D82-B0F7-656C469E00F3}" type="parTrans" cxnId="{121F9C28-C7E7-48B1-90D1-83AB071A126A}">
      <dgm:prSet/>
      <dgm:spPr/>
      <dgm:t>
        <a:bodyPr/>
        <a:lstStyle/>
        <a:p>
          <a:endParaRPr lang="en-US"/>
        </a:p>
      </dgm:t>
    </dgm:pt>
    <dgm:pt modelId="{7C7A74D5-F052-4FF9-B91D-26C7FA69504D}" type="sibTrans" cxnId="{121F9C28-C7E7-48B1-90D1-83AB071A126A}">
      <dgm:prSet/>
      <dgm:spPr/>
      <dgm:t>
        <a:bodyPr/>
        <a:lstStyle/>
        <a:p>
          <a:endParaRPr lang="en-US"/>
        </a:p>
      </dgm:t>
    </dgm:pt>
    <dgm:pt modelId="{A13AB9A1-4C48-44BF-BB85-C0667D2D8804}">
      <dgm:prSet custT="1"/>
      <dgm:spPr/>
      <dgm:t>
        <a:bodyPr/>
        <a:lstStyle/>
        <a:p>
          <a:r>
            <a:rPr lang="el-GR" sz="1400" b="1" dirty="0" smtClean="0">
              <a:solidFill>
                <a:schemeClr val="accent1">
                  <a:lumMod val="75000"/>
                </a:schemeClr>
              </a:solidFill>
            </a:rPr>
            <a:t>Μέθοδος της Προστιθέμενης Αξίας: </a:t>
          </a:r>
          <a:r>
            <a:rPr lang="el-GR" sz="1400" dirty="0" smtClean="0"/>
            <a:t>υπολογίζουμε την αξία κάθε σταδίου παραγωγής, η οποία προστίθεται στο προϊόν και το άθροισμα των προστιθέμενων αξιών κάθε σταδίου αποτελεί και την τελική αξία του προϊόντος</a:t>
          </a:r>
          <a:r>
            <a:rPr lang="el-GR" sz="1200" dirty="0" smtClean="0"/>
            <a:t>.</a:t>
          </a:r>
        </a:p>
      </dgm:t>
    </dgm:pt>
    <dgm:pt modelId="{5B4B03CE-497D-4BBF-99AC-3D56EEA2215C}" type="parTrans" cxnId="{6BF1825E-4586-48CA-8404-441946DEB5D4}">
      <dgm:prSet/>
      <dgm:spPr/>
      <dgm:t>
        <a:bodyPr/>
        <a:lstStyle/>
        <a:p>
          <a:endParaRPr lang="en-US"/>
        </a:p>
      </dgm:t>
    </dgm:pt>
    <dgm:pt modelId="{CBF865DA-6133-4AF7-ADA8-AF0FDD69310D}" type="sibTrans" cxnId="{6BF1825E-4586-48CA-8404-441946DEB5D4}">
      <dgm:prSet/>
      <dgm:spPr/>
      <dgm:t>
        <a:bodyPr/>
        <a:lstStyle/>
        <a:p>
          <a:endParaRPr lang="en-US"/>
        </a:p>
      </dgm:t>
    </dgm:pt>
    <dgm:pt modelId="{E02D7FC3-AF6D-4BA7-B6AF-DB157D7B392E}">
      <dgm:prSet custT="1"/>
      <dgm:spPr/>
      <dgm:t>
        <a:bodyPr/>
        <a:lstStyle/>
        <a:p>
          <a:r>
            <a:rPr lang="el-GR" sz="1400" dirty="0" smtClean="0"/>
            <a:t>Το ΑΕΠ περιλαμβάνει μόνο την αξία των Τελικών Προϊόντων και υπηρεσιών</a:t>
          </a:r>
          <a:endParaRPr lang="en-US" sz="1400" dirty="0"/>
        </a:p>
      </dgm:t>
    </dgm:pt>
    <dgm:pt modelId="{72AE65A3-CEF3-4702-AFC8-4611589884E6}" type="parTrans" cxnId="{1CF61126-50CA-4EEB-B546-0E7DB1BF969B}">
      <dgm:prSet/>
      <dgm:spPr/>
      <dgm:t>
        <a:bodyPr/>
        <a:lstStyle/>
        <a:p>
          <a:endParaRPr lang="en-US"/>
        </a:p>
      </dgm:t>
    </dgm:pt>
    <dgm:pt modelId="{0AAD9110-7EB7-471B-81C5-1BDAF3A71294}" type="sibTrans" cxnId="{1CF61126-50CA-4EEB-B546-0E7DB1BF969B}">
      <dgm:prSet/>
      <dgm:spPr/>
      <dgm:t>
        <a:bodyPr/>
        <a:lstStyle/>
        <a:p>
          <a:endParaRPr lang="en-US"/>
        </a:p>
      </dgm:t>
    </dgm:pt>
    <dgm:pt modelId="{D7988A1B-9107-47AB-9526-2722C30B126E}" type="pres">
      <dgm:prSet presAssocID="{2169B7F4-7F60-4F75-B917-05B674EA442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DA5DAA5-95D5-4AA6-852E-E36257C1FE0E}" type="pres">
      <dgm:prSet presAssocID="{D651210B-FBFC-4B4B-A28B-F1252835DD29}" presName="hierRoot1" presStyleCnt="0"/>
      <dgm:spPr/>
    </dgm:pt>
    <dgm:pt modelId="{81A3C4F2-2A3C-4D17-AED0-A3E4408BD4B5}" type="pres">
      <dgm:prSet presAssocID="{D651210B-FBFC-4B4B-A28B-F1252835DD29}" presName="composite" presStyleCnt="0"/>
      <dgm:spPr/>
    </dgm:pt>
    <dgm:pt modelId="{9062062D-DFB6-4A23-8438-54997E40CBD4}" type="pres">
      <dgm:prSet presAssocID="{D651210B-FBFC-4B4B-A28B-F1252835DD29}" presName="background" presStyleLbl="node0" presStyleIdx="0" presStyleCnt="1"/>
      <dgm:spPr/>
    </dgm:pt>
    <dgm:pt modelId="{424A1FE9-F7AC-4E1F-9A61-4C9C6ED0678F}" type="pres">
      <dgm:prSet presAssocID="{D651210B-FBFC-4B4B-A28B-F1252835DD29}" presName="text" presStyleLbl="fgAcc0" presStyleIdx="0" presStyleCnt="1" custScaleX="119828" custLinFactNeighborX="-99" custLinFactNeighborY="-1508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37219FC-C7E3-4CD8-BB44-5FFF35DBB16D}" type="pres">
      <dgm:prSet presAssocID="{D651210B-FBFC-4B4B-A28B-F1252835DD29}" presName="hierChild2" presStyleCnt="0"/>
      <dgm:spPr/>
    </dgm:pt>
    <dgm:pt modelId="{FA6E4C05-FAA0-4E64-A070-8CEF9975B3AB}" type="pres">
      <dgm:prSet presAssocID="{57014EE1-BCE5-49F7-BD79-26F1E64B9119}" presName="Name10" presStyleLbl="parChTrans1D2" presStyleIdx="0" presStyleCnt="2"/>
      <dgm:spPr/>
      <dgm:t>
        <a:bodyPr/>
        <a:lstStyle/>
        <a:p>
          <a:endParaRPr lang="en-US"/>
        </a:p>
      </dgm:t>
    </dgm:pt>
    <dgm:pt modelId="{CB6B5B93-081A-4CC0-AD72-BC1346FC6C09}" type="pres">
      <dgm:prSet presAssocID="{D4C2AD96-4676-4E77-943C-A9A07B6F4E8B}" presName="hierRoot2" presStyleCnt="0"/>
      <dgm:spPr/>
    </dgm:pt>
    <dgm:pt modelId="{E186ECBF-28E8-4895-B652-EF2DFA240FCD}" type="pres">
      <dgm:prSet presAssocID="{D4C2AD96-4676-4E77-943C-A9A07B6F4E8B}" presName="composite2" presStyleCnt="0"/>
      <dgm:spPr/>
    </dgm:pt>
    <dgm:pt modelId="{4C952AED-47B4-48E7-A65B-66100220BDDC}" type="pres">
      <dgm:prSet presAssocID="{D4C2AD96-4676-4E77-943C-A9A07B6F4E8B}" presName="background2" presStyleLbl="node2" presStyleIdx="0" presStyleCnt="2"/>
      <dgm:spPr/>
    </dgm:pt>
    <dgm:pt modelId="{C1FBBEDF-64B8-40B7-AB72-C3BD0C7D8D87}" type="pres">
      <dgm:prSet presAssocID="{D4C2AD96-4676-4E77-943C-A9A07B6F4E8B}" presName="text2" presStyleLbl="fgAcc2" presStyleIdx="0" presStyleCnt="2" custLinFactNeighborX="-63109" custLinFactNeighborY="-5654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70220A-1128-4808-BA19-6DFE4495D7F0}" type="pres">
      <dgm:prSet presAssocID="{D4C2AD96-4676-4E77-943C-A9A07B6F4E8B}" presName="hierChild3" presStyleCnt="0"/>
      <dgm:spPr/>
    </dgm:pt>
    <dgm:pt modelId="{0090F762-B44E-48C1-AB9D-A4A4AADAC9BF}" type="pres">
      <dgm:prSet presAssocID="{E294851B-0C54-476C-8F56-C674CBA29BB2}" presName="Name17" presStyleLbl="parChTrans1D3" presStyleIdx="0" presStyleCnt="4"/>
      <dgm:spPr/>
      <dgm:t>
        <a:bodyPr/>
        <a:lstStyle/>
        <a:p>
          <a:endParaRPr lang="en-US"/>
        </a:p>
      </dgm:t>
    </dgm:pt>
    <dgm:pt modelId="{B484E6BE-D94A-42B8-95BF-410B68A0B8CE}" type="pres">
      <dgm:prSet presAssocID="{E9E90EB6-CBEC-42E3-9098-D6FE6D59F1CD}" presName="hierRoot3" presStyleCnt="0"/>
      <dgm:spPr/>
    </dgm:pt>
    <dgm:pt modelId="{2A4776B7-AA62-44D9-AE7E-4B4D31A8C8DD}" type="pres">
      <dgm:prSet presAssocID="{E9E90EB6-CBEC-42E3-9098-D6FE6D59F1CD}" presName="composite3" presStyleCnt="0"/>
      <dgm:spPr/>
    </dgm:pt>
    <dgm:pt modelId="{4847FC8C-F125-46E1-94D9-82FF795BDBB3}" type="pres">
      <dgm:prSet presAssocID="{E9E90EB6-CBEC-42E3-9098-D6FE6D59F1CD}" presName="background3" presStyleLbl="node3" presStyleIdx="0" presStyleCnt="4"/>
      <dgm:spPr/>
    </dgm:pt>
    <dgm:pt modelId="{37EC429B-38E2-490E-9082-C03D09221A98}" type="pres">
      <dgm:prSet presAssocID="{E9E90EB6-CBEC-42E3-9098-D6FE6D59F1CD}" presName="text3" presStyleLbl="fgAcc3" presStyleIdx="0" presStyleCnt="4" custScaleX="132346" custScaleY="144193" custLinFactNeighborX="-70525" custLinFactNeighborY="-3875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1271C12-82D3-45CA-89D3-D6286BA02EE8}" type="pres">
      <dgm:prSet presAssocID="{E9E90EB6-CBEC-42E3-9098-D6FE6D59F1CD}" presName="hierChild4" presStyleCnt="0"/>
      <dgm:spPr/>
    </dgm:pt>
    <dgm:pt modelId="{5F116344-1584-4027-9868-1427B46A89FC}" type="pres">
      <dgm:prSet presAssocID="{72AE65A3-CEF3-4702-AFC8-4611589884E6}" presName="Name23" presStyleLbl="parChTrans1D4" presStyleIdx="0" presStyleCnt="1"/>
      <dgm:spPr/>
      <dgm:t>
        <a:bodyPr/>
        <a:lstStyle/>
        <a:p>
          <a:endParaRPr lang="en-US"/>
        </a:p>
      </dgm:t>
    </dgm:pt>
    <dgm:pt modelId="{CB7B72E6-2CEE-4723-90D4-CB6A7B49CDE6}" type="pres">
      <dgm:prSet presAssocID="{E02D7FC3-AF6D-4BA7-B6AF-DB157D7B392E}" presName="hierRoot4" presStyleCnt="0"/>
      <dgm:spPr/>
    </dgm:pt>
    <dgm:pt modelId="{17058CC1-5BF5-4CE0-8A02-D107E8420C1B}" type="pres">
      <dgm:prSet presAssocID="{E02D7FC3-AF6D-4BA7-B6AF-DB157D7B392E}" presName="composite4" presStyleCnt="0"/>
      <dgm:spPr/>
    </dgm:pt>
    <dgm:pt modelId="{0D95095A-B135-492E-AFF4-F0EAD6EBD303}" type="pres">
      <dgm:prSet presAssocID="{E02D7FC3-AF6D-4BA7-B6AF-DB157D7B392E}" presName="background4" presStyleLbl="node4" presStyleIdx="0" presStyleCnt="1"/>
      <dgm:spPr/>
    </dgm:pt>
    <dgm:pt modelId="{C397BFC2-26AC-405B-812B-1BC4174A6FF2}" type="pres">
      <dgm:prSet presAssocID="{E02D7FC3-AF6D-4BA7-B6AF-DB157D7B392E}" presName="text4" presStyleLbl="fgAcc4" presStyleIdx="0" presStyleCnt="1" custScaleX="139364" custLinFactNeighborX="-41402" custLinFactNeighborY="-141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672BCD-9185-4E52-8ED9-9E5ADE3AB670}" type="pres">
      <dgm:prSet presAssocID="{E02D7FC3-AF6D-4BA7-B6AF-DB157D7B392E}" presName="hierChild5" presStyleCnt="0"/>
      <dgm:spPr/>
    </dgm:pt>
    <dgm:pt modelId="{15A88CF3-7012-4781-ACFA-950B2A946BE7}" type="pres">
      <dgm:prSet presAssocID="{F35A20AF-3805-4905-9FC3-5C14E28577CC}" presName="Name17" presStyleLbl="parChTrans1D3" presStyleIdx="1" presStyleCnt="4"/>
      <dgm:spPr/>
      <dgm:t>
        <a:bodyPr/>
        <a:lstStyle/>
        <a:p>
          <a:endParaRPr lang="en-US"/>
        </a:p>
      </dgm:t>
    </dgm:pt>
    <dgm:pt modelId="{A551E40E-C1B7-4B24-B132-0DE47BB70F78}" type="pres">
      <dgm:prSet presAssocID="{507B87B4-82D7-46A0-80B0-3A8F1EDAE8B4}" presName="hierRoot3" presStyleCnt="0"/>
      <dgm:spPr/>
    </dgm:pt>
    <dgm:pt modelId="{3962F4B6-5EC7-47FD-A131-506FFCB9778F}" type="pres">
      <dgm:prSet presAssocID="{507B87B4-82D7-46A0-80B0-3A8F1EDAE8B4}" presName="composite3" presStyleCnt="0"/>
      <dgm:spPr/>
    </dgm:pt>
    <dgm:pt modelId="{652E1831-C363-4E17-B7A6-19F36DE4135D}" type="pres">
      <dgm:prSet presAssocID="{507B87B4-82D7-46A0-80B0-3A8F1EDAE8B4}" presName="background3" presStyleLbl="node3" presStyleIdx="1" presStyleCnt="4"/>
      <dgm:spPr/>
    </dgm:pt>
    <dgm:pt modelId="{9E698D1D-6C40-43E1-81CE-AB14929DBE61}" type="pres">
      <dgm:prSet presAssocID="{507B87B4-82D7-46A0-80B0-3A8F1EDAE8B4}" presName="text3" presStyleLbl="fgAcc3" presStyleIdx="1" presStyleCnt="4" custScaleX="134883" custScaleY="145642" custLinFactNeighborX="-42390" custLinFactNeighborY="-3875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CD28FAB-0295-452E-8252-6B4BF46E9442}" type="pres">
      <dgm:prSet presAssocID="{507B87B4-82D7-46A0-80B0-3A8F1EDAE8B4}" presName="hierChild4" presStyleCnt="0"/>
      <dgm:spPr/>
    </dgm:pt>
    <dgm:pt modelId="{96973147-481F-4510-8284-FA05CD7E29AA}" type="pres">
      <dgm:prSet presAssocID="{C24AC76C-C8D5-4B07-8942-EC6D0F58D932}" presName="Name10" presStyleLbl="parChTrans1D2" presStyleIdx="1" presStyleCnt="2"/>
      <dgm:spPr/>
      <dgm:t>
        <a:bodyPr/>
        <a:lstStyle/>
        <a:p>
          <a:endParaRPr lang="en-US"/>
        </a:p>
      </dgm:t>
    </dgm:pt>
    <dgm:pt modelId="{C1A2B411-48B2-4D2A-8AA0-EA1970A72858}" type="pres">
      <dgm:prSet presAssocID="{2379D592-B4D9-4449-8C0F-223E7AADCA82}" presName="hierRoot2" presStyleCnt="0"/>
      <dgm:spPr/>
    </dgm:pt>
    <dgm:pt modelId="{2E8E6A17-F358-47EB-9F2A-636F8EA9E7DB}" type="pres">
      <dgm:prSet presAssocID="{2379D592-B4D9-4449-8C0F-223E7AADCA82}" presName="composite2" presStyleCnt="0"/>
      <dgm:spPr/>
    </dgm:pt>
    <dgm:pt modelId="{B2BE1D0A-4301-42E7-8D27-D22C21D52FCF}" type="pres">
      <dgm:prSet presAssocID="{2379D592-B4D9-4449-8C0F-223E7AADCA82}" presName="background2" presStyleLbl="node2" presStyleIdx="1" presStyleCnt="2"/>
      <dgm:spPr/>
    </dgm:pt>
    <dgm:pt modelId="{7F7A1869-F517-4364-9219-9DCA7896706E}" type="pres">
      <dgm:prSet presAssocID="{2379D592-B4D9-4449-8C0F-223E7AADCA82}" presName="text2" presStyleLbl="fgAcc2" presStyleIdx="1" presStyleCnt="2" custLinFactNeighborX="47088" custLinFactNeighborY="-5666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DE04670-7310-468D-8D8A-81B8CE575C83}" type="pres">
      <dgm:prSet presAssocID="{2379D592-B4D9-4449-8C0F-223E7AADCA82}" presName="hierChild3" presStyleCnt="0"/>
      <dgm:spPr/>
    </dgm:pt>
    <dgm:pt modelId="{2CB7C0F4-565B-496B-AD4F-B013C3D51335}" type="pres">
      <dgm:prSet presAssocID="{F37E1ABD-D5A6-4D82-B0F7-656C469E00F3}" presName="Name17" presStyleLbl="parChTrans1D3" presStyleIdx="2" presStyleCnt="4"/>
      <dgm:spPr/>
      <dgm:t>
        <a:bodyPr/>
        <a:lstStyle/>
        <a:p>
          <a:endParaRPr lang="en-US"/>
        </a:p>
      </dgm:t>
    </dgm:pt>
    <dgm:pt modelId="{D1DC723D-5260-47C3-9636-C1A4A6F0F2B3}" type="pres">
      <dgm:prSet presAssocID="{97925B98-05D3-43EE-9E59-42E278D56EA9}" presName="hierRoot3" presStyleCnt="0"/>
      <dgm:spPr/>
    </dgm:pt>
    <dgm:pt modelId="{9A03D770-9B37-4858-95C5-69156B10495E}" type="pres">
      <dgm:prSet presAssocID="{97925B98-05D3-43EE-9E59-42E278D56EA9}" presName="composite3" presStyleCnt="0"/>
      <dgm:spPr/>
    </dgm:pt>
    <dgm:pt modelId="{78245EA4-9945-4F8D-982E-7C399FAC8587}" type="pres">
      <dgm:prSet presAssocID="{97925B98-05D3-43EE-9E59-42E278D56EA9}" presName="background3" presStyleLbl="node3" presStyleIdx="2" presStyleCnt="4"/>
      <dgm:spPr/>
    </dgm:pt>
    <dgm:pt modelId="{4A0DAD74-C4B6-4484-AEA3-620FEF8C103D}" type="pres">
      <dgm:prSet presAssocID="{97925B98-05D3-43EE-9E59-42E278D56EA9}" presName="text3" presStyleLbl="fgAcc3" presStyleIdx="2" presStyleCnt="4" custScaleX="161072" custScaleY="179482" custLinFactNeighborX="22602" custLinFactNeighborY="-4035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6954A4B-C96F-4D80-A4B2-A1C3BF2EA0C0}" type="pres">
      <dgm:prSet presAssocID="{97925B98-05D3-43EE-9E59-42E278D56EA9}" presName="hierChild4" presStyleCnt="0"/>
      <dgm:spPr/>
    </dgm:pt>
    <dgm:pt modelId="{9EB0F167-BE99-4790-B0CB-B02730D834B3}" type="pres">
      <dgm:prSet presAssocID="{5B4B03CE-497D-4BBF-99AC-3D56EEA2215C}" presName="Name17" presStyleLbl="parChTrans1D3" presStyleIdx="3" presStyleCnt="4"/>
      <dgm:spPr/>
      <dgm:t>
        <a:bodyPr/>
        <a:lstStyle/>
        <a:p>
          <a:endParaRPr lang="en-US"/>
        </a:p>
      </dgm:t>
    </dgm:pt>
    <dgm:pt modelId="{E8583C8B-04DF-4DF6-A4FF-B13328914ECD}" type="pres">
      <dgm:prSet presAssocID="{A13AB9A1-4C48-44BF-BB85-C0667D2D8804}" presName="hierRoot3" presStyleCnt="0"/>
      <dgm:spPr/>
    </dgm:pt>
    <dgm:pt modelId="{7EF8DED0-8B60-4A14-BAC9-39DCFC54019F}" type="pres">
      <dgm:prSet presAssocID="{A13AB9A1-4C48-44BF-BB85-C0667D2D8804}" presName="composite3" presStyleCnt="0"/>
      <dgm:spPr/>
    </dgm:pt>
    <dgm:pt modelId="{6E38D255-BE90-4F69-901C-7545AB0F09B2}" type="pres">
      <dgm:prSet presAssocID="{A13AB9A1-4C48-44BF-BB85-C0667D2D8804}" presName="background3" presStyleLbl="node3" presStyleIdx="3" presStyleCnt="4"/>
      <dgm:spPr/>
    </dgm:pt>
    <dgm:pt modelId="{E7B83AA1-E93B-4EB4-9FFF-0A23D26A48DA}" type="pres">
      <dgm:prSet presAssocID="{A13AB9A1-4C48-44BF-BB85-C0667D2D8804}" presName="text3" presStyleLbl="fgAcc3" presStyleIdx="3" presStyleCnt="4" custScaleX="161603" custScaleY="273708" custLinFactNeighborX="63099" custLinFactNeighborY="-4035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964852A-0F75-4B63-8683-D80BE2394CF2}" type="pres">
      <dgm:prSet presAssocID="{A13AB9A1-4C48-44BF-BB85-C0667D2D8804}" presName="hierChild4" presStyleCnt="0"/>
      <dgm:spPr/>
    </dgm:pt>
  </dgm:ptLst>
  <dgm:cxnLst>
    <dgm:cxn modelId="{6BF1825E-4586-48CA-8404-441946DEB5D4}" srcId="{2379D592-B4D9-4449-8C0F-223E7AADCA82}" destId="{A13AB9A1-4C48-44BF-BB85-C0667D2D8804}" srcOrd="1" destOrd="0" parTransId="{5B4B03CE-497D-4BBF-99AC-3D56EEA2215C}" sibTransId="{CBF865DA-6133-4AF7-ADA8-AF0FDD69310D}"/>
    <dgm:cxn modelId="{2E670790-918C-4268-9C80-54B1D48D14A2}" type="presOf" srcId="{507B87B4-82D7-46A0-80B0-3A8F1EDAE8B4}" destId="{9E698D1D-6C40-43E1-81CE-AB14929DBE61}" srcOrd="0" destOrd="0" presId="urn:microsoft.com/office/officeart/2005/8/layout/hierarchy1"/>
    <dgm:cxn modelId="{121F9C28-C7E7-48B1-90D1-83AB071A126A}" srcId="{2379D592-B4D9-4449-8C0F-223E7AADCA82}" destId="{97925B98-05D3-43EE-9E59-42E278D56EA9}" srcOrd="0" destOrd="0" parTransId="{F37E1ABD-D5A6-4D82-B0F7-656C469E00F3}" sibTransId="{7C7A74D5-F052-4FF9-B91D-26C7FA69504D}"/>
    <dgm:cxn modelId="{D0676F62-9430-4701-9A41-C7611CB77F6D}" type="presOf" srcId="{97925B98-05D3-43EE-9E59-42E278D56EA9}" destId="{4A0DAD74-C4B6-4484-AEA3-620FEF8C103D}" srcOrd="0" destOrd="0" presId="urn:microsoft.com/office/officeart/2005/8/layout/hierarchy1"/>
    <dgm:cxn modelId="{1CF61126-50CA-4EEB-B546-0E7DB1BF969B}" srcId="{E9E90EB6-CBEC-42E3-9098-D6FE6D59F1CD}" destId="{E02D7FC3-AF6D-4BA7-B6AF-DB157D7B392E}" srcOrd="0" destOrd="0" parTransId="{72AE65A3-CEF3-4702-AFC8-4611589884E6}" sibTransId="{0AAD9110-7EB7-471B-81C5-1BDAF3A71294}"/>
    <dgm:cxn modelId="{03D442CF-693A-4C22-B301-91AF0E022064}" srcId="{D651210B-FBFC-4B4B-A28B-F1252835DD29}" destId="{D4C2AD96-4676-4E77-943C-A9A07B6F4E8B}" srcOrd="0" destOrd="0" parTransId="{57014EE1-BCE5-49F7-BD79-26F1E64B9119}" sibTransId="{2D47E5E4-3FE4-4A49-9FD6-0D62D7A621B6}"/>
    <dgm:cxn modelId="{DE56F488-7D59-40D0-A0D4-19547E5A50F2}" type="presOf" srcId="{57014EE1-BCE5-49F7-BD79-26F1E64B9119}" destId="{FA6E4C05-FAA0-4E64-A070-8CEF9975B3AB}" srcOrd="0" destOrd="0" presId="urn:microsoft.com/office/officeart/2005/8/layout/hierarchy1"/>
    <dgm:cxn modelId="{A9E284D8-F059-42ED-9A87-9AA9C9887D2E}" srcId="{D651210B-FBFC-4B4B-A28B-F1252835DD29}" destId="{2379D592-B4D9-4449-8C0F-223E7AADCA82}" srcOrd="1" destOrd="0" parTransId="{C24AC76C-C8D5-4B07-8942-EC6D0F58D932}" sibTransId="{2828E4CD-692D-4821-B06A-AB3B8AF45389}"/>
    <dgm:cxn modelId="{6A1F8D14-09E8-4D24-8755-F21760D66BF2}" type="presOf" srcId="{D651210B-FBFC-4B4B-A28B-F1252835DD29}" destId="{424A1FE9-F7AC-4E1F-9A61-4C9C6ED0678F}" srcOrd="0" destOrd="0" presId="urn:microsoft.com/office/officeart/2005/8/layout/hierarchy1"/>
    <dgm:cxn modelId="{A7226B6D-22CC-4A83-AE36-807499FFA635}" type="presOf" srcId="{D4C2AD96-4676-4E77-943C-A9A07B6F4E8B}" destId="{C1FBBEDF-64B8-40B7-AB72-C3BD0C7D8D87}" srcOrd="0" destOrd="0" presId="urn:microsoft.com/office/officeart/2005/8/layout/hierarchy1"/>
    <dgm:cxn modelId="{3DA84A9F-69D1-47BF-9427-34AE2F9CD2F6}" type="presOf" srcId="{2169B7F4-7F60-4F75-B917-05B674EA442F}" destId="{D7988A1B-9107-47AB-9526-2722C30B126E}" srcOrd="0" destOrd="0" presId="urn:microsoft.com/office/officeart/2005/8/layout/hierarchy1"/>
    <dgm:cxn modelId="{2527DED6-EDA3-48B6-A2B1-7D3F951EABBC}" type="presOf" srcId="{F35A20AF-3805-4905-9FC3-5C14E28577CC}" destId="{15A88CF3-7012-4781-ACFA-950B2A946BE7}" srcOrd="0" destOrd="0" presId="urn:microsoft.com/office/officeart/2005/8/layout/hierarchy1"/>
    <dgm:cxn modelId="{E2095E0D-4A7A-47F4-AFC5-D729411031C9}" type="presOf" srcId="{72AE65A3-CEF3-4702-AFC8-4611589884E6}" destId="{5F116344-1584-4027-9868-1427B46A89FC}" srcOrd="0" destOrd="0" presId="urn:microsoft.com/office/officeart/2005/8/layout/hierarchy1"/>
    <dgm:cxn modelId="{C1937687-CEBC-49B8-A0B4-22AD9DA8158F}" srcId="{2169B7F4-7F60-4F75-B917-05B674EA442F}" destId="{D651210B-FBFC-4B4B-A28B-F1252835DD29}" srcOrd="0" destOrd="0" parTransId="{00C11F1F-E1DE-4150-8C96-9A2BBE8E45FB}" sibTransId="{31547D60-0E7E-4755-8ADA-982D86ACA368}"/>
    <dgm:cxn modelId="{10288880-9EC1-4A36-83EA-75A7FAB37FB8}" type="presOf" srcId="{C24AC76C-C8D5-4B07-8942-EC6D0F58D932}" destId="{96973147-481F-4510-8284-FA05CD7E29AA}" srcOrd="0" destOrd="0" presId="urn:microsoft.com/office/officeart/2005/8/layout/hierarchy1"/>
    <dgm:cxn modelId="{B52EA1B2-EBAA-4687-B385-43C1FEFCC863}" srcId="{D4C2AD96-4676-4E77-943C-A9A07B6F4E8B}" destId="{E9E90EB6-CBEC-42E3-9098-D6FE6D59F1CD}" srcOrd="0" destOrd="0" parTransId="{E294851B-0C54-476C-8F56-C674CBA29BB2}" sibTransId="{ED527E10-A9CC-4725-A99A-F2E40D88BA69}"/>
    <dgm:cxn modelId="{CF0275AE-CD8B-4E01-98E0-BEB09A373CF4}" type="presOf" srcId="{A13AB9A1-4C48-44BF-BB85-C0667D2D8804}" destId="{E7B83AA1-E93B-4EB4-9FFF-0A23D26A48DA}" srcOrd="0" destOrd="0" presId="urn:microsoft.com/office/officeart/2005/8/layout/hierarchy1"/>
    <dgm:cxn modelId="{6653A5B9-5F36-4693-AAF1-7F5B7E50C839}" type="presOf" srcId="{F37E1ABD-D5A6-4D82-B0F7-656C469E00F3}" destId="{2CB7C0F4-565B-496B-AD4F-B013C3D51335}" srcOrd="0" destOrd="0" presId="urn:microsoft.com/office/officeart/2005/8/layout/hierarchy1"/>
    <dgm:cxn modelId="{D972D539-6BD3-4D84-BAB1-B9A6A071BF39}" srcId="{D4C2AD96-4676-4E77-943C-A9A07B6F4E8B}" destId="{507B87B4-82D7-46A0-80B0-3A8F1EDAE8B4}" srcOrd="1" destOrd="0" parTransId="{F35A20AF-3805-4905-9FC3-5C14E28577CC}" sibTransId="{973551D8-0A8E-40EA-B4ED-B296646D844B}"/>
    <dgm:cxn modelId="{686A0FB1-6FBF-4198-AEC1-55D729E8B14C}" type="presOf" srcId="{E9E90EB6-CBEC-42E3-9098-D6FE6D59F1CD}" destId="{37EC429B-38E2-490E-9082-C03D09221A98}" srcOrd="0" destOrd="0" presId="urn:microsoft.com/office/officeart/2005/8/layout/hierarchy1"/>
    <dgm:cxn modelId="{09A7BA66-1C4E-4FA5-800C-F046E223715B}" type="presOf" srcId="{5B4B03CE-497D-4BBF-99AC-3D56EEA2215C}" destId="{9EB0F167-BE99-4790-B0CB-B02730D834B3}" srcOrd="0" destOrd="0" presId="urn:microsoft.com/office/officeart/2005/8/layout/hierarchy1"/>
    <dgm:cxn modelId="{4885E9EC-7BE1-4F12-8A9C-E197CDFF618F}" type="presOf" srcId="{E294851B-0C54-476C-8F56-C674CBA29BB2}" destId="{0090F762-B44E-48C1-AB9D-A4A4AADAC9BF}" srcOrd="0" destOrd="0" presId="urn:microsoft.com/office/officeart/2005/8/layout/hierarchy1"/>
    <dgm:cxn modelId="{CF66B86B-6F99-4DB8-A548-04932BB6D06C}" type="presOf" srcId="{2379D592-B4D9-4449-8C0F-223E7AADCA82}" destId="{7F7A1869-F517-4364-9219-9DCA7896706E}" srcOrd="0" destOrd="0" presId="urn:microsoft.com/office/officeart/2005/8/layout/hierarchy1"/>
    <dgm:cxn modelId="{751F52AC-3968-439E-95A8-ABAC578D40E6}" type="presOf" srcId="{E02D7FC3-AF6D-4BA7-B6AF-DB157D7B392E}" destId="{C397BFC2-26AC-405B-812B-1BC4174A6FF2}" srcOrd="0" destOrd="0" presId="urn:microsoft.com/office/officeart/2005/8/layout/hierarchy1"/>
    <dgm:cxn modelId="{15C9EE31-32BF-429E-A042-CBE149F0EF2A}" type="presParOf" srcId="{D7988A1B-9107-47AB-9526-2722C30B126E}" destId="{EDA5DAA5-95D5-4AA6-852E-E36257C1FE0E}" srcOrd="0" destOrd="0" presId="urn:microsoft.com/office/officeart/2005/8/layout/hierarchy1"/>
    <dgm:cxn modelId="{ED329C6F-DA5C-4B3F-BE31-0D2FE67A9779}" type="presParOf" srcId="{EDA5DAA5-95D5-4AA6-852E-E36257C1FE0E}" destId="{81A3C4F2-2A3C-4D17-AED0-A3E4408BD4B5}" srcOrd="0" destOrd="0" presId="urn:microsoft.com/office/officeart/2005/8/layout/hierarchy1"/>
    <dgm:cxn modelId="{1DCEF0D0-9107-4F02-B36D-E8E83735CF3A}" type="presParOf" srcId="{81A3C4F2-2A3C-4D17-AED0-A3E4408BD4B5}" destId="{9062062D-DFB6-4A23-8438-54997E40CBD4}" srcOrd="0" destOrd="0" presId="urn:microsoft.com/office/officeart/2005/8/layout/hierarchy1"/>
    <dgm:cxn modelId="{05816BB5-4856-4EA6-8060-3EA04EA26E97}" type="presParOf" srcId="{81A3C4F2-2A3C-4D17-AED0-A3E4408BD4B5}" destId="{424A1FE9-F7AC-4E1F-9A61-4C9C6ED0678F}" srcOrd="1" destOrd="0" presId="urn:microsoft.com/office/officeart/2005/8/layout/hierarchy1"/>
    <dgm:cxn modelId="{6B5D1A57-E6BF-445C-8B34-5337BDC7C968}" type="presParOf" srcId="{EDA5DAA5-95D5-4AA6-852E-E36257C1FE0E}" destId="{237219FC-C7E3-4CD8-BB44-5FFF35DBB16D}" srcOrd="1" destOrd="0" presId="urn:microsoft.com/office/officeart/2005/8/layout/hierarchy1"/>
    <dgm:cxn modelId="{D25082B7-1ADE-40E7-AC36-CA7DCE1300E8}" type="presParOf" srcId="{237219FC-C7E3-4CD8-BB44-5FFF35DBB16D}" destId="{FA6E4C05-FAA0-4E64-A070-8CEF9975B3AB}" srcOrd="0" destOrd="0" presId="urn:microsoft.com/office/officeart/2005/8/layout/hierarchy1"/>
    <dgm:cxn modelId="{0E8D5A84-6433-44EB-8999-C9FED3B9F109}" type="presParOf" srcId="{237219FC-C7E3-4CD8-BB44-5FFF35DBB16D}" destId="{CB6B5B93-081A-4CC0-AD72-BC1346FC6C09}" srcOrd="1" destOrd="0" presId="urn:microsoft.com/office/officeart/2005/8/layout/hierarchy1"/>
    <dgm:cxn modelId="{40A2E4C5-316B-4176-966C-07764313F5E2}" type="presParOf" srcId="{CB6B5B93-081A-4CC0-AD72-BC1346FC6C09}" destId="{E186ECBF-28E8-4895-B652-EF2DFA240FCD}" srcOrd="0" destOrd="0" presId="urn:microsoft.com/office/officeart/2005/8/layout/hierarchy1"/>
    <dgm:cxn modelId="{033198A5-147F-4E2D-A03F-472F5CF5108B}" type="presParOf" srcId="{E186ECBF-28E8-4895-B652-EF2DFA240FCD}" destId="{4C952AED-47B4-48E7-A65B-66100220BDDC}" srcOrd="0" destOrd="0" presId="urn:microsoft.com/office/officeart/2005/8/layout/hierarchy1"/>
    <dgm:cxn modelId="{566AC82A-4091-4ACB-9CF1-A5E51E0D227B}" type="presParOf" srcId="{E186ECBF-28E8-4895-B652-EF2DFA240FCD}" destId="{C1FBBEDF-64B8-40B7-AB72-C3BD0C7D8D87}" srcOrd="1" destOrd="0" presId="urn:microsoft.com/office/officeart/2005/8/layout/hierarchy1"/>
    <dgm:cxn modelId="{4817207A-C773-4A1A-A890-EDEC1777BEF1}" type="presParOf" srcId="{CB6B5B93-081A-4CC0-AD72-BC1346FC6C09}" destId="{4A70220A-1128-4808-BA19-6DFE4495D7F0}" srcOrd="1" destOrd="0" presId="urn:microsoft.com/office/officeart/2005/8/layout/hierarchy1"/>
    <dgm:cxn modelId="{7258148A-9D2B-4451-9C51-82EE2D64D752}" type="presParOf" srcId="{4A70220A-1128-4808-BA19-6DFE4495D7F0}" destId="{0090F762-B44E-48C1-AB9D-A4A4AADAC9BF}" srcOrd="0" destOrd="0" presId="urn:microsoft.com/office/officeart/2005/8/layout/hierarchy1"/>
    <dgm:cxn modelId="{B6A95E3A-F030-4AF8-9C1D-C35A64FE9B3A}" type="presParOf" srcId="{4A70220A-1128-4808-BA19-6DFE4495D7F0}" destId="{B484E6BE-D94A-42B8-95BF-410B68A0B8CE}" srcOrd="1" destOrd="0" presId="urn:microsoft.com/office/officeart/2005/8/layout/hierarchy1"/>
    <dgm:cxn modelId="{1F4F89EE-0A3F-4705-9816-EA7BE15E62B6}" type="presParOf" srcId="{B484E6BE-D94A-42B8-95BF-410B68A0B8CE}" destId="{2A4776B7-AA62-44D9-AE7E-4B4D31A8C8DD}" srcOrd="0" destOrd="0" presId="urn:microsoft.com/office/officeart/2005/8/layout/hierarchy1"/>
    <dgm:cxn modelId="{6ECE40AF-2B77-4C15-B4EA-893365363877}" type="presParOf" srcId="{2A4776B7-AA62-44D9-AE7E-4B4D31A8C8DD}" destId="{4847FC8C-F125-46E1-94D9-82FF795BDBB3}" srcOrd="0" destOrd="0" presId="urn:microsoft.com/office/officeart/2005/8/layout/hierarchy1"/>
    <dgm:cxn modelId="{BC4BA0BE-AAD8-43B8-A8A1-0CA569120CE3}" type="presParOf" srcId="{2A4776B7-AA62-44D9-AE7E-4B4D31A8C8DD}" destId="{37EC429B-38E2-490E-9082-C03D09221A98}" srcOrd="1" destOrd="0" presId="urn:microsoft.com/office/officeart/2005/8/layout/hierarchy1"/>
    <dgm:cxn modelId="{0A86B41F-25F0-432E-BC5F-DD09E1028F4D}" type="presParOf" srcId="{B484E6BE-D94A-42B8-95BF-410B68A0B8CE}" destId="{61271C12-82D3-45CA-89D3-D6286BA02EE8}" srcOrd="1" destOrd="0" presId="urn:microsoft.com/office/officeart/2005/8/layout/hierarchy1"/>
    <dgm:cxn modelId="{41F86D83-CC40-4B6F-91C4-34536B7E929B}" type="presParOf" srcId="{61271C12-82D3-45CA-89D3-D6286BA02EE8}" destId="{5F116344-1584-4027-9868-1427B46A89FC}" srcOrd="0" destOrd="0" presId="urn:microsoft.com/office/officeart/2005/8/layout/hierarchy1"/>
    <dgm:cxn modelId="{0722B37B-B6C2-4D42-A2B6-6ACCE0BCCAA1}" type="presParOf" srcId="{61271C12-82D3-45CA-89D3-D6286BA02EE8}" destId="{CB7B72E6-2CEE-4723-90D4-CB6A7B49CDE6}" srcOrd="1" destOrd="0" presId="urn:microsoft.com/office/officeart/2005/8/layout/hierarchy1"/>
    <dgm:cxn modelId="{620E7345-73AB-4E7D-9DE8-36C1FE34D432}" type="presParOf" srcId="{CB7B72E6-2CEE-4723-90D4-CB6A7B49CDE6}" destId="{17058CC1-5BF5-4CE0-8A02-D107E8420C1B}" srcOrd="0" destOrd="0" presId="urn:microsoft.com/office/officeart/2005/8/layout/hierarchy1"/>
    <dgm:cxn modelId="{33097316-B2D2-4A7B-A21E-BC2943B818AC}" type="presParOf" srcId="{17058CC1-5BF5-4CE0-8A02-D107E8420C1B}" destId="{0D95095A-B135-492E-AFF4-F0EAD6EBD303}" srcOrd="0" destOrd="0" presId="urn:microsoft.com/office/officeart/2005/8/layout/hierarchy1"/>
    <dgm:cxn modelId="{F46004F6-5DA9-44FF-858D-D5A3177622B2}" type="presParOf" srcId="{17058CC1-5BF5-4CE0-8A02-D107E8420C1B}" destId="{C397BFC2-26AC-405B-812B-1BC4174A6FF2}" srcOrd="1" destOrd="0" presId="urn:microsoft.com/office/officeart/2005/8/layout/hierarchy1"/>
    <dgm:cxn modelId="{D3731D91-152C-493C-8995-6C2676076CC5}" type="presParOf" srcId="{CB7B72E6-2CEE-4723-90D4-CB6A7B49CDE6}" destId="{6E672BCD-9185-4E52-8ED9-9E5ADE3AB670}" srcOrd="1" destOrd="0" presId="urn:microsoft.com/office/officeart/2005/8/layout/hierarchy1"/>
    <dgm:cxn modelId="{5850C4DD-B530-4C9C-83CC-AB87946254F6}" type="presParOf" srcId="{4A70220A-1128-4808-BA19-6DFE4495D7F0}" destId="{15A88CF3-7012-4781-ACFA-950B2A946BE7}" srcOrd="2" destOrd="0" presId="urn:microsoft.com/office/officeart/2005/8/layout/hierarchy1"/>
    <dgm:cxn modelId="{87A559BD-67FA-4955-9D26-4B83779B33AC}" type="presParOf" srcId="{4A70220A-1128-4808-BA19-6DFE4495D7F0}" destId="{A551E40E-C1B7-4B24-B132-0DE47BB70F78}" srcOrd="3" destOrd="0" presId="urn:microsoft.com/office/officeart/2005/8/layout/hierarchy1"/>
    <dgm:cxn modelId="{C5C3CAF8-5DCE-4DB7-8681-24B1E8EE525D}" type="presParOf" srcId="{A551E40E-C1B7-4B24-B132-0DE47BB70F78}" destId="{3962F4B6-5EC7-47FD-A131-506FFCB9778F}" srcOrd="0" destOrd="0" presId="urn:microsoft.com/office/officeart/2005/8/layout/hierarchy1"/>
    <dgm:cxn modelId="{487E371C-1C5C-4A9A-BDAE-7AFE6764F98B}" type="presParOf" srcId="{3962F4B6-5EC7-47FD-A131-506FFCB9778F}" destId="{652E1831-C363-4E17-B7A6-19F36DE4135D}" srcOrd="0" destOrd="0" presId="urn:microsoft.com/office/officeart/2005/8/layout/hierarchy1"/>
    <dgm:cxn modelId="{18147261-27E6-448D-862C-12B142101AF8}" type="presParOf" srcId="{3962F4B6-5EC7-47FD-A131-506FFCB9778F}" destId="{9E698D1D-6C40-43E1-81CE-AB14929DBE61}" srcOrd="1" destOrd="0" presId="urn:microsoft.com/office/officeart/2005/8/layout/hierarchy1"/>
    <dgm:cxn modelId="{38DB478D-0340-4118-B869-F86C51B4318F}" type="presParOf" srcId="{A551E40E-C1B7-4B24-B132-0DE47BB70F78}" destId="{9CD28FAB-0295-452E-8252-6B4BF46E9442}" srcOrd="1" destOrd="0" presId="urn:microsoft.com/office/officeart/2005/8/layout/hierarchy1"/>
    <dgm:cxn modelId="{8E6E4559-BB0F-4384-941C-E03DC26F05E4}" type="presParOf" srcId="{237219FC-C7E3-4CD8-BB44-5FFF35DBB16D}" destId="{96973147-481F-4510-8284-FA05CD7E29AA}" srcOrd="2" destOrd="0" presId="urn:microsoft.com/office/officeart/2005/8/layout/hierarchy1"/>
    <dgm:cxn modelId="{2869F101-74DB-4049-B1CA-F6549DEB356A}" type="presParOf" srcId="{237219FC-C7E3-4CD8-BB44-5FFF35DBB16D}" destId="{C1A2B411-48B2-4D2A-8AA0-EA1970A72858}" srcOrd="3" destOrd="0" presId="urn:microsoft.com/office/officeart/2005/8/layout/hierarchy1"/>
    <dgm:cxn modelId="{4B578E95-BB3B-4206-95A1-8E6D8D8FC141}" type="presParOf" srcId="{C1A2B411-48B2-4D2A-8AA0-EA1970A72858}" destId="{2E8E6A17-F358-47EB-9F2A-636F8EA9E7DB}" srcOrd="0" destOrd="0" presId="urn:microsoft.com/office/officeart/2005/8/layout/hierarchy1"/>
    <dgm:cxn modelId="{FF0BE5B0-6988-4338-BCA8-352219758AAE}" type="presParOf" srcId="{2E8E6A17-F358-47EB-9F2A-636F8EA9E7DB}" destId="{B2BE1D0A-4301-42E7-8D27-D22C21D52FCF}" srcOrd="0" destOrd="0" presId="urn:microsoft.com/office/officeart/2005/8/layout/hierarchy1"/>
    <dgm:cxn modelId="{13038829-C2B4-4504-A2F8-DFE7EE865787}" type="presParOf" srcId="{2E8E6A17-F358-47EB-9F2A-636F8EA9E7DB}" destId="{7F7A1869-F517-4364-9219-9DCA7896706E}" srcOrd="1" destOrd="0" presId="urn:microsoft.com/office/officeart/2005/8/layout/hierarchy1"/>
    <dgm:cxn modelId="{2BBF5F01-3046-4486-AC16-ABB37621A70B}" type="presParOf" srcId="{C1A2B411-48B2-4D2A-8AA0-EA1970A72858}" destId="{ADE04670-7310-468D-8D8A-81B8CE575C83}" srcOrd="1" destOrd="0" presId="urn:microsoft.com/office/officeart/2005/8/layout/hierarchy1"/>
    <dgm:cxn modelId="{130D4F1F-9568-4D0B-A866-341B891481B6}" type="presParOf" srcId="{ADE04670-7310-468D-8D8A-81B8CE575C83}" destId="{2CB7C0F4-565B-496B-AD4F-B013C3D51335}" srcOrd="0" destOrd="0" presId="urn:microsoft.com/office/officeart/2005/8/layout/hierarchy1"/>
    <dgm:cxn modelId="{CDBE8E19-799E-4140-8E26-0F1A50547BBF}" type="presParOf" srcId="{ADE04670-7310-468D-8D8A-81B8CE575C83}" destId="{D1DC723D-5260-47C3-9636-C1A4A6F0F2B3}" srcOrd="1" destOrd="0" presId="urn:microsoft.com/office/officeart/2005/8/layout/hierarchy1"/>
    <dgm:cxn modelId="{DEDA35C8-5133-436A-B8AC-D26B8330977A}" type="presParOf" srcId="{D1DC723D-5260-47C3-9636-C1A4A6F0F2B3}" destId="{9A03D770-9B37-4858-95C5-69156B10495E}" srcOrd="0" destOrd="0" presId="urn:microsoft.com/office/officeart/2005/8/layout/hierarchy1"/>
    <dgm:cxn modelId="{7BA521DA-03AE-4A04-84D3-9D3B636B568D}" type="presParOf" srcId="{9A03D770-9B37-4858-95C5-69156B10495E}" destId="{78245EA4-9945-4F8D-982E-7C399FAC8587}" srcOrd="0" destOrd="0" presId="urn:microsoft.com/office/officeart/2005/8/layout/hierarchy1"/>
    <dgm:cxn modelId="{9619C3F3-ECE8-4F67-B61E-753641DD84D0}" type="presParOf" srcId="{9A03D770-9B37-4858-95C5-69156B10495E}" destId="{4A0DAD74-C4B6-4484-AEA3-620FEF8C103D}" srcOrd="1" destOrd="0" presId="urn:microsoft.com/office/officeart/2005/8/layout/hierarchy1"/>
    <dgm:cxn modelId="{CACEAD89-59FC-4C70-9E62-B247CE69D102}" type="presParOf" srcId="{D1DC723D-5260-47C3-9636-C1A4A6F0F2B3}" destId="{F6954A4B-C96F-4D80-A4B2-A1C3BF2EA0C0}" srcOrd="1" destOrd="0" presId="urn:microsoft.com/office/officeart/2005/8/layout/hierarchy1"/>
    <dgm:cxn modelId="{73C44CF6-15AC-4598-AF75-AEDFC3A99AE9}" type="presParOf" srcId="{ADE04670-7310-468D-8D8A-81B8CE575C83}" destId="{9EB0F167-BE99-4790-B0CB-B02730D834B3}" srcOrd="2" destOrd="0" presId="urn:microsoft.com/office/officeart/2005/8/layout/hierarchy1"/>
    <dgm:cxn modelId="{E53263BF-1CA7-4957-AC9C-C61E7E6C2901}" type="presParOf" srcId="{ADE04670-7310-468D-8D8A-81B8CE575C83}" destId="{E8583C8B-04DF-4DF6-A4FF-B13328914ECD}" srcOrd="3" destOrd="0" presId="urn:microsoft.com/office/officeart/2005/8/layout/hierarchy1"/>
    <dgm:cxn modelId="{935AF97E-0B32-449C-9D3E-08A97222B44A}" type="presParOf" srcId="{E8583C8B-04DF-4DF6-A4FF-B13328914ECD}" destId="{7EF8DED0-8B60-4A14-BAC9-39DCFC54019F}" srcOrd="0" destOrd="0" presId="urn:microsoft.com/office/officeart/2005/8/layout/hierarchy1"/>
    <dgm:cxn modelId="{F761856B-0872-45C0-8BE5-47C2132AA4CF}" type="presParOf" srcId="{7EF8DED0-8B60-4A14-BAC9-39DCFC54019F}" destId="{6E38D255-BE90-4F69-901C-7545AB0F09B2}" srcOrd="0" destOrd="0" presId="urn:microsoft.com/office/officeart/2005/8/layout/hierarchy1"/>
    <dgm:cxn modelId="{87765C12-CAEC-4C79-8F45-CEF0F059CCEF}" type="presParOf" srcId="{7EF8DED0-8B60-4A14-BAC9-39DCFC54019F}" destId="{E7B83AA1-E93B-4EB4-9FFF-0A23D26A48DA}" srcOrd="1" destOrd="0" presId="urn:microsoft.com/office/officeart/2005/8/layout/hierarchy1"/>
    <dgm:cxn modelId="{58FE764C-66C9-474C-8480-6F0FB9B48418}" type="presParOf" srcId="{E8583C8B-04DF-4DF6-A4FF-B13328914ECD}" destId="{B964852A-0F75-4B63-8683-D80BE2394CF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B0F167-BE99-4790-B0CB-B02730D834B3}">
      <dsp:nvSpPr>
        <dsp:cNvPr id="0" name=""/>
        <dsp:cNvSpPr/>
      </dsp:nvSpPr>
      <dsp:spPr>
        <a:xfrm>
          <a:off x="7359903" y="1776436"/>
          <a:ext cx="1140356" cy="5832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6235"/>
              </a:lnTo>
              <a:lnTo>
                <a:pt x="1140356" y="446235"/>
              </a:lnTo>
              <a:lnTo>
                <a:pt x="1140356" y="583215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B7C0F4-565B-496B-AD4F-B013C3D51335}">
      <dsp:nvSpPr>
        <dsp:cNvPr id="0" name=""/>
        <dsp:cNvSpPr/>
      </dsp:nvSpPr>
      <dsp:spPr>
        <a:xfrm>
          <a:off x="5971956" y="1776436"/>
          <a:ext cx="1387947" cy="583215"/>
        </a:xfrm>
        <a:custGeom>
          <a:avLst/>
          <a:gdLst/>
          <a:ahLst/>
          <a:cxnLst/>
          <a:rect l="0" t="0" r="0" b="0"/>
          <a:pathLst>
            <a:path>
              <a:moveTo>
                <a:pt x="1387947" y="0"/>
              </a:moveTo>
              <a:lnTo>
                <a:pt x="1387947" y="446235"/>
              </a:lnTo>
              <a:lnTo>
                <a:pt x="0" y="446235"/>
              </a:lnTo>
              <a:lnTo>
                <a:pt x="0" y="583215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973147-481F-4510-8284-FA05CD7E29AA}">
      <dsp:nvSpPr>
        <dsp:cNvPr id="0" name=""/>
        <dsp:cNvSpPr/>
      </dsp:nvSpPr>
      <dsp:spPr>
        <a:xfrm>
          <a:off x="4793816" y="752125"/>
          <a:ext cx="256608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66087" y="45720"/>
              </a:lnTo>
              <a:lnTo>
                <a:pt x="2566087" y="85376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A88CF3-7012-4781-ACFA-950B2A946BE7}">
      <dsp:nvSpPr>
        <dsp:cNvPr id="0" name=""/>
        <dsp:cNvSpPr/>
      </dsp:nvSpPr>
      <dsp:spPr>
        <a:xfrm>
          <a:off x="1993764" y="1777525"/>
          <a:ext cx="1209971" cy="5971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0160"/>
              </a:lnTo>
              <a:lnTo>
                <a:pt x="1209971" y="460160"/>
              </a:lnTo>
              <a:lnTo>
                <a:pt x="1209971" y="597139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116344-1584-4027-9868-1427B46A89FC}">
      <dsp:nvSpPr>
        <dsp:cNvPr id="0" name=""/>
        <dsp:cNvSpPr/>
      </dsp:nvSpPr>
      <dsp:spPr>
        <a:xfrm>
          <a:off x="933180" y="3313600"/>
          <a:ext cx="91440" cy="584999"/>
        </a:xfrm>
        <a:custGeom>
          <a:avLst/>
          <a:gdLst/>
          <a:ahLst/>
          <a:cxnLst/>
          <a:rect l="0" t="0" r="0" b="0"/>
          <a:pathLst>
            <a:path>
              <a:moveTo>
                <a:pt x="47316" y="0"/>
              </a:moveTo>
              <a:lnTo>
                <a:pt x="47316" y="448019"/>
              </a:lnTo>
              <a:lnTo>
                <a:pt x="45720" y="448019"/>
              </a:lnTo>
              <a:lnTo>
                <a:pt x="45720" y="584999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0F762-B44E-48C1-AB9D-A4A4AADAC9BF}">
      <dsp:nvSpPr>
        <dsp:cNvPr id="0" name=""/>
        <dsp:cNvSpPr/>
      </dsp:nvSpPr>
      <dsp:spPr>
        <a:xfrm>
          <a:off x="980497" y="1777525"/>
          <a:ext cx="1013267" cy="597139"/>
        </a:xfrm>
        <a:custGeom>
          <a:avLst/>
          <a:gdLst/>
          <a:ahLst/>
          <a:cxnLst/>
          <a:rect l="0" t="0" r="0" b="0"/>
          <a:pathLst>
            <a:path>
              <a:moveTo>
                <a:pt x="1013267" y="0"/>
              </a:moveTo>
              <a:lnTo>
                <a:pt x="1013267" y="460160"/>
              </a:lnTo>
              <a:lnTo>
                <a:pt x="0" y="460160"/>
              </a:lnTo>
              <a:lnTo>
                <a:pt x="0" y="597139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E4C05-FAA0-4E64-A070-8CEF9975B3AB}">
      <dsp:nvSpPr>
        <dsp:cNvPr id="0" name=""/>
        <dsp:cNvSpPr/>
      </dsp:nvSpPr>
      <dsp:spPr>
        <a:xfrm>
          <a:off x="1993764" y="752125"/>
          <a:ext cx="2800051" cy="91440"/>
        </a:xfrm>
        <a:custGeom>
          <a:avLst/>
          <a:gdLst/>
          <a:ahLst/>
          <a:cxnLst/>
          <a:rect l="0" t="0" r="0" b="0"/>
          <a:pathLst>
            <a:path>
              <a:moveTo>
                <a:pt x="2800051" y="45720"/>
              </a:moveTo>
              <a:lnTo>
                <a:pt x="0" y="45720"/>
              </a:lnTo>
              <a:lnTo>
                <a:pt x="0" y="86465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62062D-DFB6-4A23-8438-54997E40CBD4}">
      <dsp:nvSpPr>
        <dsp:cNvPr id="0" name=""/>
        <dsp:cNvSpPr/>
      </dsp:nvSpPr>
      <dsp:spPr>
        <a:xfrm>
          <a:off x="4009554" y="-141089"/>
          <a:ext cx="1568524" cy="9389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4A1FE9-F7AC-4E1F-9A61-4C9C6ED0678F}">
      <dsp:nvSpPr>
        <dsp:cNvPr id="0" name=""/>
        <dsp:cNvSpPr/>
      </dsp:nvSpPr>
      <dsp:spPr>
        <a:xfrm>
          <a:off x="4173847" y="14988"/>
          <a:ext cx="1568524" cy="9389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/>
            <a:t>Υπολογισμός ΑΕΠ</a:t>
          </a:r>
          <a:endParaRPr lang="en-US" sz="1800" b="1" kern="1200" dirty="0"/>
        </a:p>
      </dsp:txBody>
      <dsp:txXfrm>
        <a:off x="4201347" y="42488"/>
        <a:ext cx="1513524" cy="883935"/>
      </dsp:txXfrm>
    </dsp:sp>
    <dsp:sp modelId="{4C952AED-47B4-48E7-A65B-66100220BDDC}">
      <dsp:nvSpPr>
        <dsp:cNvPr id="0" name=""/>
        <dsp:cNvSpPr/>
      </dsp:nvSpPr>
      <dsp:spPr>
        <a:xfrm>
          <a:off x="1254445" y="838590"/>
          <a:ext cx="1478637" cy="93893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FBBEDF-64B8-40B7-AB72-C3BD0C7D8D87}">
      <dsp:nvSpPr>
        <dsp:cNvPr id="0" name=""/>
        <dsp:cNvSpPr/>
      </dsp:nvSpPr>
      <dsp:spPr>
        <a:xfrm>
          <a:off x="1418739" y="994668"/>
          <a:ext cx="1478637" cy="9389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>
        <a:off x="1446239" y="1022168"/>
        <a:ext cx="1423637" cy="883935"/>
      </dsp:txXfrm>
    </dsp:sp>
    <dsp:sp modelId="{4847FC8C-F125-46E1-94D9-82FF795BDBB3}">
      <dsp:nvSpPr>
        <dsp:cNvPr id="0" name=""/>
        <dsp:cNvSpPr/>
      </dsp:nvSpPr>
      <dsp:spPr>
        <a:xfrm>
          <a:off x="241178" y="2374665"/>
          <a:ext cx="1478637" cy="93893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EC429B-38E2-490E-9082-C03D09221A98}">
      <dsp:nvSpPr>
        <dsp:cNvPr id="0" name=""/>
        <dsp:cNvSpPr/>
      </dsp:nvSpPr>
      <dsp:spPr>
        <a:xfrm>
          <a:off x="405471" y="2530743"/>
          <a:ext cx="1478637" cy="9389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432971" y="2558243"/>
        <a:ext cx="1423637" cy="883935"/>
      </dsp:txXfrm>
    </dsp:sp>
    <dsp:sp modelId="{0D95095A-B135-492E-AFF4-F0EAD6EBD303}">
      <dsp:nvSpPr>
        <dsp:cNvPr id="0" name=""/>
        <dsp:cNvSpPr/>
      </dsp:nvSpPr>
      <dsp:spPr>
        <a:xfrm>
          <a:off x="-51444" y="3898599"/>
          <a:ext cx="2060689" cy="93893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97BFC2-26AC-405B-812B-1BC4174A6FF2}">
      <dsp:nvSpPr>
        <dsp:cNvPr id="0" name=""/>
        <dsp:cNvSpPr/>
      </dsp:nvSpPr>
      <dsp:spPr>
        <a:xfrm>
          <a:off x="112848" y="4054677"/>
          <a:ext cx="2060689" cy="9389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200" kern="1200" dirty="0"/>
        </a:p>
      </dsp:txBody>
      <dsp:txXfrm>
        <a:off x="140348" y="4082177"/>
        <a:ext cx="2005689" cy="883935"/>
      </dsp:txXfrm>
    </dsp:sp>
    <dsp:sp modelId="{652E1831-C363-4E17-B7A6-19F36DE4135D}">
      <dsp:nvSpPr>
        <dsp:cNvPr id="0" name=""/>
        <dsp:cNvSpPr/>
      </dsp:nvSpPr>
      <dsp:spPr>
        <a:xfrm>
          <a:off x="2464417" y="2374665"/>
          <a:ext cx="1478637" cy="93893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698D1D-6C40-43E1-81CE-AB14929DBE61}">
      <dsp:nvSpPr>
        <dsp:cNvPr id="0" name=""/>
        <dsp:cNvSpPr/>
      </dsp:nvSpPr>
      <dsp:spPr>
        <a:xfrm>
          <a:off x="2628710" y="2530743"/>
          <a:ext cx="1478637" cy="9389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2656210" y="2558243"/>
        <a:ext cx="1423637" cy="883935"/>
      </dsp:txXfrm>
    </dsp:sp>
    <dsp:sp modelId="{B2BE1D0A-4301-42E7-8D27-D22C21D52FCF}">
      <dsp:nvSpPr>
        <dsp:cNvPr id="0" name=""/>
        <dsp:cNvSpPr/>
      </dsp:nvSpPr>
      <dsp:spPr>
        <a:xfrm>
          <a:off x="6620584" y="837501"/>
          <a:ext cx="1478637" cy="93893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7A1869-F517-4364-9219-9DCA7896706E}">
      <dsp:nvSpPr>
        <dsp:cNvPr id="0" name=""/>
        <dsp:cNvSpPr/>
      </dsp:nvSpPr>
      <dsp:spPr>
        <a:xfrm>
          <a:off x="6784878" y="993579"/>
          <a:ext cx="1478637" cy="9389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6812378" y="1021079"/>
        <a:ext cx="1423637" cy="883935"/>
      </dsp:txXfrm>
    </dsp:sp>
    <dsp:sp modelId="{78245EA4-9945-4F8D-982E-7C399FAC8587}">
      <dsp:nvSpPr>
        <dsp:cNvPr id="0" name=""/>
        <dsp:cNvSpPr/>
      </dsp:nvSpPr>
      <dsp:spPr>
        <a:xfrm>
          <a:off x="5232637" y="2359651"/>
          <a:ext cx="1478637" cy="93893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0DAD74-C4B6-4484-AEA3-620FEF8C103D}">
      <dsp:nvSpPr>
        <dsp:cNvPr id="0" name=""/>
        <dsp:cNvSpPr/>
      </dsp:nvSpPr>
      <dsp:spPr>
        <a:xfrm>
          <a:off x="5396930" y="2515730"/>
          <a:ext cx="1478637" cy="9389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>
        <a:off x="5424430" y="2543230"/>
        <a:ext cx="1423637" cy="883935"/>
      </dsp:txXfrm>
    </dsp:sp>
    <dsp:sp modelId="{6E38D255-BE90-4F69-901C-7545AB0F09B2}">
      <dsp:nvSpPr>
        <dsp:cNvPr id="0" name=""/>
        <dsp:cNvSpPr/>
      </dsp:nvSpPr>
      <dsp:spPr>
        <a:xfrm>
          <a:off x="7638665" y="2359651"/>
          <a:ext cx="1723189" cy="93893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B83AA1-E93B-4EB4-9FFF-0A23D26A48DA}">
      <dsp:nvSpPr>
        <dsp:cNvPr id="0" name=""/>
        <dsp:cNvSpPr/>
      </dsp:nvSpPr>
      <dsp:spPr>
        <a:xfrm>
          <a:off x="7802958" y="2515730"/>
          <a:ext cx="1723189" cy="9389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>
        <a:off x="7830458" y="2543230"/>
        <a:ext cx="1668189" cy="8839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B0F167-BE99-4790-B0CB-B02730D834B3}">
      <dsp:nvSpPr>
        <dsp:cNvPr id="0" name=""/>
        <dsp:cNvSpPr/>
      </dsp:nvSpPr>
      <dsp:spPr>
        <a:xfrm>
          <a:off x="7359903" y="1776436"/>
          <a:ext cx="1140356" cy="5832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6235"/>
              </a:lnTo>
              <a:lnTo>
                <a:pt x="1140356" y="446235"/>
              </a:lnTo>
              <a:lnTo>
                <a:pt x="1140356" y="583215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B7C0F4-565B-496B-AD4F-B013C3D51335}">
      <dsp:nvSpPr>
        <dsp:cNvPr id="0" name=""/>
        <dsp:cNvSpPr/>
      </dsp:nvSpPr>
      <dsp:spPr>
        <a:xfrm>
          <a:off x="5971956" y="1776436"/>
          <a:ext cx="1387947" cy="583215"/>
        </a:xfrm>
        <a:custGeom>
          <a:avLst/>
          <a:gdLst/>
          <a:ahLst/>
          <a:cxnLst/>
          <a:rect l="0" t="0" r="0" b="0"/>
          <a:pathLst>
            <a:path>
              <a:moveTo>
                <a:pt x="1387947" y="0"/>
              </a:moveTo>
              <a:lnTo>
                <a:pt x="1387947" y="446235"/>
              </a:lnTo>
              <a:lnTo>
                <a:pt x="0" y="446235"/>
              </a:lnTo>
              <a:lnTo>
                <a:pt x="0" y="583215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973147-481F-4510-8284-FA05CD7E29AA}">
      <dsp:nvSpPr>
        <dsp:cNvPr id="0" name=""/>
        <dsp:cNvSpPr/>
      </dsp:nvSpPr>
      <dsp:spPr>
        <a:xfrm>
          <a:off x="4793816" y="752125"/>
          <a:ext cx="256608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66087" y="45720"/>
              </a:lnTo>
              <a:lnTo>
                <a:pt x="2566087" y="85376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A88CF3-7012-4781-ACFA-950B2A946BE7}">
      <dsp:nvSpPr>
        <dsp:cNvPr id="0" name=""/>
        <dsp:cNvSpPr/>
      </dsp:nvSpPr>
      <dsp:spPr>
        <a:xfrm>
          <a:off x="1993764" y="1777525"/>
          <a:ext cx="1209971" cy="5971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0160"/>
              </a:lnTo>
              <a:lnTo>
                <a:pt x="1209971" y="460160"/>
              </a:lnTo>
              <a:lnTo>
                <a:pt x="1209971" y="597139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116344-1584-4027-9868-1427B46A89FC}">
      <dsp:nvSpPr>
        <dsp:cNvPr id="0" name=""/>
        <dsp:cNvSpPr/>
      </dsp:nvSpPr>
      <dsp:spPr>
        <a:xfrm>
          <a:off x="933180" y="3313600"/>
          <a:ext cx="91440" cy="584999"/>
        </a:xfrm>
        <a:custGeom>
          <a:avLst/>
          <a:gdLst/>
          <a:ahLst/>
          <a:cxnLst/>
          <a:rect l="0" t="0" r="0" b="0"/>
          <a:pathLst>
            <a:path>
              <a:moveTo>
                <a:pt x="47316" y="0"/>
              </a:moveTo>
              <a:lnTo>
                <a:pt x="47316" y="448019"/>
              </a:lnTo>
              <a:lnTo>
                <a:pt x="45720" y="448019"/>
              </a:lnTo>
              <a:lnTo>
                <a:pt x="45720" y="584999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0F762-B44E-48C1-AB9D-A4A4AADAC9BF}">
      <dsp:nvSpPr>
        <dsp:cNvPr id="0" name=""/>
        <dsp:cNvSpPr/>
      </dsp:nvSpPr>
      <dsp:spPr>
        <a:xfrm>
          <a:off x="980497" y="1777525"/>
          <a:ext cx="1013267" cy="597139"/>
        </a:xfrm>
        <a:custGeom>
          <a:avLst/>
          <a:gdLst/>
          <a:ahLst/>
          <a:cxnLst/>
          <a:rect l="0" t="0" r="0" b="0"/>
          <a:pathLst>
            <a:path>
              <a:moveTo>
                <a:pt x="1013267" y="0"/>
              </a:moveTo>
              <a:lnTo>
                <a:pt x="1013267" y="460160"/>
              </a:lnTo>
              <a:lnTo>
                <a:pt x="0" y="460160"/>
              </a:lnTo>
              <a:lnTo>
                <a:pt x="0" y="597139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E4C05-FAA0-4E64-A070-8CEF9975B3AB}">
      <dsp:nvSpPr>
        <dsp:cNvPr id="0" name=""/>
        <dsp:cNvSpPr/>
      </dsp:nvSpPr>
      <dsp:spPr>
        <a:xfrm>
          <a:off x="1993764" y="752125"/>
          <a:ext cx="2800051" cy="91440"/>
        </a:xfrm>
        <a:custGeom>
          <a:avLst/>
          <a:gdLst/>
          <a:ahLst/>
          <a:cxnLst/>
          <a:rect l="0" t="0" r="0" b="0"/>
          <a:pathLst>
            <a:path>
              <a:moveTo>
                <a:pt x="2800051" y="45720"/>
              </a:moveTo>
              <a:lnTo>
                <a:pt x="0" y="45720"/>
              </a:lnTo>
              <a:lnTo>
                <a:pt x="0" y="86465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62062D-DFB6-4A23-8438-54997E40CBD4}">
      <dsp:nvSpPr>
        <dsp:cNvPr id="0" name=""/>
        <dsp:cNvSpPr/>
      </dsp:nvSpPr>
      <dsp:spPr>
        <a:xfrm>
          <a:off x="4009554" y="-141089"/>
          <a:ext cx="1568524" cy="9389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4A1FE9-F7AC-4E1F-9A61-4C9C6ED0678F}">
      <dsp:nvSpPr>
        <dsp:cNvPr id="0" name=""/>
        <dsp:cNvSpPr/>
      </dsp:nvSpPr>
      <dsp:spPr>
        <a:xfrm>
          <a:off x="4173847" y="14988"/>
          <a:ext cx="1568524" cy="9389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/>
            <a:t>Υπολογισμός ΑΕΠ</a:t>
          </a:r>
          <a:endParaRPr lang="en-US" sz="1800" b="1" kern="1200" dirty="0"/>
        </a:p>
      </dsp:txBody>
      <dsp:txXfrm>
        <a:off x="4201347" y="42488"/>
        <a:ext cx="1513524" cy="883935"/>
      </dsp:txXfrm>
    </dsp:sp>
    <dsp:sp modelId="{4C952AED-47B4-48E7-A65B-66100220BDDC}">
      <dsp:nvSpPr>
        <dsp:cNvPr id="0" name=""/>
        <dsp:cNvSpPr/>
      </dsp:nvSpPr>
      <dsp:spPr>
        <a:xfrm>
          <a:off x="1254445" y="838590"/>
          <a:ext cx="1478637" cy="93893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FBBEDF-64B8-40B7-AB72-C3BD0C7D8D87}">
      <dsp:nvSpPr>
        <dsp:cNvPr id="0" name=""/>
        <dsp:cNvSpPr/>
      </dsp:nvSpPr>
      <dsp:spPr>
        <a:xfrm>
          <a:off x="1418739" y="994668"/>
          <a:ext cx="1478637" cy="9389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Αγαθά</a:t>
          </a:r>
          <a:endParaRPr lang="en-US" sz="1800" kern="1200" dirty="0"/>
        </a:p>
      </dsp:txBody>
      <dsp:txXfrm>
        <a:off x="1446239" y="1022168"/>
        <a:ext cx="1423637" cy="883935"/>
      </dsp:txXfrm>
    </dsp:sp>
    <dsp:sp modelId="{4847FC8C-F125-46E1-94D9-82FF795BDBB3}">
      <dsp:nvSpPr>
        <dsp:cNvPr id="0" name=""/>
        <dsp:cNvSpPr/>
      </dsp:nvSpPr>
      <dsp:spPr>
        <a:xfrm>
          <a:off x="241178" y="2374665"/>
          <a:ext cx="1478637" cy="93893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EC429B-38E2-490E-9082-C03D09221A98}">
      <dsp:nvSpPr>
        <dsp:cNvPr id="0" name=""/>
        <dsp:cNvSpPr/>
      </dsp:nvSpPr>
      <dsp:spPr>
        <a:xfrm>
          <a:off x="405471" y="2530743"/>
          <a:ext cx="1478637" cy="9389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Τελικά</a:t>
          </a:r>
          <a:r>
            <a:rPr lang="el-GR" sz="1400" kern="1200" dirty="0" smtClean="0"/>
            <a:t> </a:t>
          </a:r>
          <a:r>
            <a:rPr lang="el-GR" sz="1800" kern="1200" dirty="0" smtClean="0"/>
            <a:t>Αγαθά</a:t>
          </a:r>
          <a:r>
            <a:rPr lang="el-GR" sz="1400" kern="1200" dirty="0" smtClean="0"/>
            <a:t> </a:t>
          </a:r>
          <a:endParaRPr lang="en-US" sz="1400" kern="1200" dirty="0"/>
        </a:p>
      </dsp:txBody>
      <dsp:txXfrm>
        <a:off x="432971" y="2558243"/>
        <a:ext cx="1423637" cy="883935"/>
      </dsp:txXfrm>
    </dsp:sp>
    <dsp:sp modelId="{0D95095A-B135-492E-AFF4-F0EAD6EBD303}">
      <dsp:nvSpPr>
        <dsp:cNvPr id="0" name=""/>
        <dsp:cNvSpPr/>
      </dsp:nvSpPr>
      <dsp:spPr>
        <a:xfrm>
          <a:off x="-51444" y="3898599"/>
          <a:ext cx="2060689" cy="93893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97BFC2-26AC-405B-812B-1BC4174A6FF2}">
      <dsp:nvSpPr>
        <dsp:cNvPr id="0" name=""/>
        <dsp:cNvSpPr/>
      </dsp:nvSpPr>
      <dsp:spPr>
        <a:xfrm>
          <a:off x="112848" y="4054677"/>
          <a:ext cx="2060689" cy="9389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 smtClean="0"/>
            <a:t>Το ΑΕΠ περιλαμβάνει μόνο την αξία των Τελικών Προϊόντων και υπηρεσιών</a:t>
          </a:r>
          <a:endParaRPr lang="en-US" sz="1400" kern="1200" dirty="0"/>
        </a:p>
      </dsp:txBody>
      <dsp:txXfrm>
        <a:off x="140348" y="4082177"/>
        <a:ext cx="2005689" cy="883935"/>
      </dsp:txXfrm>
    </dsp:sp>
    <dsp:sp modelId="{652E1831-C363-4E17-B7A6-19F36DE4135D}">
      <dsp:nvSpPr>
        <dsp:cNvPr id="0" name=""/>
        <dsp:cNvSpPr/>
      </dsp:nvSpPr>
      <dsp:spPr>
        <a:xfrm>
          <a:off x="2464417" y="2374665"/>
          <a:ext cx="1478637" cy="93893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698D1D-6C40-43E1-81CE-AB14929DBE61}">
      <dsp:nvSpPr>
        <dsp:cNvPr id="0" name=""/>
        <dsp:cNvSpPr/>
      </dsp:nvSpPr>
      <dsp:spPr>
        <a:xfrm>
          <a:off x="2628710" y="2530743"/>
          <a:ext cx="1478637" cy="9389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Ενδιάμεσα</a:t>
          </a:r>
          <a:r>
            <a:rPr lang="el-GR" sz="1400" kern="1200" dirty="0" smtClean="0"/>
            <a:t> </a:t>
          </a:r>
          <a:r>
            <a:rPr lang="el-GR" sz="1800" kern="1200" dirty="0" smtClean="0"/>
            <a:t>Αγαθά</a:t>
          </a:r>
          <a:endParaRPr lang="en-US" sz="1400" kern="1200" dirty="0"/>
        </a:p>
      </dsp:txBody>
      <dsp:txXfrm>
        <a:off x="2656210" y="2558243"/>
        <a:ext cx="1423637" cy="883935"/>
      </dsp:txXfrm>
    </dsp:sp>
    <dsp:sp modelId="{B2BE1D0A-4301-42E7-8D27-D22C21D52FCF}">
      <dsp:nvSpPr>
        <dsp:cNvPr id="0" name=""/>
        <dsp:cNvSpPr/>
      </dsp:nvSpPr>
      <dsp:spPr>
        <a:xfrm>
          <a:off x="6620584" y="837501"/>
          <a:ext cx="1478637" cy="93893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7A1869-F517-4364-9219-9DCA7896706E}">
      <dsp:nvSpPr>
        <dsp:cNvPr id="0" name=""/>
        <dsp:cNvSpPr/>
      </dsp:nvSpPr>
      <dsp:spPr>
        <a:xfrm>
          <a:off x="6784878" y="993579"/>
          <a:ext cx="1478637" cy="9389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Μέθοδοι</a:t>
          </a:r>
          <a:endParaRPr lang="en-US" sz="1400" kern="1200" dirty="0"/>
        </a:p>
      </dsp:txBody>
      <dsp:txXfrm>
        <a:off x="6812378" y="1021079"/>
        <a:ext cx="1423637" cy="883935"/>
      </dsp:txXfrm>
    </dsp:sp>
    <dsp:sp modelId="{78245EA4-9945-4F8D-982E-7C399FAC8587}">
      <dsp:nvSpPr>
        <dsp:cNvPr id="0" name=""/>
        <dsp:cNvSpPr/>
      </dsp:nvSpPr>
      <dsp:spPr>
        <a:xfrm>
          <a:off x="5232637" y="2359651"/>
          <a:ext cx="1478637" cy="93893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0DAD74-C4B6-4484-AEA3-620FEF8C103D}">
      <dsp:nvSpPr>
        <dsp:cNvPr id="0" name=""/>
        <dsp:cNvSpPr/>
      </dsp:nvSpPr>
      <dsp:spPr>
        <a:xfrm>
          <a:off x="5396930" y="2515730"/>
          <a:ext cx="1478637" cy="9389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Μέθοδος της Τελικής Αξίας</a:t>
          </a:r>
          <a:endParaRPr lang="en-US" sz="1800" kern="1200" dirty="0"/>
        </a:p>
      </dsp:txBody>
      <dsp:txXfrm>
        <a:off x="5424430" y="2543230"/>
        <a:ext cx="1423637" cy="883935"/>
      </dsp:txXfrm>
    </dsp:sp>
    <dsp:sp modelId="{6E38D255-BE90-4F69-901C-7545AB0F09B2}">
      <dsp:nvSpPr>
        <dsp:cNvPr id="0" name=""/>
        <dsp:cNvSpPr/>
      </dsp:nvSpPr>
      <dsp:spPr>
        <a:xfrm>
          <a:off x="7638665" y="2359651"/>
          <a:ext cx="1723189" cy="93893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B83AA1-E93B-4EB4-9FFF-0A23D26A48DA}">
      <dsp:nvSpPr>
        <dsp:cNvPr id="0" name=""/>
        <dsp:cNvSpPr/>
      </dsp:nvSpPr>
      <dsp:spPr>
        <a:xfrm>
          <a:off x="7802958" y="2515730"/>
          <a:ext cx="1723189" cy="9389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Μέθοδος της Προστιθέμενης Αξίας</a:t>
          </a:r>
          <a:endParaRPr lang="en-US" sz="1800" kern="1200" dirty="0"/>
        </a:p>
      </dsp:txBody>
      <dsp:txXfrm>
        <a:off x="7830458" y="2543230"/>
        <a:ext cx="1668189" cy="88393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B0F167-BE99-4790-B0CB-B02730D834B3}">
      <dsp:nvSpPr>
        <dsp:cNvPr id="0" name=""/>
        <dsp:cNvSpPr/>
      </dsp:nvSpPr>
      <dsp:spPr>
        <a:xfrm>
          <a:off x="8098612" y="1645348"/>
          <a:ext cx="1387068" cy="5400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3225"/>
              </a:lnTo>
              <a:lnTo>
                <a:pt x="1387068" y="413225"/>
              </a:lnTo>
              <a:lnTo>
                <a:pt x="1387068" y="540071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B7C0F4-565B-496B-AD4F-B013C3D51335}">
      <dsp:nvSpPr>
        <dsp:cNvPr id="0" name=""/>
        <dsp:cNvSpPr/>
      </dsp:nvSpPr>
      <dsp:spPr>
        <a:xfrm>
          <a:off x="6504817" y="1645348"/>
          <a:ext cx="1593794" cy="540071"/>
        </a:xfrm>
        <a:custGeom>
          <a:avLst/>
          <a:gdLst/>
          <a:ahLst/>
          <a:cxnLst/>
          <a:rect l="0" t="0" r="0" b="0"/>
          <a:pathLst>
            <a:path>
              <a:moveTo>
                <a:pt x="1593794" y="0"/>
              </a:moveTo>
              <a:lnTo>
                <a:pt x="1593794" y="413225"/>
              </a:lnTo>
              <a:lnTo>
                <a:pt x="0" y="413225"/>
              </a:lnTo>
              <a:lnTo>
                <a:pt x="0" y="540071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973147-481F-4510-8284-FA05CD7E29AA}">
      <dsp:nvSpPr>
        <dsp:cNvPr id="0" name=""/>
        <dsp:cNvSpPr/>
      </dsp:nvSpPr>
      <dsp:spPr>
        <a:xfrm>
          <a:off x="5128898" y="693428"/>
          <a:ext cx="296971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69713" y="45720"/>
              </a:lnTo>
              <a:lnTo>
                <a:pt x="2969713" y="82442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A88CF3-7012-4781-ACFA-950B2A946BE7}">
      <dsp:nvSpPr>
        <dsp:cNvPr id="0" name=""/>
        <dsp:cNvSpPr/>
      </dsp:nvSpPr>
      <dsp:spPr>
        <a:xfrm>
          <a:off x="1942527" y="1646357"/>
          <a:ext cx="1341913" cy="5529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6119"/>
              </a:lnTo>
              <a:lnTo>
                <a:pt x="1341913" y="426119"/>
              </a:lnTo>
              <a:lnTo>
                <a:pt x="1341913" y="552966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116344-1584-4027-9868-1427B46A89FC}">
      <dsp:nvSpPr>
        <dsp:cNvPr id="0" name=""/>
        <dsp:cNvSpPr/>
      </dsp:nvSpPr>
      <dsp:spPr>
        <a:xfrm>
          <a:off x="765397" y="3453049"/>
          <a:ext cx="398768" cy="6123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5513"/>
              </a:lnTo>
              <a:lnTo>
                <a:pt x="398768" y="485513"/>
              </a:lnTo>
              <a:lnTo>
                <a:pt x="398768" y="612360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0F762-B44E-48C1-AB9D-A4A4AADAC9BF}">
      <dsp:nvSpPr>
        <dsp:cNvPr id="0" name=""/>
        <dsp:cNvSpPr/>
      </dsp:nvSpPr>
      <dsp:spPr>
        <a:xfrm>
          <a:off x="765397" y="1646357"/>
          <a:ext cx="1177130" cy="552966"/>
        </a:xfrm>
        <a:custGeom>
          <a:avLst/>
          <a:gdLst/>
          <a:ahLst/>
          <a:cxnLst/>
          <a:rect l="0" t="0" r="0" b="0"/>
          <a:pathLst>
            <a:path>
              <a:moveTo>
                <a:pt x="1177130" y="0"/>
              </a:moveTo>
              <a:lnTo>
                <a:pt x="1177130" y="426119"/>
              </a:lnTo>
              <a:lnTo>
                <a:pt x="0" y="426119"/>
              </a:lnTo>
              <a:lnTo>
                <a:pt x="0" y="552966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E4C05-FAA0-4E64-A070-8CEF9975B3AB}">
      <dsp:nvSpPr>
        <dsp:cNvPr id="0" name=""/>
        <dsp:cNvSpPr/>
      </dsp:nvSpPr>
      <dsp:spPr>
        <a:xfrm>
          <a:off x="1942527" y="693428"/>
          <a:ext cx="3186371" cy="91440"/>
        </a:xfrm>
        <a:custGeom>
          <a:avLst/>
          <a:gdLst/>
          <a:ahLst/>
          <a:cxnLst/>
          <a:rect l="0" t="0" r="0" b="0"/>
          <a:pathLst>
            <a:path>
              <a:moveTo>
                <a:pt x="3186371" y="45720"/>
              </a:moveTo>
              <a:lnTo>
                <a:pt x="0" y="45720"/>
              </a:lnTo>
              <a:lnTo>
                <a:pt x="0" y="8345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62062D-DFB6-4A23-8438-54997E40CBD4}">
      <dsp:nvSpPr>
        <dsp:cNvPr id="0" name=""/>
        <dsp:cNvSpPr/>
      </dsp:nvSpPr>
      <dsp:spPr>
        <a:xfrm>
          <a:off x="4308522" y="-130328"/>
          <a:ext cx="1640752" cy="8694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4A1FE9-F7AC-4E1F-9A61-4C9C6ED0678F}">
      <dsp:nvSpPr>
        <dsp:cNvPr id="0" name=""/>
        <dsp:cNvSpPr/>
      </dsp:nvSpPr>
      <dsp:spPr>
        <a:xfrm>
          <a:off x="4460662" y="14203"/>
          <a:ext cx="1640752" cy="8694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/>
            <a:t>Υπολογισμός ΑΕΠ</a:t>
          </a:r>
          <a:endParaRPr lang="en-US" sz="1800" b="1" kern="1200" dirty="0"/>
        </a:p>
      </dsp:txBody>
      <dsp:txXfrm>
        <a:off x="4486128" y="39669"/>
        <a:ext cx="1589820" cy="818545"/>
      </dsp:txXfrm>
    </dsp:sp>
    <dsp:sp modelId="{4C952AED-47B4-48E7-A65B-66100220BDDC}">
      <dsp:nvSpPr>
        <dsp:cNvPr id="0" name=""/>
        <dsp:cNvSpPr/>
      </dsp:nvSpPr>
      <dsp:spPr>
        <a:xfrm>
          <a:off x="1257899" y="776879"/>
          <a:ext cx="1369255" cy="86947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FBBEDF-64B8-40B7-AB72-C3BD0C7D8D87}">
      <dsp:nvSpPr>
        <dsp:cNvPr id="0" name=""/>
        <dsp:cNvSpPr/>
      </dsp:nvSpPr>
      <dsp:spPr>
        <a:xfrm>
          <a:off x="1410039" y="921412"/>
          <a:ext cx="1369255" cy="8694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Αγαθά</a:t>
          </a:r>
          <a:endParaRPr lang="en-US" sz="1800" kern="1200" dirty="0"/>
        </a:p>
      </dsp:txBody>
      <dsp:txXfrm>
        <a:off x="1435505" y="946878"/>
        <a:ext cx="1318323" cy="818545"/>
      </dsp:txXfrm>
    </dsp:sp>
    <dsp:sp modelId="{4847FC8C-F125-46E1-94D9-82FF795BDBB3}">
      <dsp:nvSpPr>
        <dsp:cNvPr id="0" name=""/>
        <dsp:cNvSpPr/>
      </dsp:nvSpPr>
      <dsp:spPr>
        <a:xfrm>
          <a:off x="-140680" y="2199323"/>
          <a:ext cx="1812155" cy="125372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EC429B-38E2-490E-9082-C03D09221A98}">
      <dsp:nvSpPr>
        <dsp:cNvPr id="0" name=""/>
        <dsp:cNvSpPr/>
      </dsp:nvSpPr>
      <dsp:spPr>
        <a:xfrm>
          <a:off x="11459" y="2343856"/>
          <a:ext cx="1812155" cy="12537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b="1" kern="1200" dirty="0" smtClean="0">
              <a:solidFill>
                <a:schemeClr val="accent1">
                  <a:lumMod val="75000"/>
                </a:schemeClr>
              </a:solidFill>
            </a:rPr>
            <a:t>Τελικά Αγαθά: </a:t>
          </a:r>
          <a:r>
            <a:rPr lang="el-GR" sz="1400" kern="1200" dirty="0" smtClean="0"/>
            <a:t>αυτά που αγοράζονται για τελική χρήση και όχι για παραπέρα μετασχηματισμό  </a:t>
          </a:r>
          <a:endParaRPr lang="en-US" sz="1400" kern="1200" dirty="0"/>
        </a:p>
      </dsp:txBody>
      <dsp:txXfrm>
        <a:off x="48179" y="2380576"/>
        <a:ext cx="1738715" cy="1180285"/>
      </dsp:txXfrm>
    </dsp:sp>
    <dsp:sp modelId="{0D95095A-B135-492E-AFF4-F0EAD6EBD303}">
      <dsp:nvSpPr>
        <dsp:cNvPr id="0" name=""/>
        <dsp:cNvSpPr/>
      </dsp:nvSpPr>
      <dsp:spPr>
        <a:xfrm>
          <a:off x="210040" y="4065409"/>
          <a:ext cx="1908249" cy="86947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97BFC2-26AC-405B-812B-1BC4174A6FF2}">
      <dsp:nvSpPr>
        <dsp:cNvPr id="0" name=""/>
        <dsp:cNvSpPr/>
      </dsp:nvSpPr>
      <dsp:spPr>
        <a:xfrm>
          <a:off x="362180" y="4209942"/>
          <a:ext cx="1908249" cy="8694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 smtClean="0"/>
            <a:t>Το ΑΕΠ περιλαμβάνει μόνο την αξία των Τελικών Προϊόντων και υπηρεσιών</a:t>
          </a:r>
          <a:endParaRPr lang="en-US" sz="1400" kern="1200" dirty="0"/>
        </a:p>
      </dsp:txBody>
      <dsp:txXfrm>
        <a:off x="387646" y="4235408"/>
        <a:ext cx="1857317" cy="818545"/>
      </dsp:txXfrm>
    </dsp:sp>
    <dsp:sp modelId="{652E1831-C363-4E17-B7A6-19F36DE4135D}">
      <dsp:nvSpPr>
        <dsp:cNvPr id="0" name=""/>
        <dsp:cNvSpPr/>
      </dsp:nvSpPr>
      <dsp:spPr>
        <a:xfrm>
          <a:off x="2360994" y="2199323"/>
          <a:ext cx="1846893" cy="126632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698D1D-6C40-43E1-81CE-AB14929DBE61}">
      <dsp:nvSpPr>
        <dsp:cNvPr id="0" name=""/>
        <dsp:cNvSpPr/>
      </dsp:nvSpPr>
      <dsp:spPr>
        <a:xfrm>
          <a:off x="2513133" y="2343856"/>
          <a:ext cx="1846893" cy="12663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b="1" kern="1200" dirty="0" smtClean="0">
              <a:solidFill>
                <a:schemeClr val="accent1">
                  <a:lumMod val="75000"/>
                </a:schemeClr>
              </a:solidFill>
            </a:rPr>
            <a:t>Ενδιάμεσα Αγαθά: </a:t>
          </a:r>
          <a:r>
            <a:rPr lang="el-GR" sz="1400" kern="1200" dirty="0" smtClean="0"/>
            <a:t>αυτά που αγοράζονται για περαιτέρω επεξεργασία</a:t>
          </a:r>
          <a:endParaRPr lang="en-US" sz="1400" kern="1200" dirty="0"/>
        </a:p>
      </dsp:txBody>
      <dsp:txXfrm>
        <a:off x="2550222" y="2380945"/>
        <a:ext cx="1772715" cy="1192146"/>
      </dsp:txXfrm>
    </dsp:sp>
    <dsp:sp modelId="{B2BE1D0A-4301-42E7-8D27-D22C21D52FCF}">
      <dsp:nvSpPr>
        <dsp:cNvPr id="0" name=""/>
        <dsp:cNvSpPr/>
      </dsp:nvSpPr>
      <dsp:spPr>
        <a:xfrm>
          <a:off x="7413984" y="775871"/>
          <a:ext cx="1369255" cy="86947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7A1869-F517-4364-9219-9DCA7896706E}">
      <dsp:nvSpPr>
        <dsp:cNvPr id="0" name=""/>
        <dsp:cNvSpPr/>
      </dsp:nvSpPr>
      <dsp:spPr>
        <a:xfrm>
          <a:off x="7566124" y="920403"/>
          <a:ext cx="1369255" cy="8694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Μέθοδοι</a:t>
          </a:r>
          <a:endParaRPr lang="en-US" sz="1400" kern="1200" dirty="0"/>
        </a:p>
      </dsp:txBody>
      <dsp:txXfrm>
        <a:off x="7591590" y="945869"/>
        <a:ext cx="1318323" cy="818545"/>
      </dsp:txXfrm>
    </dsp:sp>
    <dsp:sp modelId="{78245EA4-9945-4F8D-982E-7C399FAC8587}">
      <dsp:nvSpPr>
        <dsp:cNvPr id="0" name=""/>
        <dsp:cNvSpPr/>
      </dsp:nvSpPr>
      <dsp:spPr>
        <a:xfrm>
          <a:off x="5402073" y="2185420"/>
          <a:ext cx="2205487" cy="156055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0DAD74-C4B6-4484-AEA3-620FEF8C103D}">
      <dsp:nvSpPr>
        <dsp:cNvPr id="0" name=""/>
        <dsp:cNvSpPr/>
      </dsp:nvSpPr>
      <dsp:spPr>
        <a:xfrm>
          <a:off x="5554213" y="2329953"/>
          <a:ext cx="2205487" cy="15605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b="1" kern="1200" dirty="0" smtClean="0">
              <a:solidFill>
                <a:schemeClr val="accent1">
                  <a:lumMod val="75000"/>
                </a:schemeClr>
              </a:solidFill>
            </a:rPr>
            <a:t>Μέθοδος της Τελικής Αξίας: </a:t>
          </a:r>
          <a:r>
            <a:rPr lang="el-GR" sz="1400" kern="1200" dirty="0" smtClean="0"/>
            <a:t>υπολογίζουμε την αξία αγοράς όλων των τελικών αγαθών και υπηρεσιών από τον καταναλωτή</a:t>
          </a:r>
          <a:endParaRPr lang="en-US" sz="1400" kern="1200" dirty="0"/>
        </a:p>
      </dsp:txBody>
      <dsp:txXfrm>
        <a:off x="5599920" y="2375660"/>
        <a:ext cx="2114073" cy="1469141"/>
      </dsp:txXfrm>
    </dsp:sp>
    <dsp:sp modelId="{6E38D255-BE90-4F69-901C-7545AB0F09B2}">
      <dsp:nvSpPr>
        <dsp:cNvPr id="0" name=""/>
        <dsp:cNvSpPr/>
      </dsp:nvSpPr>
      <dsp:spPr>
        <a:xfrm>
          <a:off x="8379301" y="2185420"/>
          <a:ext cx="2212758" cy="237982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B83AA1-E93B-4EB4-9FFF-0A23D26A48DA}">
      <dsp:nvSpPr>
        <dsp:cNvPr id="0" name=""/>
        <dsp:cNvSpPr/>
      </dsp:nvSpPr>
      <dsp:spPr>
        <a:xfrm>
          <a:off x="8531441" y="2329953"/>
          <a:ext cx="2212758" cy="23798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b="1" kern="1200" dirty="0" smtClean="0">
              <a:solidFill>
                <a:schemeClr val="accent1">
                  <a:lumMod val="75000"/>
                </a:schemeClr>
              </a:solidFill>
            </a:rPr>
            <a:t>Μέθοδος της Προστιθέμενης Αξίας: </a:t>
          </a:r>
          <a:r>
            <a:rPr lang="el-GR" sz="1400" kern="1200" dirty="0" smtClean="0"/>
            <a:t>υπολογίζουμε την αξία κάθε σταδίου παραγωγής, η οποία προστίθεται στο προϊόν και το άθροισμα των προστιθέμενων αξιών κάθε σταδίου αποτελεί και την τελική αξία του προϊόντος</a:t>
          </a:r>
          <a:r>
            <a:rPr lang="el-GR" sz="1200" kern="1200" dirty="0" smtClean="0"/>
            <a:t>.</a:t>
          </a:r>
        </a:p>
      </dsp:txBody>
      <dsp:txXfrm>
        <a:off x="8596250" y="2394762"/>
        <a:ext cx="2083140" cy="22502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1C000-5D2F-4648-8A15-B02CC3F20B91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69EE-C108-46F6-8FEB-180883BE0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44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1C000-5D2F-4648-8A15-B02CC3F20B91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69EE-C108-46F6-8FEB-180883BE0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1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1C000-5D2F-4648-8A15-B02CC3F20B91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69EE-C108-46F6-8FEB-180883BE02D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44064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1C000-5D2F-4648-8A15-B02CC3F20B91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69EE-C108-46F6-8FEB-180883BE0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6148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1C000-5D2F-4648-8A15-B02CC3F20B91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69EE-C108-46F6-8FEB-180883BE02D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985315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1C000-5D2F-4648-8A15-B02CC3F20B91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69EE-C108-46F6-8FEB-180883BE0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051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1C000-5D2F-4648-8A15-B02CC3F20B91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69EE-C108-46F6-8FEB-180883BE0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6550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1C000-5D2F-4648-8A15-B02CC3F20B91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69EE-C108-46F6-8FEB-180883BE0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691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1C000-5D2F-4648-8A15-B02CC3F20B91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69EE-C108-46F6-8FEB-180883BE0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311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1C000-5D2F-4648-8A15-B02CC3F20B91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69EE-C108-46F6-8FEB-180883BE0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52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1C000-5D2F-4648-8A15-B02CC3F20B91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69EE-C108-46F6-8FEB-180883BE0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489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1C000-5D2F-4648-8A15-B02CC3F20B91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69EE-C108-46F6-8FEB-180883BE0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514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1C000-5D2F-4648-8A15-B02CC3F20B91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69EE-C108-46F6-8FEB-180883BE0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504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1C000-5D2F-4648-8A15-B02CC3F20B91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69EE-C108-46F6-8FEB-180883BE0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103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1C000-5D2F-4648-8A15-B02CC3F20B91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69EE-C108-46F6-8FEB-180883BE0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37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1C000-5D2F-4648-8A15-B02CC3F20B91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69EE-C108-46F6-8FEB-180883BE0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496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1C000-5D2F-4648-8A15-B02CC3F20B91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62B69EE-C108-46F6-8FEB-180883BE0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630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7272" y="2364058"/>
            <a:ext cx="9421128" cy="3880623"/>
          </a:xfrm>
        </p:spPr>
        <p:txBody>
          <a:bodyPr>
            <a:noAutofit/>
          </a:bodyPr>
          <a:lstStyle/>
          <a:p>
            <a:pPr algn="l"/>
            <a:r>
              <a:rPr lang="el-GR" altLang="el-GR" sz="2800" b="1" dirty="0" smtClean="0">
                <a:solidFill>
                  <a:schemeClr val="accent2"/>
                </a:solidFill>
                <a:latin typeface="+mj-lt"/>
              </a:rPr>
              <a:t>Στόχοι:</a:t>
            </a:r>
          </a:p>
          <a:p>
            <a:pPr algn="l">
              <a:lnSpc>
                <a:spcPts val="1800"/>
              </a:lnSpc>
            </a:pPr>
            <a:endParaRPr lang="en-US" altLang="el-GR" sz="2800" b="1" dirty="0" smtClean="0">
              <a:solidFill>
                <a:schemeClr val="accent2"/>
              </a:solidFill>
              <a:latin typeface="+mj-lt"/>
            </a:endParaRPr>
          </a:p>
          <a:p>
            <a:pPr algn="l"/>
            <a:r>
              <a:rPr lang="el-GR" altLang="el-GR" sz="2800" b="1" i="1" dirty="0" smtClean="0">
                <a:solidFill>
                  <a:schemeClr val="accent2"/>
                </a:solidFill>
                <a:latin typeface="+mj-lt"/>
              </a:rPr>
              <a:t>Η </a:t>
            </a:r>
            <a:r>
              <a:rPr lang="el-GR" altLang="el-GR" sz="2800" b="1" i="1" dirty="0">
                <a:solidFill>
                  <a:schemeClr val="accent2"/>
                </a:solidFill>
                <a:latin typeface="+mj-lt"/>
              </a:rPr>
              <a:t>έννοια της Προστιθέμενης Αξίας</a:t>
            </a:r>
            <a:r>
              <a:rPr lang="el-GR" altLang="el-GR" sz="2800" i="1" dirty="0">
                <a:solidFill>
                  <a:schemeClr val="accent2"/>
                </a:solidFill>
                <a:latin typeface="+mj-lt"/>
              </a:rPr>
              <a:t> </a:t>
            </a:r>
            <a:r>
              <a:rPr lang="el-GR" altLang="el-GR" sz="2800" b="1" i="1" dirty="0">
                <a:solidFill>
                  <a:schemeClr val="accent2"/>
                </a:solidFill>
                <a:latin typeface="+mj-lt"/>
              </a:rPr>
              <a:t/>
            </a:r>
            <a:br>
              <a:rPr lang="el-GR" altLang="el-GR" sz="2800" b="1" i="1" dirty="0">
                <a:solidFill>
                  <a:schemeClr val="accent2"/>
                </a:solidFill>
                <a:latin typeface="+mj-lt"/>
              </a:rPr>
            </a:br>
            <a:r>
              <a:rPr lang="el-GR" altLang="el-GR" sz="2800" b="1" i="1" dirty="0">
                <a:solidFill>
                  <a:schemeClr val="accent2"/>
                </a:solidFill>
                <a:latin typeface="+mj-lt"/>
              </a:rPr>
              <a:t/>
            </a:r>
            <a:br>
              <a:rPr lang="el-GR" altLang="el-GR" sz="2800" b="1" i="1" dirty="0">
                <a:solidFill>
                  <a:schemeClr val="accent2"/>
                </a:solidFill>
                <a:latin typeface="+mj-lt"/>
              </a:rPr>
            </a:br>
            <a:r>
              <a:rPr lang="el-GR" altLang="el-GR" sz="2800" b="1" i="1" dirty="0">
                <a:solidFill>
                  <a:schemeClr val="accent2"/>
                </a:solidFill>
                <a:latin typeface="+mj-lt"/>
              </a:rPr>
              <a:t>Στάδια παραγωγής</a:t>
            </a:r>
            <a:br>
              <a:rPr lang="el-GR" altLang="el-GR" sz="2800" b="1" i="1" dirty="0">
                <a:solidFill>
                  <a:schemeClr val="accent2"/>
                </a:solidFill>
                <a:latin typeface="+mj-lt"/>
              </a:rPr>
            </a:br>
            <a:r>
              <a:rPr lang="el-GR" altLang="el-GR" sz="2800" b="1" i="1" dirty="0">
                <a:solidFill>
                  <a:schemeClr val="accent2"/>
                </a:solidFill>
                <a:latin typeface="+mj-lt"/>
              </a:rPr>
              <a:t/>
            </a:r>
            <a:br>
              <a:rPr lang="el-GR" altLang="el-GR" sz="2800" b="1" i="1" dirty="0">
                <a:solidFill>
                  <a:schemeClr val="accent2"/>
                </a:solidFill>
                <a:latin typeface="+mj-lt"/>
              </a:rPr>
            </a:br>
            <a:r>
              <a:rPr lang="el-GR" altLang="el-GR" sz="2800" b="1" i="1" dirty="0">
                <a:solidFill>
                  <a:schemeClr val="accent2"/>
                </a:solidFill>
                <a:latin typeface="+mj-lt"/>
              </a:rPr>
              <a:t>Διάκριση και Ορισμός τελικών και ενδιάμεσων αγαθών</a:t>
            </a:r>
            <a:br>
              <a:rPr lang="el-GR" altLang="el-GR" sz="2800" b="1" i="1" dirty="0">
                <a:solidFill>
                  <a:schemeClr val="accent2"/>
                </a:solidFill>
                <a:latin typeface="+mj-lt"/>
              </a:rPr>
            </a:br>
            <a:r>
              <a:rPr lang="el-GR" altLang="el-GR" sz="2800" b="1" i="1" dirty="0">
                <a:solidFill>
                  <a:schemeClr val="accent2"/>
                </a:solidFill>
                <a:latin typeface="+mj-lt"/>
              </a:rPr>
              <a:t/>
            </a:r>
            <a:br>
              <a:rPr lang="el-GR" altLang="el-GR" sz="2800" b="1" i="1" dirty="0">
                <a:solidFill>
                  <a:schemeClr val="accent2"/>
                </a:solidFill>
                <a:latin typeface="+mj-lt"/>
              </a:rPr>
            </a:br>
            <a:r>
              <a:rPr lang="el-GR" altLang="el-GR" sz="2800" b="1" i="1" dirty="0">
                <a:solidFill>
                  <a:schemeClr val="accent2"/>
                </a:solidFill>
                <a:latin typeface="+mj-lt"/>
              </a:rPr>
              <a:t>Αποφυγή πολλαπλού υπολογισμού του Α.Ε.Π. </a:t>
            </a:r>
            <a:endParaRPr lang="en-US" sz="2800" dirty="0">
              <a:latin typeface="+mj-lt"/>
            </a:endParaRPr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1016413" y="202869"/>
            <a:ext cx="7993772" cy="1960467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6800" rIns="90000" bIns="46800" anchor="ctr"/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lnSpc>
                <a:spcPct val="140000"/>
              </a:lnSpc>
              <a:buSzPct val="100000"/>
            </a:pPr>
            <a:r>
              <a:rPr lang="el-GR" altLang="el-GR" sz="2800" b="1" i="1" dirty="0">
                <a:solidFill>
                  <a:srgbClr val="111111"/>
                </a:solidFill>
                <a:latin typeface="+mj-lt"/>
              </a:rPr>
              <a:t>ΑΡΧΕΣ ΟΙΚΟΝΟΜΙΚΗΣ ΘΕΩΡΙΑΣ</a:t>
            </a:r>
          </a:p>
          <a:p>
            <a:pPr algn="ctr">
              <a:lnSpc>
                <a:spcPct val="140000"/>
              </a:lnSpc>
              <a:buSzPct val="100000"/>
            </a:pPr>
            <a:r>
              <a:rPr lang="el-GR" altLang="el-GR" sz="2800" b="1" i="1" dirty="0">
                <a:solidFill>
                  <a:srgbClr val="111111"/>
                </a:solidFill>
                <a:latin typeface="+mj-lt"/>
              </a:rPr>
              <a:t>7ο Κεφάλαιο</a:t>
            </a:r>
          </a:p>
          <a:p>
            <a:pPr algn="ctr">
              <a:lnSpc>
                <a:spcPct val="140000"/>
              </a:lnSpc>
              <a:buSzPct val="100000"/>
            </a:pPr>
            <a:r>
              <a:rPr lang="el-GR" altLang="el-GR" sz="2800" b="1" dirty="0">
                <a:solidFill>
                  <a:schemeClr val="tx2"/>
                </a:solidFill>
                <a:latin typeface="+mj-lt"/>
              </a:rPr>
              <a:t>Η έννοια της Προστιθέμενης Αξίας</a:t>
            </a:r>
          </a:p>
        </p:txBody>
      </p:sp>
    </p:spTree>
    <p:extLst>
      <p:ext uri="{BB962C8B-B14F-4D97-AF65-F5344CB8AC3E}">
        <p14:creationId xmlns:p14="http://schemas.microsoft.com/office/powerpoint/2010/main" val="304511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9150"/>
          </a:xfrm>
        </p:spPr>
        <p:txBody>
          <a:bodyPr/>
          <a:lstStyle/>
          <a:p>
            <a:r>
              <a:rPr lang="el-GR" dirty="0" smtClean="0"/>
              <a:t>Εννοιολογικός χάρτης (2)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673974"/>
              </p:ext>
            </p:extLst>
          </p:nvPr>
        </p:nvGraphicFramePr>
        <p:xfrm>
          <a:off x="502274" y="1545465"/>
          <a:ext cx="9586105" cy="5203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48328" y="1963712"/>
            <a:ext cx="1963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Υπολογίζονται τα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30780" y="1963712"/>
            <a:ext cx="2083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Χρησιμοποιούνται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23869" y="3451827"/>
            <a:ext cx="2038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Διαχωρίζονται σε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240249" y="3451827"/>
            <a:ext cx="2323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Επιλέγεται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745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9150"/>
          </a:xfrm>
        </p:spPr>
        <p:txBody>
          <a:bodyPr/>
          <a:lstStyle/>
          <a:p>
            <a:r>
              <a:rPr lang="el-GR" dirty="0" smtClean="0"/>
              <a:t>Εννοιολογικός χάρτης (3)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6501635"/>
              </p:ext>
            </p:extLst>
          </p:nvPr>
        </p:nvGraphicFramePr>
        <p:xfrm>
          <a:off x="584200" y="1545465"/>
          <a:ext cx="10744200" cy="5203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48328" y="1963712"/>
            <a:ext cx="1963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Υπολογίζονται τα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78403" y="1963712"/>
            <a:ext cx="2083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Χρησιμοποιούνται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98469" y="3267161"/>
            <a:ext cx="2038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Διαχωρίζονται σε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128000" y="3267161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Επιλέγεται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885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0849"/>
          </a:xfrm>
        </p:spPr>
        <p:txBody>
          <a:bodyPr/>
          <a:lstStyle/>
          <a:p>
            <a:r>
              <a:rPr lang="el-GR" dirty="0" smtClean="0"/>
              <a:t>Ανακεφαλαίωση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19707"/>
            <a:ext cx="3366632" cy="4111161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4953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l-GR" sz="2000" dirty="0" smtClean="0"/>
              <a:t>Τα αγαθά διακρίνονται σε </a:t>
            </a:r>
            <a:r>
              <a:rPr lang="el-GR" sz="2000" dirty="0" smtClean="0">
                <a:solidFill>
                  <a:srgbClr val="FF0000"/>
                </a:solidFill>
              </a:rPr>
              <a:t>τελικά</a:t>
            </a:r>
            <a:r>
              <a:rPr lang="el-GR" sz="2000" dirty="0" smtClean="0"/>
              <a:t> και </a:t>
            </a:r>
            <a:r>
              <a:rPr lang="el-GR" sz="2000" dirty="0" smtClean="0">
                <a:solidFill>
                  <a:srgbClr val="FF0000"/>
                </a:solidFill>
              </a:rPr>
              <a:t>ενδιάμεσα</a:t>
            </a:r>
          </a:p>
          <a:p>
            <a:r>
              <a:rPr lang="el-GR" sz="2000" dirty="0" smtClean="0"/>
              <a:t>Για την αποφυγή πολλαπλού υπολογισμού της παραγωγής χρησιμοποιούμε την </a:t>
            </a:r>
            <a:r>
              <a:rPr lang="el-GR" sz="2000" dirty="0" smtClean="0">
                <a:solidFill>
                  <a:srgbClr val="FF0000"/>
                </a:solidFill>
              </a:rPr>
              <a:t>μέθοδο της προστιθέμενης αξίας</a:t>
            </a:r>
          </a:p>
          <a:p>
            <a:r>
              <a:rPr lang="el-GR" sz="2000" dirty="0" smtClean="0"/>
              <a:t>Η τελική αξία κάποιου αγαθού </a:t>
            </a:r>
            <a:r>
              <a:rPr lang="el-GR" sz="2000" dirty="0" smtClean="0">
                <a:solidFill>
                  <a:srgbClr val="FF0000"/>
                </a:solidFill>
              </a:rPr>
              <a:t>ισούται</a:t>
            </a:r>
            <a:r>
              <a:rPr lang="el-GR" sz="2000" dirty="0" smtClean="0"/>
              <a:t> με την προστιθέμενη αξία κάθε σταδίου παραγωγής</a:t>
            </a:r>
            <a:endParaRPr lang="en-US" sz="2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975668" y="1519708"/>
            <a:ext cx="3366632" cy="411116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2000" dirty="0" smtClean="0"/>
              <a:t>Στον υπολογισμό του ΑΕΠ</a:t>
            </a:r>
          </a:p>
          <a:p>
            <a:r>
              <a:rPr lang="el-GR" sz="2000" dirty="0" smtClean="0"/>
              <a:t>Υπολογίζω την αξία μόνο του </a:t>
            </a:r>
            <a:r>
              <a:rPr lang="el-GR" sz="2000" dirty="0" smtClean="0">
                <a:solidFill>
                  <a:srgbClr val="FF0000"/>
                </a:solidFill>
              </a:rPr>
              <a:t>τελικού </a:t>
            </a:r>
            <a:r>
              <a:rPr lang="el-GR" sz="2000" dirty="0" smtClean="0"/>
              <a:t>προϊόντος</a:t>
            </a:r>
          </a:p>
          <a:p>
            <a:r>
              <a:rPr lang="el-GR" sz="2000" dirty="0" smtClean="0"/>
              <a:t>Ή υπολογίζω το </a:t>
            </a:r>
            <a:r>
              <a:rPr lang="el-GR" sz="2000" dirty="0" smtClean="0">
                <a:solidFill>
                  <a:srgbClr val="FF0000"/>
                </a:solidFill>
              </a:rPr>
              <a:t>άθροισμα των προστιθέμενων αξιών</a:t>
            </a:r>
            <a:r>
              <a:rPr lang="el-GR" sz="2000" dirty="0" smtClean="0"/>
              <a:t> του κάθε σταδίου</a:t>
            </a:r>
          </a:p>
          <a:p>
            <a:endParaRPr lang="el-GR" sz="2000" dirty="0"/>
          </a:p>
          <a:p>
            <a:pPr marL="0" indent="0">
              <a:buNone/>
            </a:pPr>
            <a:r>
              <a:rPr lang="el-GR" sz="2000" dirty="0" smtClean="0"/>
              <a:t>Διαφορετικά θα υπολόγιζα την αξία του προϊόντος 3 φορές</a:t>
            </a:r>
          </a:p>
          <a:p>
            <a:endParaRPr lang="el-GR" dirty="0"/>
          </a:p>
          <a:p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83938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3151"/>
          </a:xfrm>
        </p:spPr>
        <p:txBody>
          <a:bodyPr/>
          <a:lstStyle/>
          <a:p>
            <a:r>
              <a:rPr lang="el-GR" dirty="0" smtClean="0"/>
              <a:t>Στάδια</a:t>
            </a:r>
            <a:r>
              <a:rPr lang="el-GR" dirty="0" smtClean="0">
                <a:latin typeface="Calibri" panose="020F0502020204030204" pitchFamily="34" charset="0"/>
              </a:rPr>
              <a:t> </a:t>
            </a:r>
            <a:r>
              <a:rPr lang="el-GR" dirty="0" smtClean="0"/>
              <a:t>Παραγωγής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82751"/>
            <a:ext cx="8596668" cy="3479181"/>
          </a:xfrm>
        </p:spPr>
        <p:txBody>
          <a:bodyPr>
            <a:normAutofit/>
          </a:bodyPr>
          <a:lstStyle/>
          <a:p>
            <a:r>
              <a:rPr lang="el-GR" altLang="el-GR" sz="2800" b="1" dirty="0">
                <a:solidFill>
                  <a:schemeClr val="accent2"/>
                </a:solidFill>
                <a:latin typeface="+mj-lt"/>
              </a:rPr>
              <a:t>Οι </a:t>
            </a:r>
            <a:r>
              <a:rPr lang="el-GR" altLang="el-GR" sz="2800" b="1" u="sng" dirty="0">
                <a:solidFill>
                  <a:schemeClr val="accent2"/>
                </a:solidFill>
                <a:latin typeface="+mj-lt"/>
              </a:rPr>
              <a:t>παραγωγικοί συντελεστές </a:t>
            </a:r>
            <a:r>
              <a:rPr lang="el-GR" altLang="el-GR" sz="2800" b="1" dirty="0">
                <a:solidFill>
                  <a:schemeClr val="accent2"/>
                </a:solidFill>
                <a:latin typeface="+mj-lt"/>
              </a:rPr>
              <a:t>μετατρέπονται σε </a:t>
            </a:r>
            <a:r>
              <a:rPr lang="el-GR" altLang="el-GR" sz="2800" b="1" u="sng" dirty="0">
                <a:solidFill>
                  <a:schemeClr val="accent2"/>
                </a:solidFill>
                <a:latin typeface="+mj-lt"/>
              </a:rPr>
              <a:t>προϊόντα</a:t>
            </a:r>
            <a:r>
              <a:rPr lang="el-GR" altLang="el-GR" sz="2800" b="1" dirty="0">
                <a:solidFill>
                  <a:schemeClr val="accent2"/>
                </a:solidFill>
                <a:latin typeface="+mj-lt"/>
              </a:rPr>
              <a:t> μέσα από διάφορα </a:t>
            </a:r>
            <a:r>
              <a:rPr lang="el-GR" altLang="el-GR" sz="2800" b="1" u="sng" dirty="0">
                <a:solidFill>
                  <a:schemeClr val="accent2"/>
                </a:solidFill>
                <a:latin typeface="+mj-lt"/>
              </a:rPr>
              <a:t>στάδια παραγωγής</a:t>
            </a:r>
            <a:r>
              <a:rPr lang="el-GR" altLang="el-GR" sz="2800" b="1" dirty="0">
                <a:solidFill>
                  <a:schemeClr val="accent2"/>
                </a:solidFill>
                <a:latin typeface="+mj-lt"/>
              </a:rPr>
              <a:t>.</a:t>
            </a:r>
          </a:p>
          <a:p>
            <a:r>
              <a:rPr lang="el-GR" altLang="el-GR" sz="2800" b="1" dirty="0">
                <a:solidFill>
                  <a:schemeClr val="accent1"/>
                </a:solidFill>
                <a:latin typeface="+mj-lt"/>
              </a:rPr>
              <a:t>Το </a:t>
            </a:r>
            <a:r>
              <a:rPr lang="el-GR" altLang="el-GR" sz="2800" b="1" u="sng" dirty="0">
                <a:solidFill>
                  <a:schemeClr val="accent1"/>
                </a:solidFill>
                <a:latin typeface="+mj-lt"/>
              </a:rPr>
              <a:t>προϊόν</a:t>
            </a:r>
            <a:r>
              <a:rPr lang="el-GR" altLang="el-GR" sz="2800" b="1" dirty="0">
                <a:solidFill>
                  <a:schemeClr val="accent1"/>
                </a:solidFill>
                <a:latin typeface="+mj-lt"/>
              </a:rPr>
              <a:t> κάθε </a:t>
            </a:r>
            <a:r>
              <a:rPr lang="el-GR" altLang="el-GR" sz="2800" b="1" u="sng" dirty="0">
                <a:solidFill>
                  <a:schemeClr val="accent1"/>
                </a:solidFill>
                <a:latin typeface="+mj-lt"/>
              </a:rPr>
              <a:t>προηγούμενου σταδίου</a:t>
            </a:r>
            <a:r>
              <a:rPr lang="el-GR" altLang="el-GR" sz="2800" b="1" dirty="0">
                <a:solidFill>
                  <a:schemeClr val="accent1"/>
                </a:solidFill>
                <a:latin typeface="+mj-lt"/>
              </a:rPr>
              <a:t>, χρησιμοποιείται ως </a:t>
            </a:r>
            <a:r>
              <a:rPr lang="el-GR" altLang="el-GR" sz="2800" b="1" u="sng" dirty="0">
                <a:solidFill>
                  <a:schemeClr val="accent1"/>
                </a:solidFill>
                <a:latin typeface="+mj-lt"/>
              </a:rPr>
              <a:t>πρώτη ύλη </a:t>
            </a:r>
            <a:r>
              <a:rPr lang="el-GR" altLang="el-GR" sz="2800" b="1" dirty="0">
                <a:solidFill>
                  <a:schemeClr val="accent1"/>
                </a:solidFill>
                <a:latin typeface="+mj-lt"/>
              </a:rPr>
              <a:t>για το </a:t>
            </a:r>
            <a:r>
              <a:rPr lang="el-GR" altLang="el-GR" sz="2800" b="1" u="sng" dirty="0">
                <a:solidFill>
                  <a:schemeClr val="accent1"/>
                </a:solidFill>
                <a:latin typeface="+mj-lt"/>
              </a:rPr>
              <a:t>επόμενο στάδιο</a:t>
            </a:r>
            <a:r>
              <a:rPr lang="el-GR" altLang="el-GR" sz="2800" b="1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l-GR" altLang="el-GR" sz="2800" b="1" dirty="0" smtClean="0">
                <a:solidFill>
                  <a:schemeClr val="accent1"/>
                </a:solidFill>
                <a:latin typeface="+mj-lt"/>
              </a:rPr>
              <a:t>παραγωγής</a:t>
            </a:r>
          </a:p>
          <a:p>
            <a:r>
              <a:rPr lang="el-GR" altLang="el-GR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Στο </a:t>
            </a:r>
            <a:r>
              <a:rPr lang="el-GR" altLang="el-GR" sz="28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τελικό στάδιο </a:t>
            </a:r>
            <a:r>
              <a:rPr lang="el-GR" altLang="el-GR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παραγωγής, παράγεται το </a:t>
            </a:r>
            <a:r>
              <a:rPr lang="el-GR" altLang="el-GR" sz="28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τελικό προϊόν</a:t>
            </a:r>
            <a:endParaRPr lang="en-US" sz="2800" u="sng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1141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6924"/>
          </a:xfrm>
        </p:spPr>
        <p:txBody>
          <a:bodyPr/>
          <a:lstStyle/>
          <a:p>
            <a:r>
              <a:rPr lang="el-GR" dirty="0" smtClean="0"/>
              <a:t>Ομάδες- Δραστηριότητα 1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Α Ομάδα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b="1" dirty="0">
                <a:solidFill>
                  <a:schemeClr val="accent2">
                    <a:lumMod val="75000"/>
                  </a:schemeClr>
                </a:solidFill>
              </a:rPr>
              <a:t>Ψωμί</a:t>
            </a:r>
          </a:p>
          <a:p>
            <a:r>
              <a:rPr lang="el-GR" dirty="0" smtClean="0"/>
              <a:t>Αλεύρι</a:t>
            </a:r>
          </a:p>
          <a:p>
            <a:r>
              <a:rPr lang="el-GR" dirty="0" smtClean="0"/>
              <a:t>Σιτάρι</a:t>
            </a:r>
          </a:p>
          <a:p>
            <a:r>
              <a:rPr lang="el-GR" dirty="0" smtClean="0"/>
              <a:t>Ζύμη</a:t>
            </a:r>
          </a:p>
          <a:p>
            <a:r>
              <a:rPr lang="el-GR" dirty="0" smtClean="0"/>
              <a:t>Μύλος</a:t>
            </a:r>
          </a:p>
          <a:p>
            <a:r>
              <a:rPr lang="el-GR" dirty="0" smtClean="0"/>
              <a:t>Ζυμωτήρι</a:t>
            </a:r>
          </a:p>
          <a:p>
            <a:r>
              <a:rPr lang="el-GR" dirty="0" smtClean="0"/>
              <a:t>Φούρνος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l-GR" dirty="0" smtClean="0"/>
              <a:t>Β Ομάδα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Μπλούζα</a:t>
            </a:r>
          </a:p>
          <a:p>
            <a:r>
              <a:rPr lang="el-GR" dirty="0" smtClean="0"/>
              <a:t>Ύφασμα</a:t>
            </a:r>
          </a:p>
          <a:p>
            <a:r>
              <a:rPr lang="el-GR" dirty="0" smtClean="0"/>
              <a:t>Βαμβάκι </a:t>
            </a:r>
          </a:p>
          <a:p>
            <a:r>
              <a:rPr lang="el-GR" dirty="0" smtClean="0"/>
              <a:t>Κλωστές</a:t>
            </a:r>
          </a:p>
          <a:p>
            <a:r>
              <a:rPr lang="el-GR" dirty="0" smtClean="0"/>
              <a:t>Αργαλειός</a:t>
            </a:r>
          </a:p>
          <a:p>
            <a:r>
              <a:rPr lang="el-GR" dirty="0"/>
              <a:t>Χ</a:t>
            </a:r>
            <a:r>
              <a:rPr lang="el-GR" dirty="0" smtClean="0"/>
              <a:t>τένια</a:t>
            </a:r>
          </a:p>
          <a:p>
            <a:r>
              <a:rPr lang="el-GR" dirty="0" smtClean="0"/>
              <a:t>Ραπτομηχανή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75745" y="1326524"/>
            <a:ext cx="6510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Να επιλέξετε τις σωστές λέξεις για να δημιουργήσετε την διαδικασία παραγωγής του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τελικού προϊόντος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86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77334" y="384747"/>
            <a:ext cx="8596668" cy="634584"/>
          </a:xfrm>
        </p:spPr>
        <p:txBody>
          <a:bodyPr>
            <a:normAutofit fontScale="90000"/>
          </a:bodyPr>
          <a:lstStyle/>
          <a:p>
            <a:r>
              <a:rPr lang="el-GR" sz="4000" dirty="0" smtClean="0"/>
              <a:t>Δραστηριότητα</a:t>
            </a:r>
            <a:r>
              <a:rPr lang="el-GR" dirty="0" smtClean="0"/>
              <a:t> 1 (2)</a:t>
            </a:r>
            <a:endParaRPr lang="en-US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3170540"/>
              </p:ext>
            </p:extLst>
          </p:nvPr>
        </p:nvGraphicFramePr>
        <p:xfrm>
          <a:off x="677334" y="1019331"/>
          <a:ext cx="8341836" cy="57244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95688"/>
                <a:gridCol w="2080958"/>
                <a:gridCol w="2072776"/>
                <a:gridCol w="2092414"/>
              </a:tblGrid>
              <a:tr h="10880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effectLst/>
                        </a:rPr>
                        <a:t>Στάδια παραγωγής του</a:t>
                      </a:r>
                      <a:endParaRPr lang="en-US" sz="1800" b="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effectLst/>
                        </a:rPr>
                        <a:t>αγαθού «……………»</a:t>
                      </a:r>
                      <a:endParaRPr lang="en-US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effectLst/>
                        </a:rPr>
                        <a:t>Περιγραφή σταδίου παραγωγής</a:t>
                      </a:r>
                      <a:endParaRPr lang="en-US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effectLst/>
                        </a:rPr>
                        <a:t>Τιμή πώλησης </a:t>
                      </a:r>
                      <a:endParaRPr lang="en-US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Προστιθέμενη Αξία που δημιουργείται σε αυτό το στάδιο παραγωγής.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46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effectLst/>
                        </a:rPr>
                        <a:t> </a:t>
                      </a:r>
                      <a:endParaRPr lang="en-US" sz="1800" b="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effectLst/>
                        </a:rPr>
                        <a:t>1</a:t>
                      </a:r>
                      <a:r>
                        <a:rPr lang="el-GR" sz="1800" b="0" baseline="30000" dirty="0">
                          <a:effectLst/>
                        </a:rPr>
                        <a:t>ο</a:t>
                      </a:r>
                      <a:r>
                        <a:rPr lang="el-GR" sz="1800" b="0" dirty="0">
                          <a:effectLst/>
                        </a:rPr>
                        <a:t> </a:t>
                      </a:r>
                      <a:r>
                        <a:rPr lang="el-GR" sz="1800" b="0" dirty="0" smtClean="0">
                          <a:effectLst/>
                        </a:rPr>
                        <a:t>Στάδιο</a:t>
                      </a:r>
                      <a:endParaRPr lang="en-US" sz="1800" b="0" dirty="0">
                        <a:effectLst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effectLst/>
                        </a:rPr>
                        <a:t> </a:t>
                      </a:r>
                      <a:endParaRPr lang="en-US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effectLst/>
                        </a:rPr>
                        <a:t> </a:t>
                      </a:r>
                      <a:endParaRPr lang="en-US" sz="1800" b="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effectLst/>
                        </a:rPr>
                        <a:t>10</a:t>
                      </a:r>
                      <a:endParaRPr lang="en-US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345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>
                          <a:effectLst/>
                        </a:rPr>
                        <a:t> </a:t>
                      </a:r>
                      <a:endParaRPr lang="en-US" sz="1800" b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>
                          <a:effectLst/>
                        </a:rPr>
                        <a:t>2</a:t>
                      </a:r>
                      <a:r>
                        <a:rPr lang="el-GR" sz="1800" b="0" baseline="30000">
                          <a:effectLst/>
                        </a:rPr>
                        <a:t>ο</a:t>
                      </a:r>
                      <a:r>
                        <a:rPr lang="el-GR" sz="1800" b="0">
                          <a:effectLst/>
                        </a:rPr>
                        <a:t> Στάδιο</a:t>
                      </a:r>
                      <a:endParaRPr lang="en-US" sz="1800" b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>
                          <a:effectLst/>
                        </a:rPr>
                        <a:t> </a:t>
                      </a:r>
                      <a:endParaRPr lang="en-US" sz="1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effectLst/>
                        </a:rPr>
                        <a:t> </a:t>
                      </a:r>
                      <a:endParaRPr lang="en-US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effectLst/>
                        </a:rPr>
                        <a:t> </a:t>
                      </a:r>
                      <a:endParaRPr lang="en-US" sz="1800" b="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effectLst/>
                        </a:rPr>
                        <a:t>40</a:t>
                      </a:r>
                      <a:endParaRPr lang="en-US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7134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effectLst/>
                        </a:rPr>
                        <a:t> </a:t>
                      </a:r>
                      <a:endParaRPr lang="en-US" sz="1800" b="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effectLst/>
                        </a:rPr>
                        <a:t>3</a:t>
                      </a:r>
                      <a:r>
                        <a:rPr lang="el-GR" sz="1800" b="0" baseline="30000" dirty="0">
                          <a:effectLst/>
                        </a:rPr>
                        <a:t>ο</a:t>
                      </a:r>
                      <a:r>
                        <a:rPr lang="el-GR" sz="1800" b="0" dirty="0">
                          <a:effectLst/>
                        </a:rPr>
                        <a:t> Στάδιο</a:t>
                      </a:r>
                      <a:endParaRPr lang="en-US" sz="1800" b="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effectLst/>
                        </a:rPr>
                        <a:t> </a:t>
                      </a:r>
                      <a:endParaRPr lang="en-US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effectLst/>
                        </a:rPr>
                        <a:t> </a:t>
                      </a:r>
                      <a:endParaRPr lang="en-US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effectLst/>
                        </a:rPr>
                        <a:t> </a:t>
                      </a:r>
                      <a:endParaRPr lang="en-US" sz="1800" b="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effectLst/>
                        </a:rPr>
                        <a:t>50</a:t>
                      </a:r>
                      <a:endParaRPr lang="en-US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9321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effectLst/>
                        </a:rPr>
                        <a:t> </a:t>
                      </a:r>
                      <a:endParaRPr lang="en-US" sz="1800" b="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effectLst/>
                        </a:rPr>
                        <a:t>4</a:t>
                      </a:r>
                      <a:r>
                        <a:rPr lang="el-GR" sz="1800" b="0" baseline="30000" dirty="0">
                          <a:effectLst/>
                        </a:rPr>
                        <a:t>ο</a:t>
                      </a:r>
                      <a:r>
                        <a:rPr lang="el-GR" sz="1800" b="0" dirty="0">
                          <a:effectLst/>
                        </a:rPr>
                        <a:t> </a:t>
                      </a:r>
                      <a:r>
                        <a:rPr lang="el-GR" sz="1800" b="0" dirty="0" smtClean="0">
                          <a:effectLst/>
                        </a:rPr>
                        <a:t>Στάδιο </a:t>
                      </a:r>
                      <a:br>
                        <a:rPr lang="el-GR" sz="1800" b="0" dirty="0" smtClean="0">
                          <a:effectLst/>
                        </a:rPr>
                      </a:br>
                      <a:r>
                        <a:rPr lang="el-GR" sz="1800" b="0" dirty="0" smtClean="0">
                          <a:effectLst/>
                        </a:rPr>
                        <a:t>(Τελικό</a:t>
                      </a:r>
                      <a:r>
                        <a:rPr lang="el-GR" sz="1800" b="0" baseline="0" dirty="0" smtClean="0">
                          <a:effectLst/>
                        </a:rPr>
                        <a:t> Προϊόν) </a:t>
                      </a:r>
                      <a:endParaRPr lang="en-US" sz="1800" b="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effectLst/>
                        </a:rPr>
                        <a:t> </a:t>
                      </a:r>
                      <a:endParaRPr lang="en-US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effectLst/>
                        </a:rPr>
                        <a:t> </a:t>
                      </a:r>
                      <a:endParaRPr lang="en-US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effectLst/>
                        </a:rPr>
                        <a:t> </a:t>
                      </a:r>
                      <a:endParaRPr lang="en-US" sz="1800" b="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>
                          <a:effectLst/>
                        </a:rPr>
                        <a:t>100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336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effectLst/>
                        </a:rPr>
                        <a:t> </a:t>
                      </a:r>
                      <a:endParaRPr lang="en-US" sz="1800" b="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effectLst/>
                        </a:rPr>
                        <a:t>ΣΥΝΟΛΟ ΠΡΟΣΤΙΘΕΜΕΝΗΣ ΑΞΙΑΣ</a:t>
                      </a:r>
                      <a:endParaRPr lang="en-US" sz="1800" b="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effectLst/>
                        </a:rPr>
                        <a:t> </a:t>
                      </a:r>
                      <a:endParaRPr lang="en-US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355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863" y="204865"/>
            <a:ext cx="4501786" cy="1320800"/>
          </a:xfrm>
        </p:spPr>
        <p:txBody>
          <a:bodyPr/>
          <a:lstStyle/>
          <a:p>
            <a:r>
              <a:rPr lang="el-GR" dirty="0" smtClean="0"/>
              <a:t>Ενδιάμεσα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7476450"/>
              </p:ext>
            </p:extLst>
          </p:nvPr>
        </p:nvGraphicFramePr>
        <p:xfrm>
          <a:off x="284812" y="669295"/>
          <a:ext cx="9274175" cy="2185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405141" y="333903"/>
            <a:ext cx="28481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 smtClean="0">
                <a:solidFill>
                  <a:schemeClr val="accent1"/>
                </a:solidFill>
              </a:rPr>
              <a:t>Τελικά</a:t>
            </a:r>
            <a:r>
              <a:rPr lang="el-GR" dirty="0" smtClean="0"/>
              <a:t> 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90151" y="333903"/>
            <a:ext cx="0" cy="551944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8500323"/>
              </p:ext>
            </p:extLst>
          </p:nvPr>
        </p:nvGraphicFramePr>
        <p:xfrm>
          <a:off x="284812" y="2532294"/>
          <a:ext cx="9274175" cy="2185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47338" y="4893313"/>
            <a:ext cx="69554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2">
                    <a:lumMod val="50000"/>
                  </a:schemeClr>
                </a:solidFill>
              </a:rPr>
              <a:t>Για παραπέρα 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μετασχηματισμό</a:t>
            </a:r>
            <a:r>
              <a:rPr lang="el-GR" sz="2400" b="1" dirty="0" smtClean="0">
                <a:solidFill>
                  <a:schemeClr val="accent2">
                    <a:lumMod val="50000"/>
                  </a:schemeClr>
                </a:solidFill>
              </a:rPr>
              <a:t> και όχι για κατανάλωση</a:t>
            </a:r>
            <a:endParaRPr lang="en-US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65101" y="4893313"/>
            <a:ext cx="2728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2">
                    <a:lumMod val="50000"/>
                  </a:schemeClr>
                </a:solidFill>
              </a:rPr>
              <a:t>Για 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κατανάλωση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4812" y="5792687"/>
            <a:ext cx="9698637" cy="954107"/>
          </a:xfrm>
          <a:prstGeom prst="rect">
            <a:avLst/>
          </a:prstGeom>
          <a:gradFill>
            <a:gsLst>
              <a:gs pos="5400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9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38100"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sz="2800" b="1" dirty="0" smtClean="0">
                <a:ln w="0"/>
                <a:solidFill>
                  <a:schemeClr val="accent1"/>
                </a:solidFill>
              </a:rPr>
              <a:t>Στο ΑΕΠ συμμετέχουν </a:t>
            </a:r>
            <a:r>
              <a:rPr lang="el-GR" sz="2800" b="1" dirty="0" smtClean="0">
                <a:ln w="0"/>
                <a:solidFill>
                  <a:srgbClr val="FF0000"/>
                </a:solidFill>
              </a:rPr>
              <a:t>μόνο</a:t>
            </a:r>
            <a:r>
              <a:rPr lang="el-GR" sz="2800" b="1" dirty="0" smtClean="0">
                <a:ln w="0"/>
                <a:solidFill>
                  <a:schemeClr val="accent1"/>
                </a:solidFill>
              </a:rPr>
              <a:t> τα αγαθά για τελική χρήση και όχι τα ενδιάμεσα</a:t>
            </a:r>
            <a:endParaRPr lang="en-US" sz="2800" b="1" dirty="0">
              <a:ln w="0"/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03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7332" y="609600"/>
            <a:ext cx="9216176" cy="709534"/>
          </a:xfrm>
        </p:spPr>
        <p:txBody>
          <a:bodyPr>
            <a:normAutofit/>
          </a:bodyPr>
          <a:lstStyle/>
          <a:p>
            <a:r>
              <a:rPr lang="el-GR" dirty="0" smtClean="0"/>
              <a:t>Αποφυγή πολλαπλού υπολογισμού του ΑΕΠ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37242475"/>
              </p:ext>
            </p:extLst>
          </p:nvPr>
        </p:nvGraphicFramePr>
        <p:xfrm>
          <a:off x="864289" y="2058981"/>
          <a:ext cx="4185623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2760"/>
                <a:gridCol w="1334125"/>
                <a:gridCol w="1248738"/>
              </a:tblGrid>
              <a:tr h="3568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cs typeface="Arial" charset="0"/>
                        </a:rPr>
                        <a:t>Στάδιο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5715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14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4843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cs typeface="Arial" charset="0"/>
                        </a:rPr>
                        <a:t>Είδος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r>
                        <a:rPr lang="el-GR" sz="2400" dirty="0" smtClean="0">
                          <a:solidFill>
                            <a:schemeClr val="bg1"/>
                          </a:solidFill>
                          <a:latin typeface="+mj-lt"/>
                        </a:rPr>
                        <a:t>Αξία</a:t>
                      </a:r>
                      <a:endParaRPr lang="en-US" sz="2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618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571500" indent="-1143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1413" indent="-2270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484313" indent="-1127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1ο στάδιο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r>
                        <a:rPr lang="el-GR" sz="2400" b="0" dirty="0" smtClean="0"/>
                        <a:t>Σιτάρι</a:t>
                      </a:r>
                      <a:endParaRPr lang="en-US" sz="2400" b="0" dirty="0"/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571500" indent="-1143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1413" indent="-2270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484313" indent="-1127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10</a:t>
                      </a:r>
                    </a:p>
                  </a:txBody>
                  <a:tcPr horzOverflow="overflow"/>
                </a:tc>
              </a:tr>
              <a:tr h="3618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571500" indent="-1143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1413" indent="-2270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484313" indent="-1127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2ο στάδιο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r>
                        <a:rPr lang="el-GR" sz="2400" b="0" dirty="0" smtClean="0"/>
                        <a:t>Αλεύρι</a:t>
                      </a:r>
                      <a:endParaRPr lang="en-US" sz="2400" b="0" dirty="0"/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571500" indent="-1143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1413" indent="-2270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484313" indent="-1127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40</a:t>
                      </a:r>
                    </a:p>
                  </a:txBody>
                  <a:tcPr horzOverflow="overflow"/>
                </a:tc>
              </a:tr>
              <a:tr h="3618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571500" indent="-1143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1413" indent="-2270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484313" indent="-1127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3ο στάδιο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r>
                        <a:rPr lang="el-GR" sz="2400" b="0" dirty="0" smtClean="0"/>
                        <a:t>Ζύμη</a:t>
                      </a:r>
                      <a:endParaRPr lang="en-US" sz="2400" b="0" dirty="0"/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571500" indent="-1143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1413" indent="-2270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484313" indent="-1127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50</a:t>
                      </a:r>
                    </a:p>
                  </a:txBody>
                  <a:tcPr horzOverflow="overflow"/>
                </a:tc>
              </a:tr>
              <a:tr h="3618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571500" indent="-1143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1413" indent="-2270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484313" indent="-1127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cs typeface="Arial" charset="0"/>
                        </a:rPr>
                        <a:t>4ο στάδιο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r>
                        <a:rPr lang="el-GR" sz="2400" b="0" dirty="0" smtClean="0"/>
                        <a:t>Ψωμί</a:t>
                      </a:r>
                      <a:endParaRPr lang="en-US" sz="2400" b="0" dirty="0"/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571500" indent="-1143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1413" indent="-2270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484313" indent="-1127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100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graphicFrame>
        <p:nvGraphicFramePr>
          <p:cNvPr id="12" name="Content Placeholder 1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646753691"/>
              </p:ext>
            </p:extLst>
          </p:nvPr>
        </p:nvGraphicFramePr>
        <p:xfrm>
          <a:off x="5163507" y="2058981"/>
          <a:ext cx="4185792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579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/>
                        <a:t>Προστιθέμενη αξία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sz="3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672589" y="4832661"/>
            <a:ext cx="1263729" cy="5847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 smtClean="0"/>
              <a:t>100</a:t>
            </a:r>
            <a:endParaRPr lang="en-US" sz="3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624451" y="4850168"/>
            <a:ext cx="1263729" cy="5847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 smtClean="0"/>
              <a:t>100</a:t>
            </a:r>
            <a:endParaRPr lang="en-US" sz="3200" b="1" dirty="0"/>
          </a:p>
        </p:txBody>
      </p:sp>
      <p:sp>
        <p:nvSpPr>
          <p:cNvPr id="16" name="Right Arrow 15"/>
          <p:cNvSpPr/>
          <p:nvPr/>
        </p:nvSpPr>
        <p:spPr>
          <a:xfrm>
            <a:off x="4820725" y="2722322"/>
            <a:ext cx="1660934" cy="2998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4820725" y="3242147"/>
            <a:ext cx="1660934" cy="2998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>
            <a:off x="4820725" y="3826922"/>
            <a:ext cx="1660934" cy="2998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>
            <a:off x="4820725" y="4411697"/>
            <a:ext cx="1660934" cy="2998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949563" y="2579836"/>
            <a:ext cx="79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10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949563" y="3105596"/>
            <a:ext cx="79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30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937374" y="3685466"/>
            <a:ext cx="79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10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949563" y="4243355"/>
            <a:ext cx="778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50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208107" y="3161216"/>
            <a:ext cx="168540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sz="2400" dirty="0" smtClean="0"/>
              <a:t>40-10=</a:t>
            </a:r>
            <a:r>
              <a:rPr lang="el-GR" sz="2400" b="1" dirty="0" smtClean="0"/>
              <a:t>30</a:t>
            </a:r>
            <a:endParaRPr lang="en-US" sz="1400" b="1" dirty="0"/>
          </a:p>
        </p:txBody>
      </p:sp>
      <p:sp>
        <p:nvSpPr>
          <p:cNvPr id="14" name="Curved Right Arrow 13"/>
          <p:cNvSpPr/>
          <p:nvPr/>
        </p:nvSpPr>
        <p:spPr>
          <a:xfrm>
            <a:off x="3653904" y="2652201"/>
            <a:ext cx="412124" cy="682841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208275" y="3738878"/>
            <a:ext cx="168540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sz="2400" dirty="0" smtClean="0"/>
              <a:t>50-40=</a:t>
            </a:r>
            <a:r>
              <a:rPr lang="el-GR" sz="2400" b="1" dirty="0"/>
              <a:t>1</a:t>
            </a:r>
            <a:r>
              <a:rPr lang="el-GR" sz="2400" b="1" dirty="0" smtClean="0"/>
              <a:t>0</a:t>
            </a:r>
            <a:endParaRPr lang="en-US" sz="1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8208106" y="4285769"/>
            <a:ext cx="1685401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sz="2400" dirty="0" smtClean="0"/>
              <a:t>100-50=</a:t>
            </a:r>
            <a:r>
              <a:rPr lang="el-GR" sz="2400" b="1" dirty="0" smtClean="0"/>
              <a:t>50</a:t>
            </a:r>
            <a:endParaRPr lang="en-US" sz="1400" b="1" dirty="0"/>
          </a:p>
        </p:txBody>
      </p:sp>
      <p:sp>
        <p:nvSpPr>
          <p:cNvPr id="24" name="Curved Right Arrow 23"/>
          <p:cNvSpPr/>
          <p:nvPr/>
        </p:nvSpPr>
        <p:spPr>
          <a:xfrm>
            <a:off x="3654245" y="4100787"/>
            <a:ext cx="412124" cy="682841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Curved Right Arrow 24"/>
          <p:cNvSpPr/>
          <p:nvPr/>
        </p:nvSpPr>
        <p:spPr>
          <a:xfrm>
            <a:off x="3652293" y="3393429"/>
            <a:ext cx="412124" cy="682841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4159687" y="3097121"/>
            <a:ext cx="556484" cy="52576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168262" y="2512346"/>
            <a:ext cx="556484" cy="52576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75642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" grpId="0"/>
      <p:bldP spid="5" grpId="0"/>
      <p:bldP spid="6" grpId="0"/>
      <p:bldP spid="7" grpId="0"/>
      <p:bldP spid="8" grpId="0" animBg="1"/>
      <p:bldP spid="14" grpId="0" animBg="1"/>
      <p:bldP spid="22" grpId="0" animBg="1"/>
      <p:bldP spid="23" grpId="0" animBg="1"/>
      <p:bldP spid="24" grpId="0" animBg="1"/>
      <p:bldP spid="25" grpId="0" animBg="1"/>
      <p:bldP spid="27" grpId="0" animBg="1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34387"/>
          </a:xfrm>
        </p:spPr>
        <p:txBody>
          <a:bodyPr/>
          <a:lstStyle/>
          <a:p>
            <a:r>
              <a:rPr lang="el-GR" dirty="0" smtClean="0"/>
              <a:t>Προστιθέμενη αξία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9461416"/>
              </p:ext>
            </p:extLst>
          </p:nvPr>
        </p:nvGraphicFramePr>
        <p:xfrm>
          <a:off x="515155" y="1659900"/>
          <a:ext cx="9234152" cy="411281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15613"/>
                <a:gridCol w="2306181"/>
                <a:gridCol w="2388358"/>
                <a:gridCol w="2224000"/>
              </a:tblGrid>
              <a:tr h="821967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Στάδια παραγωγής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Περιγραφή σταδίου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Αξία σταδίου (τιμή πώλησης)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Προστιθέμενη</a:t>
                      </a:r>
                      <a:r>
                        <a:rPr lang="el-GR" sz="2400" baseline="0" dirty="0" smtClean="0"/>
                        <a:t> αξία σταδίου</a:t>
                      </a:r>
                      <a:endParaRPr lang="en-US" sz="2400" dirty="0"/>
                    </a:p>
                  </a:txBody>
                  <a:tcPr/>
                </a:tc>
              </a:tr>
              <a:tr h="821967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1</a:t>
                      </a:r>
                      <a:r>
                        <a:rPr lang="el-GR" sz="2400" baseline="30000" dirty="0" smtClean="0"/>
                        <a:t>ο</a:t>
                      </a:r>
                      <a:r>
                        <a:rPr lang="el-GR" sz="2400" dirty="0" smtClean="0"/>
                        <a:t>: Ξυλοκόπος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Κοπή Δέντρων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</a:tr>
              <a:tr h="821967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2</a:t>
                      </a:r>
                      <a:r>
                        <a:rPr lang="el-GR" sz="2400" baseline="30000" dirty="0" smtClean="0"/>
                        <a:t>ο</a:t>
                      </a:r>
                      <a:r>
                        <a:rPr lang="el-GR" sz="2400" dirty="0" smtClean="0"/>
                        <a:t>: Εργοστάσιο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Κατασκευή Θρανίου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2400" dirty="0" smtClean="0"/>
                        <a:t>9</a:t>
                      </a:r>
                      <a:endParaRPr lang="en-US" sz="2400" dirty="0"/>
                    </a:p>
                  </a:txBody>
                  <a:tcPr/>
                </a:tc>
              </a:tr>
              <a:tr h="821967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3</a:t>
                      </a:r>
                      <a:r>
                        <a:rPr lang="el-GR" sz="2400" baseline="30000" dirty="0" smtClean="0"/>
                        <a:t>ο</a:t>
                      </a:r>
                      <a:r>
                        <a:rPr lang="el-GR" sz="2400" dirty="0" smtClean="0"/>
                        <a:t>: Εμπόριο</a:t>
                      </a:r>
                      <a:br>
                        <a:rPr lang="el-GR" sz="2400" dirty="0" smtClean="0"/>
                      </a:br>
                      <a:r>
                        <a:rPr lang="el-GR" sz="2400" dirty="0" smtClean="0"/>
                        <a:t>Τελικό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Πώληση Θρανίου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2400" b="1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2400" dirty="0" smtClean="0"/>
                        <a:t>8</a:t>
                      </a:r>
                      <a:endParaRPr lang="en-US" sz="2400" dirty="0"/>
                    </a:p>
                  </a:txBody>
                  <a:tcPr/>
                </a:tc>
              </a:tr>
              <a:tr h="821967">
                <a:tc gridSpan="3">
                  <a:txBody>
                    <a:bodyPr/>
                    <a:lstStyle/>
                    <a:p>
                      <a:pPr algn="r"/>
                      <a:r>
                        <a:rPr lang="el-GR" sz="2400" dirty="0" smtClean="0"/>
                        <a:t>Συνολική Προστιθέμενη Αξία: 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Oval 2"/>
          <p:cNvSpPr/>
          <p:nvPr/>
        </p:nvSpPr>
        <p:spPr>
          <a:xfrm>
            <a:off x="149903" y="2098624"/>
            <a:ext cx="2758190" cy="3282845"/>
          </a:xfrm>
          <a:prstGeom prst="ellipse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12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521163"/>
            <a:ext cx="8596668" cy="694544"/>
          </a:xfrm>
        </p:spPr>
        <p:txBody>
          <a:bodyPr/>
          <a:lstStyle/>
          <a:p>
            <a:r>
              <a:rPr lang="el-GR" dirty="0" smtClean="0"/>
              <a:t>Δραστηριότητα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3076" y="1298883"/>
            <a:ext cx="8596668" cy="3220880"/>
          </a:xfrm>
        </p:spPr>
        <p:txBody>
          <a:bodyPr>
            <a:normAutofit/>
          </a:bodyPr>
          <a:lstStyle/>
          <a:p>
            <a:r>
              <a:rPr lang="el-GR" dirty="0"/>
              <a:t>1)	Τελικά είναι τα αγαθά που χρησιμοποιούνται για περαιτέρω επεξεργασία, ενώ ενδιάμεσα είναι όσα χρησιμοποιούνται για τελική χρήση	</a:t>
            </a:r>
          </a:p>
          <a:p>
            <a:pPr marL="0" indent="0">
              <a:buNone/>
            </a:pPr>
            <a:r>
              <a:rPr lang="el-GR" dirty="0"/>
              <a:t>											Σ            </a:t>
            </a:r>
            <a:r>
              <a:rPr lang="el-GR" dirty="0" smtClean="0"/>
              <a:t>Λ</a:t>
            </a:r>
            <a:endParaRPr lang="el-GR" dirty="0"/>
          </a:p>
          <a:p>
            <a:r>
              <a:rPr lang="el-GR" dirty="0"/>
              <a:t>2)	Σε μια οικονομία το άθροισμα της προστιθέμενης αξίας όλης της παραγωγής πρέπει να είναι ίσο με την αξία όλων των τελικών αγαθών.		</a:t>
            </a:r>
          </a:p>
          <a:p>
            <a:pPr marL="0" indent="0">
              <a:buNone/>
            </a:pPr>
            <a:r>
              <a:rPr lang="el-GR" dirty="0" smtClean="0"/>
              <a:t>	</a:t>
            </a:r>
            <a:r>
              <a:rPr lang="el-GR" dirty="0"/>
              <a:t>										Σ		</a:t>
            </a:r>
            <a:r>
              <a:rPr lang="el-GR" dirty="0" smtClean="0"/>
              <a:t>Λ</a:t>
            </a:r>
            <a:endParaRPr lang="el-GR" dirty="0"/>
          </a:p>
          <a:p>
            <a:r>
              <a:rPr lang="el-GR" dirty="0"/>
              <a:t>3)	Στον υπολογισμό του Α.Ε.Π. πρέπει να περιλαμβάνεται η συνολική αξία όλων των σταδίων παραγωγής.							</a:t>
            </a:r>
          </a:p>
          <a:p>
            <a:pPr marL="0" indent="0">
              <a:buNone/>
            </a:pPr>
            <a:r>
              <a:rPr lang="el-GR" dirty="0" smtClean="0"/>
              <a:t>	</a:t>
            </a:r>
            <a:r>
              <a:rPr lang="el-GR" dirty="0"/>
              <a:t>										Σ		</a:t>
            </a:r>
            <a:r>
              <a:rPr lang="el-GR" dirty="0" smtClean="0"/>
              <a:t>Λ</a:t>
            </a:r>
            <a:endParaRPr lang="el-GR" dirty="0"/>
          </a:p>
        </p:txBody>
      </p:sp>
      <p:sp>
        <p:nvSpPr>
          <p:cNvPr id="4" name="Oval 3"/>
          <p:cNvSpPr/>
          <p:nvPr/>
        </p:nvSpPr>
        <p:spPr>
          <a:xfrm>
            <a:off x="7110287" y="2008682"/>
            <a:ext cx="354809" cy="39084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pattFill prst="pct5">
                <a:fgClr>
                  <a:schemeClr val="dk1"/>
                </a:fgClr>
                <a:bgClr>
                  <a:schemeClr val="bg1"/>
                </a:bgClr>
              </a:patt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6168409" y="3030511"/>
            <a:ext cx="354809" cy="39084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pattFill prst="pct5">
                <a:fgClr>
                  <a:schemeClr val="dk1"/>
                </a:fgClr>
                <a:bgClr>
                  <a:schemeClr val="bg1"/>
                </a:bgClr>
              </a:patt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7110286" y="4099641"/>
            <a:ext cx="354809" cy="39084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pattFill prst="pct5">
                <a:fgClr>
                  <a:schemeClr val="dk1"/>
                </a:fgClr>
                <a:bgClr>
                  <a:schemeClr val="bg1"/>
                </a:bgClr>
              </a:patt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8748" y="1298883"/>
            <a:ext cx="495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tx2"/>
                </a:solidFill>
              </a:rPr>
              <a:t>Α) 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5140" y="4519763"/>
            <a:ext cx="495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tx2"/>
                </a:solidFill>
              </a:rPr>
              <a:t>Β)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97986" y="4691314"/>
            <a:ext cx="847175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l-GR" b="1" dirty="0" smtClean="0">
                <a:solidFill>
                  <a:srgbClr val="FF0000"/>
                </a:solidFill>
              </a:rPr>
              <a:t>Δ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    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Με την προστιθέμενη αξία αποφεύγουμε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…</a:t>
            </a:r>
          </a:p>
          <a:p>
            <a:pPr marL="342900" indent="-342900">
              <a:buFont typeface="+mj-lt"/>
              <a:buAutoNum type="arabicPeriod"/>
            </a:pPr>
            <a:r>
              <a:rPr lang="el-GR" b="1" dirty="0" smtClean="0">
                <a:solidFill>
                  <a:srgbClr val="FF0000"/>
                </a:solidFill>
              </a:rPr>
              <a:t>Α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    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Το ΑΕΠ είναι ίσο με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…</a:t>
            </a:r>
          </a:p>
          <a:p>
            <a:pPr marL="342900" indent="-342900">
              <a:buFont typeface="+mj-lt"/>
              <a:buAutoNum type="arabicPeriod"/>
            </a:pPr>
            <a:r>
              <a:rPr lang="el-GR" b="1" dirty="0" smtClean="0">
                <a:solidFill>
                  <a:srgbClr val="FF0000"/>
                </a:solidFill>
              </a:rPr>
              <a:t>Ε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     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Σε κάθε στάδιο παραγωγής υπολογίζουμε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…</a:t>
            </a:r>
          </a:p>
          <a:p>
            <a:pPr marL="342900" indent="-342900">
              <a:buAutoNum type="arabicPeriod" startAt="3"/>
            </a:pPr>
            <a:endParaRPr lang="el-GR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Α. την προστιθέμενη αξία όλων των σταδίων παραγωγής ενός τελικού αγαθού.</a:t>
            </a:r>
            <a:endParaRPr lang="el-GR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Δ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. τον πολλαπλό υπολογισμό του ΑΕΠ</a:t>
            </a:r>
          </a:p>
          <a:p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Ε. την προστιθέμενη αξία που δημιουργείται σε αυτό το στάδιο παραγωγής.</a:t>
            </a:r>
          </a:p>
          <a:p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98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9150"/>
          </a:xfrm>
        </p:spPr>
        <p:txBody>
          <a:bodyPr/>
          <a:lstStyle/>
          <a:p>
            <a:r>
              <a:rPr lang="el-GR" dirty="0" smtClean="0"/>
              <a:t>Εννοιολογικός χάρτης (1)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4786320"/>
              </p:ext>
            </p:extLst>
          </p:nvPr>
        </p:nvGraphicFramePr>
        <p:xfrm>
          <a:off x="502274" y="1545465"/>
          <a:ext cx="9586105" cy="5203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48328" y="1963712"/>
            <a:ext cx="1963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Υπολογίζονται τα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30780" y="1963712"/>
            <a:ext cx="2083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Χρησιμοποιούνται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23869" y="3451827"/>
            <a:ext cx="2038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Διαχωρίζονται σε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240249" y="3451827"/>
            <a:ext cx="2323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Επιλέγεται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9514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3|0.3"/>
</p:tagLst>
</file>

<file path=ppt/theme/theme1.xml><?xml version="1.0" encoding="utf-8"?>
<a:theme xmlns:a="http://schemas.openxmlformats.org/drawingml/2006/main" name="Facet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</TotalTime>
  <Words>501</Words>
  <Application>Microsoft Office PowerPoint</Application>
  <PresentationFormat>Widescreen</PresentationFormat>
  <Paragraphs>183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Trebuchet MS</vt:lpstr>
      <vt:lpstr>Wingdings 3</vt:lpstr>
      <vt:lpstr>Facet</vt:lpstr>
      <vt:lpstr>ΑΡΧΕΣ ΟΙΚΟΝΟΜΙΚΗΣ ΘΕΩΡΙΑΣ 7ο Κεφάλαιο Η έννοια της Προστιθέμενης Αξίας</vt:lpstr>
      <vt:lpstr>Στάδια Παραγωγής</vt:lpstr>
      <vt:lpstr>Ομάδες- Δραστηριότητα 1</vt:lpstr>
      <vt:lpstr>Δραστηριότητα 1 (2)</vt:lpstr>
      <vt:lpstr>Ενδιάμεσα</vt:lpstr>
      <vt:lpstr>Αποφυγή πολλαπλού υπολογισμού του ΑΕΠ</vt:lpstr>
      <vt:lpstr>Προστιθέμενη αξία</vt:lpstr>
      <vt:lpstr>Δραστηριότητα 2</vt:lpstr>
      <vt:lpstr>Εννοιολογικός χάρτης (1)</vt:lpstr>
      <vt:lpstr>Εννοιολογικός χάρτης (2)</vt:lpstr>
      <vt:lpstr>Εννοιολογικός χάρτης (3)</vt:lpstr>
      <vt:lpstr>Ανακεφαλαίωση</vt:lpstr>
    </vt:vector>
  </TitlesOfParts>
  <Company>by adguard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ΑΡΧΕΣ ΟΙΚΟΝΟΜΙΚΗΣ ΘΕΩΡΙΑΣ 7ο Κεφάλαιο Η έννοια της Προστιθέμενης Αξίας</dc:title>
  <dc:creator>kathrine kathrines</dc:creator>
  <cp:lastModifiedBy>kathrine kathrines</cp:lastModifiedBy>
  <cp:revision>31</cp:revision>
  <cp:lastPrinted>2017-11-23T03:25:00Z</cp:lastPrinted>
  <dcterms:created xsi:type="dcterms:W3CDTF">2017-11-21T01:57:16Z</dcterms:created>
  <dcterms:modified xsi:type="dcterms:W3CDTF">2017-11-23T03:38:29Z</dcterms:modified>
</cp:coreProperties>
</file>