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9" d="100"/>
          <a:sy n="109" d="100"/>
        </p:scale>
        <p:origin x="-16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0299840-8ED8-46B4-B18E-D1DA009DD17A}" type="datetimeFigureOut">
              <a:rPr lang="el-GR" smtClean="0"/>
              <a:t>21/1/2015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C61AFD-3D55-4113-9BFC-63D36DF85D1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99840-8ED8-46B4-B18E-D1DA009DD17A}" type="datetimeFigureOut">
              <a:rPr lang="el-GR" smtClean="0"/>
              <a:t>21/1/2015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61AFD-3D55-4113-9BFC-63D36DF85D1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Ζήτηση Των Αγαθών</a:t>
            </a:r>
            <a:endParaRPr lang="el-GR" dirty="0"/>
          </a:p>
        </p:txBody>
      </p:sp>
      <p:sp>
        <p:nvSpPr>
          <p:cNvPr id="3" name="2 - Υπότιτλος"/>
          <p:cNvSpPr>
            <a:spLocks noGrp="1"/>
          </p:cNvSpPr>
          <p:nvPr>
            <p:ph type="subTitle" idx="1"/>
          </p:nvPr>
        </p:nvSpPr>
        <p:spPr/>
        <p:txBody>
          <a:bodyPr/>
          <a:lstStyle/>
          <a:p>
            <a:r>
              <a:rPr lang="el-GR" dirty="0" smtClean="0"/>
              <a:t>Ο Νόμος της Ζήτησης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643182"/>
            <a:ext cx="8229600" cy="1143000"/>
          </a:xfrm>
        </p:spPr>
        <p:txBody>
          <a:bodyPr>
            <a:normAutofit fontScale="90000"/>
          </a:bodyPr>
          <a:lstStyle/>
          <a:p>
            <a:pPr algn="just"/>
            <a:r>
              <a:rPr lang="el-GR" dirty="0" smtClean="0"/>
              <a:t>Οι τιμές των αγαθών προσδιορίζονται στην αγορά από την αλληλεπίδραση των δυνάμεων της ζήτησης και της προσφοράς.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συμπεριφορά του καταναλωτή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a:t>Η επιδίωξη της μέγιστης χρησιμότητας αποτελεί βασικό χαρακτηριστικό της συμπεριφοράς του καταναλωτή στη ζήτηση </a:t>
            </a:r>
            <a:r>
              <a:rPr lang="el-GR" dirty="0" smtClean="0"/>
              <a:t>αγαθών</a:t>
            </a:r>
          </a:p>
          <a:p>
            <a:pPr algn="just"/>
            <a:r>
              <a:rPr lang="el-GR" dirty="0"/>
              <a:t>Την παραπάνω επιδίωξη </a:t>
            </a:r>
            <a:r>
              <a:rPr lang="el-GR" b="1" dirty="0"/>
              <a:t>περιορίζουν δυο παράγοντες</a:t>
            </a:r>
            <a:r>
              <a:rPr lang="el-GR" dirty="0"/>
              <a:t> οι οποίοι σε μια συγκεκριμένη χρονική περίοδο είναι δεδομένοι για τον καταναλωτή: </a:t>
            </a:r>
            <a:r>
              <a:rPr lang="el-GR" b="1" dirty="0"/>
              <a:t>Το χρηματικό του εισόδημα και οι τιμές των αγαθών</a:t>
            </a:r>
            <a:r>
              <a:rPr lang="el-GR" b="1" dirty="0" smtClean="0"/>
              <a:t>.</a:t>
            </a:r>
          </a:p>
          <a:p>
            <a:pPr algn="just"/>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768997"/>
          </a:xfrm>
        </p:spPr>
        <p:txBody>
          <a:bodyPr>
            <a:normAutofit fontScale="92500" lnSpcReduction="10000"/>
          </a:bodyPr>
          <a:lstStyle/>
          <a:p>
            <a:pPr algn="just"/>
            <a:r>
              <a:rPr lang="el-GR" dirty="0"/>
              <a:t>ο καταναλωτής είναι αναγκασμένος να επιλέξει αυτά τα αγαθά και σε εκείνες τις ποσότητες που του επιτρέπει το εισόδημά του, έτσι ώστε από την κατανάλωσή τους να μεγιστοποιεί τη χρησιμότητά του. Μια τέτοια </a:t>
            </a:r>
            <a:r>
              <a:rPr lang="el-GR" dirty="0" smtClean="0"/>
              <a:t>συμπεριφορά ονομάζεται</a:t>
            </a:r>
            <a:r>
              <a:rPr lang="el-GR" dirty="0"/>
              <a:t> </a:t>
            </a:r>
            <a:r>
              <a:rPr lang="el-GR" b="1" dirty="0" smtClean="0"/>
              <a:t>ορθολογική </a:t>
            </a:r>
            <a:r>
              <a:rPr lang="el-GR" dirty="0" smtClean="0"/>
              <a:t>συμπεριφορά </a:t>
            </a:r>
            <a:r>
              <a:rPr lang="el-GR" dirty="0"/>
              <a:t>και </a:t>
            </a:r>
            <a:r>
              <a:rPr lang="el-GR" dirty="0" smtClean="0"/>
              <a:t>ο καταναλωτής </a:t>
            </a:r>
            <a:r>
              <a:rPr lang="el-GR" b="1" dirty="0" smtClean="0"/>
              <a:t>ορθολογικός </a:t>
            </a:r>
            <a:r>
              <a:rPr lang="el-GR" dirty="0" smtClean="0"/>
              <a:t>καταναλωτής.</a:t>
            </a:r>
          </a:p>
          <a:p>
            <a:pPr algn="just"/>
            <a:r>
              <a:rPr lang="el-GR" dirty="0"/>
              <a:t>Ένας ορθολογικός καταναλωτής, ο οποίος σε μια συγκεκριμένη χρονική περίοδο έχει έτσι κατανείμει το εισόδημά του, ώστε αγοράζοντας αυτά τα αγαθά και σε εκείνες τις ποσότητες να μεγιστοποιείται η χρησιμότητά του, λέμε ότι βρίσκεται σε </a:t>
            </a:r>
            <a:r>
              <a:rPr lang="el-GR" b="1" dirty="0"/>
              <a:t>ισορροπία.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Νόμος Της Ζήτησης</a:t>
            </a:r>
            <a:endParaRPr lang="el-GR" dirty="0"/>
          </a:p>
        </p:txBody>
      </p:sp>
      <p:sp>
        <p:nvSpPr>
          <p:cNvPr id="3" name="2 - Θέση περιεχομένου"/>
          <p:cNvSpPr>
            <a:spLocks noGrp="1"/>
          </p:cNvSpPr>
          <p:nvPr>
            <p:ph idx="1"/>
          </p:nvPr>
        </p:nvSpPr>
        <p:spPr/>
        <p:txBody>
          <a:bodyPr/>
          <a:lstStyle/>
          <a:p>
            <a:pPr algn="just"/>
            <a:r>
              <a:rPr lang="el-GR" b="1" dirty="0"/>
              <a:t>Όταν η τιμή ενός αγαθού μειώνεται, αυξάνεται η ζητούμενη ποσότητά του, και, όταν η τιμή του αυξάνεται, μειώνεται η ζητούμενη ποσότητα από το αγαθό αυτό, όταν οι άλλοι παράγοντες που μπορούν να επηρεάσουν τη ζήτηση παραμένουν σταθεροί (</a:t>
            </a:r>
            <a:r>
              <a:rPr lang="el-GR" b="1" dirty="0" err="1"/>
              <a:t>ceteris</a:t>
            </a:r>
            <a:r>
              <a:rPr lang="el-GR" b="1" dirty="0"/>
              <a:t> </a:t>
            </a:r>
            <a:r>
              <a:rPr lang="el-GR" b="1" dirty="0" err="1"/>
              <a:t>paribus</a:t>
            </a:r>
            <a:r>
              <a:rPr lang="el-GR" b="1" dirty="0"/>
              <a:t>).</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99</Words>
  <Application>Microsoft Office PowerPoint</Application>
  <PresentationFormat>Προβολή στην οθόνη (4:3)</PresentationFormat>
  <Paragraphs>10</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Η Ζήτηση Των Αγαθών</vt:lpstr>
      <vt:lpstr>Οι τιμές των αγαθών προσδιορίζονται στην αγορά από την αλληλεπίδραση των δυνάμεων της ζήτησης και της προσφοράς.  </vt:lpstr>
      <vt:lpstr>Η συμπεριφορά του καταναλωτή  </vt:lpstr>
      <vt:lpstr>Διαφάνεια 4</vt:lpstr>
      <vt:lpstr>Ο Νόμος Της Ζήτησης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Ζήτηση Των Αγαθών</dc:title>
  <dc:creator>makis</dc:creator>
  <cp:lastModifiedBy>makis</cp:lastModifiedBy>
  <cp:revision>2</cp:revision>
  <dcterms:created xsi:type="dcterms:W3CDTF">2015-01-21T17:10:05Z</dcterms:created>
  <dcterms:modified xsi:type="dcterms:W3CDTF">2015-01-21T17:29:49Z</dcterms:modified>
</cp:coreProperties>
</file>