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00" autoAdjust="0"/>
  </p:normalViewPr>
  <p:slideViewPr>
    <p:cSldViewPr>
      <p:cViewPr varScale="1">
        <p:scale>
          <a:sx n="56" d="100"/>
          <a:sy n="56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87BB-3BED-480B-9ACE-575922BA61A8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AFCB7-1E2F-4434-8616-7DE3493B6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Καλησπέρα</a:t>
            </a:r>
            <a:r>
              <a:rPr lang="el-GR" baseline="0" dirty="0" smtClean="0"/>
              <a:t> σας,</a:t>
            </a:r>
          </a:p>
          <a:p>
            <a:r>
              <a:rPr lang="el-GR" baseline="0" dirty="0" smtClean="0"/>
              <a:t>Σήμερα θα έχουμε μία πρώτη επαφή με την επιστήμη της κοινωνιολογίας, μία επιστήμη που μαζί με άλλες ανήκει στις επονομαζόμενες κοινωνικές επιστήμες.</a:t>
            </a:r>
          </a:p>
          <a:p>
            <a:r>
              <a:rPr lang="el-GR" baseline="0" dirty="0" smtClean="0"/>
              <a:t>Σήμερα μέσα από αυτή την μικρή εισαγωγή θα προσπαθήσουμε να κατανοήσουμε τόσο τους λόγους γέννησής της όσο και το βασικό αντικείμενό της.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baseline="0" dirty="0" smtClean="0"/>
              <a:t>Υπάρχουν ιστορικές και κοινωνικές συνθήκες κάτω από τις οποίες γεννήθηκε η νέα αυτή επιστήμη.</a:t>
            </a:r>
          </a:p>
          <a:p>
            <a:endParaRPr lang="el-GR" baseline="0" dirty="0" smtClean="0"/>
          </a:p>
          <a:p>
            <a:r>
              <a:rPr lang="el-GR" baseline="0" dirty="0" smtClean="0"/>
              <a:t>1-Ξεκινά…</a:t>
            </a:r>
          </a:p>
          <a:p>
            <a:r>
              <a:rPr lang="el-GR" baseline="0" dirty="0" smtClean="0"/>
              <a:t>2-Αφορμή στάθηκε…</a:t>
            </a:r>
          </a:p>
          <a:p>
            <a:r>
              <a:rPr lang="el-GR" baseline="0" dirty="0" smtClean="0"/>
              <a:t>3-Αυτό είχε ως αποτέλεσμα…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5 Αλλαγές!!!</a:t>
            </a:r>
          </a:p>
          <a:p>
            <a:endParaRPr lang="el-GR" dirty="0" smtClean="0"/>
          </a:p>
          <a:p>
            <a:r>
              <a:rPr lang="el-GR" dirty="0" smtClean="0"/>
              <a:t>…στη ζωή των ανθρώπων είναι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4 στοιχεία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Καθώς ακόμη</a:t>
            </a:r>
            <a:r>
              <a:rPr lang="el-GR" baseline="0" dirty="0" smtClean="0"/>
              <a:t> δεν μπορούμε να μιλήσουμε για κοινωνικούς επιστήμονες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Πως το</a:t>
            </a:r>
            <a:r>
              <a:rPr lang="el-GR" baseline="0" dirty="0" smtClean="0"/>
              <a:t> άτομο συμπεριφέρεται ως μέρος του συνόλου!!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6</a:t>
            </a:r>
            <a:r>
              <a:rPr lang="el-GR" baseline="0" dirty="0" smtClean="0"/>
              <a:t> στοιχεία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AFCB7-1E2F-4434-8616-7DE3493B611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7BC63F-BB62-4C92-AA62-32FD2E3272C4}" type="datetimeFigureOut">
              <a:rPr lang="el-GR" smtClean="0"/>
              <a:pPr/>
              <a:t>11/12/2014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3249B2-786E-4845-AD22-5ECDE27DE11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Εισαγωγη</a:t>
            </a:r>
            <a:r>
              <a:rPr lang="el-GR" dirty="0" smtClean="0"/>
              <a:t> στην </a:t>
            </a:r>
            <a:r>
              <a:rPr lang="el-GR" dirty="0" err="1" smtClean="0"/>
              <a:t>κοινωνιολογια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5620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ΓΕΝΝΗΣΗ ΤΗΣ ΚΟΙΝΩΝΙΟΛΟΓΙΑΣ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560840" cy="5421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Δυτική Ευρώπη    18</a:t>
            </a:r>
            <a:r>
              <a:rPr lang="el-GR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ος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- 19</a:t>
            </a:r>
            <a:r>
              <a:rPr lang="el-GR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ος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αιώνας</a:t>
            </a: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Γαλλική Επανάσταση (1789)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Βιομηχανική Επανάσταση (18</a:t>
            </a:r>
            <a:r>
              <a:rPr lang="el-GR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ος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αιώνας)</a:t>
            </a:r>
          </a:p>
          <a:p>
            <a:pPr>
              <a:buFont typeface="Arial" pitchFamily="34" charset="0"/>
              <a:buChar char="•"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en-US" b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en-US" b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en-US" b="1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l-GR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Βαθιές Αλλαγές στη ζωή των ανθρώπων</a:t>
            </a:r>
          </a:p>
          <a:p>
            <a:endParaRPr lang="el-GR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1920" y="4941168"/>
            <a:ext cx="792088" cy="576064"/>
          </a:xfrm>
          <a:prstGeom prst="downArrow">
            <a:avLst>
              <a:gd name="adj1" fmla="val 4674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l-GR" dirty="0"/>
          </a:p>
        </p:txBody>
      </p:sp>
      <p:pic>
        <p:nvPicPr>
          <p:cNvPr id="5" name="4 - Εικόνα" descr="800px-Eugène_Delacroix_-_La_liberté_guidant_le_peup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2996951"/>
            <a:ext cx="2952328" cy="2336030"/>
          </a:xfrm>
          <a:prstGeom prst="rect">
            <a:avLst/>
          </a:prstGeom>
        </p:spPr>
      </p:pic>
      <p:pic>
        <p:nvPicPr>
          <p:cNvPr id="6" name="5 - Εικόνα" descr="img2_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3212976"/>
            <a:ext cx="3312368" cy="189695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634082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l-GR" sz="2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Αλλαγές  που συντελούνται: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571184" cy="5421216"/>
          </a:xfrm>
        </p:spPr>
        <p:txBody>
          <a:bodyPr/>
          <a:lstStyle/>
          <a:p>
            <a:pPr>
              <a:buNone/>
            </a:pPr>
            <a:endParaRPr lang="el-GR" b="1" dirty="0" smtClean="0"/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εισαγωγή της μηχανής στον εργασιακό χώρο</a:t>
            </a:r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σιδηροδρομικού δικτύου</a:t>
            </a:r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έξοδος των αγροτών από την ύπαιθρο</a:t>
            </a:r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εμφάνιση της εργατικής τάξης</a:t>
            </a:r>
          </a:p>
          <a:p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έντονη αστικοποίηση</a:t>
            </a:r>
          </a:p>
          <a:p>
            <a:endParaRPr lang="el-GR" dirty="0" smtClean="0"/>
          </a:p>
          <a:p>
            <a:endParaRPr lang="el-GR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99176" cy="45719"/>
          </a:xfrm>
        </p:spPr>
        <p:txBody>
          <a:bodyPr>
            <a:normAutofit fontScale="90000"/>
          </a:bodyPr>
          <a:lstStyle/>
          <a:p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571184" cy="5925272"/>
          </a:xfrm>
        </p:spPr>
        <p:txBody>
          <a:bodyPr>
            <a:normAutofit/>
          </a:bodyPr>
          <a:lstStyle/>
          <a:p>
            <a:r>
              <a:rPr lang="el-G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Οι αλλαγές αυτές προκαλούν ανασφάλεια και ανησυχία</a:t>
            </a: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Καθώς:</a:t>
            </a: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Διαλύονται οι παραδοσιακοί κοινωνικοί δεσμοί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Επηρεάζονται οι λειτουργίες της οικογένειας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Δημιουργούνται νέες τεχνικές παραγωγής 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Αναδύονται νέες κοινωνικές τάξεις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27168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Όλες αυτές λοιπόν οι αλλαγές έκαναν </a:t>
            </a:r>
            <a:r>
              <a:rPr lang="el-GR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πολιτικούς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και </a:t>
            </a:r>
            <a:r>
              <a:rPr lang="el-GR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στοχαστές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να προσπαθούν να ερμηνεύσουν και στη συνέχεια να θεραπεύσουν τα κοινωνικά προβλήματα που εμφανίστηκαν </a:t>
            </a: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l-G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Κάπου εκεί λοιπόν γεννήθηκε η επιστήμη της κοινωνιολογίας</a:t>
            </a:r>
            <a:endParaRPr lang="el-G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Αντικειμενο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τησ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κοινωνιολογιασ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ΓΕΝΙΚΑ</a:t>
            </a:r>
          </a:p>
          <a:p>
            <a:pPr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Δεν επικεντρώνεται στο άτομο αλλά στο κοινωνικό σύνολο στις σύγχρονες κοινωνίες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99176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99176" cy="5781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ΠΙΟ ΣΥΓΚΕΚΡΙΜΕΝΑ </a:t>
            </a:r>
          </a:p>
          <a:p>
            <a:pPr>
              <a:buNone/>
            </a:pPr>
            <a:endParaRPr lang="el-GR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Μελετά: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κοινωνικά φαινόμενα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 δράση των κοινωνικών ομάδων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 σχέση μεταξύ ατόμου και ομάδων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τις σχέσεις μεταξύ κοινωνικών ομάδων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τις κοινωνικές διαδικασίες</a:t>
            </a:r>
          </a:p>
          <a:p>
            <a:pPr>
              <a:buFont typeface="Wingdings" pitchFamily="2" charset="2"/>
              <a:buChar char="Ø"/>
            </a:pPr>
            <a:r>
              <a:rPr lang="el-GR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 μετασχηματισμό των κοινωνιών</a:t>
            </a:r>
          </a:p>
          <a:p>
            <a:endParaRPr lang="el-GR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562074"/>
          </a:xfrm>
        </p:spPr>
        <p:txBody>
          <a:bodyPr/>
          <a:lstStyle/>
          <a:p>
            <a:pPr algn="ctr"/>
            <a:r>
              <a:rPr lang="el-GR" b="1" dirty="0" err="1" smtClean="0"/>
              <a:t>Ανακεφαλαιωση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280920" cy="5277200"/>
          </a:xfrm>
        </p:spPr>
        <p:txBody>
          <a:bodyPr/>
          <a:lstStyle/>
          <a:p>
            <a:pPr algn="ctr">
              <a:buNone/>
            </a:pPr>
            <a:r>
              <a:rPr lang="el-GR" u="sng" dirty="0" smtClean="0"/>
              <a:t>ΓΕΝΝΗΣΗ ΤΗΣ ΚΟΙΝΩΝΙΟΛΟΓΙΑΣ</a:t>
            </a:r>
          </a:p>
          <a:p>
            <a:pPr algn="ctr">
              <a:buNone/>
            </a:pPr>
            <a:endParaRPr lang="el-GR" u="sng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18</a:t>
            </a:r>
            <a:r>
              <a:rPr lang="el-GR" baseline="30000" dirty="0" smtClean="0"/>
              <a:t>ος</a:t>
            </a:r>
            <a:r>
              <a:rPr lang="el-GR" dirty="0" smtClean="0"/>
              <a:t> -19</a:t>
            </a:r>
            <a:r>
              <a:rPr lang="el-GR" baseline="30000" dirty="0" smtClean="0"/>
              <a:t>ος</a:t>
            </a:r>
            <a:r>
              <a:rPr lang="el-GR" dirty="0" smtClean="0"/>
              <a:t> αιώνας Δυτική Ευρώπη</a:t>
            </a:r>
          </a:p>
          <a:p>
            <a:pPr indent="0">
              <a:spcBef>
                <a:spcPts val="0"/>
              </a:spcBef>
              <a:buNone/>
            </a:pPr>
            <a:r>
              <a:rPr lang="el-GR" dirty="0" smtClean="0"/>
              <a:t>Αφορμή: </a:t>
            </a:r>
          </a:p>
          <a:p>
            <a:pPr indent="0">
              <a:spcBef>
                <a:spcPts val="0"/>
              </a:spcBef>
              <a:buNone/>
            </a:pPr>
            <a:r>
              <a:rPr lang="el-GR" dirty="0" smtClean="0"/>
              <a:t>Γαλλική και Βιομηχανική Επανάσταση που</a:t>
            </a:r>
          </a:p>
          <a:p>
            <a:pPr indent="0">
              <a:spcBef>
                <a:spcPts val="0"/>
              </a:spcBef>
              <a:buNone/>
            </a:pPr>
            <a:r>
              <a:rPr lang="el-GR" dirty="0" smtClean="0"/>
              <a:t>επιφέρουν ριζικές αλλαγές στη ζωή των ανθρώπων</a:t>
            </a:r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u="sng" dirty="0" smtClean="0"/>
              <a:t>ΑΝΤΙΚΕΙΜΕΝΟ ΤΗΣ ΚΟΙΝΩΝΙΟΛΟΓΊΑΣ</a:t>
            </a:r>
          </a:p>
          <a:p>
            <a:pPr algn="ctr">
              <a:buNone/>
            </a:pPr>
            <a:endParaRPr lang="el-GR" u="sng" dirty="0" smtClean="0"/>
          </a:p>
          <a:p>
            <a:pPr indent="0" algn="just">
              <a:spcBef>
                <a:spcPts val="0"/>
              </a:spcBef>
              <a:buNone/>
            </a:pPr>
            <a:r>
              <a:rPr lang="el-GR" dirty="0" smtClean="0"/>
              <a:t>Κοινωνικό σύνολο, πως το άτομο συμπεριφέρεται ως μέρος του συνόλου</a:t>
            </a:r>
          </a:p>
          <a:p>
            <a:pPr algn="ctr">
              <a:buNone/>
            </a:pPr>
            <a:endParaRPr lang="el-GR" u="sng" dirty="0" smtClean="0"/>
          </a:p>
          <a:p>
            <a:pPr algn="ctr">
              <a:buNone/>
            </a:pPr>
            <a:endParaRPr lang="el-G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5.6|4.4|8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4.3|6.7|8.4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14.2|6.5|1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3.9|29.2|14.2|11.3|7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</TotalTime>
  <Words>310</Words>
  <Application>Microsoft Office PowerPoint</Application>
  <PresentationFormat>Προβολή στην οθόνη (4:3)</PresentationFormat>
  <Paragraphs>79</Paragraphs>
  <Slides>8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Προεξοχή</vt:lpstr>
      <vt:lpstr>Εισαγωγη στην κοινωνιολογια</vt:lpstr>
      <vt:lpstr>Η ΓΕΝΝΗΣΗ ΤΗΣ ΚΟΙΝΩΝΙΟΛΟΓΙΑΣ</vt:lpstr>
      <vt:lpstr>Αλλαγές  που συντελούνται: </vt:lpstr>
      <vt:lpstr>Διαφάνεια 4</vt:lpstr>
      <vt:lpstr>Διαφάνεια 5</vt:lpstr>
      <vt:lpstr>Αντικειμενο τησ κοινωνιολογιασ</vt:lpstr>
      <vt:lpstr>Διαφάνεια 7</vt:lpstr>
      <vt:lpstr>Ανακεφαλαιωση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Κώστας Νικολάου</dc:creator>
  <cp:lastModifiedBy>Κώστας Νικολάου</cp:lastModifiedBy>
  <cp:revision>62</cp:revision>
  <dcterms:created xsi:type="dcterms:W3CDTF">2014-11-09T21:44:02Z</dcterms:created>
  <dcterms:modified xsi:type="dcterms:W3CDTF">2014-12-11T12:02:04Z</dcterms:modified>
</cp:coreProperties>
</file>