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27"/>
  </p:notesMasterIdLst>
  <p:sldIdLst>
    <p:sldId id="256" r:id="rId2"/>
    <p:sldId id="258" r:id="rId3"/>
    <p:sldId id="259" r:id="rId4"/>
    <p:sldId id="303" r:id="rId5"/>
    <p:sldId id="284" r:id="rId6"/>
    <p:sldId id="285" r:id="rId7"/>
    <p:sldId id="286" r:id="rId8"/>
    <p:sldId id="292" r:id="rId9"/>
    <p:sldId id="291" r:id="rId10"/>
    <p:sldId id="293" r:id="rId11"/>
    <p:sldId id="304" r:id="rId12"/>
    <p:sldId id="290" r:id="rId13"/>
    <p:sldId id="289" r:id="rId14"/>
    <p:sldId id="288" r:id="rId15"/>
    <p:sldId id="287" r:id="rId16"/>
    <p:sldId id="313" r:id="rId17"/>
    <p:sldId id="312" r:id="rId18"/>
    <p:sldId id="311" r:id="rId19"/>
    <p:sldId id="310" r:id="rId20"/>
    <p:sldId id="309" r:id="rId21"/>
    <p:sldId id="308" r:id="rId22"/>
    <p:sldId id="307" r:id="rId23"/>
    <p:sldId id="306" r:id="rId24"/>
    <p:sldId id="305" r:id="rId25"/>
    <p:sldId id="314" r:id="rId26"/>
  </p:sldIdLst>
  <p:sldSz cx="9144000" cy="5143500" type="screen16x9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DCD16C75-885E-48A7-BF5E-A38C7A20E9C2}">
  <a:tblStyle styleId="{DCD16C75-885E-48A7-BF5E-A38C7A20E9C2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404" y="-1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8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84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8194" name="Shape 8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5058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7106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9154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1202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3250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5298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7346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hape 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9394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hape 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1442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hape 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3490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hape 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0242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hape 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5538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hape 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7586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hape 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9634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hape 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1682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hape 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3730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11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2290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1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2770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4818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6866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8914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0962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3010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4C5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"/>
          <p:cNvSpPr>
            <a:spLocks/>
          </p:cNvSpPr>
          <p:nvPr/>
        </p:nvSpPr>
        <p:spPr bwMode="auto">
          <a:xfrm flipH="1">
            <a:off x="6350" y="301625"/>
            <a:ext cx="9150350" cy="4497388"/>
          </a:xfrm>
          <a:custGeom>
            <a:avLst/>
            <a:gdLst>
              <a:gd name="T0" fmla="*/ 0 w 366002"/>
              <a:gd name="T1" fmla="*/ 0 h 149344"/>
              <a:gd name="T2" fmla="*/ 366002 w 366002"/>
              <a:gd name="T3" fmla="*/ 149344 h 149344"/>
            </a:gdLst>
            <a:ahLst/>
            <a:cxnLst>
              <a:cxn ang="0">
                <a:pos x="0" y="55491"/>
              </a:cxn>
              <a:cxn ang="0">
                <a:pos x="0" y="107122"/>
              </a:cxn>
              <a:cxn ang="0">
                <a:pos x="96507" y="149344"/>
              </a:cxn>
              <a:cxn ang="0">
                <a:pos x="366002" y="116290"/>
              </a:cxn>
              <a:cxn ang="0">
                <a:pos x="366002" y="40050"/>
              </a:cxn>
              <a:cxn ang="0">
                <a:pos x="274079" y="0"/>
              </a:cxn>
            </a:cxnLst>
            <a:rect l="T0" t="T1" r="T2" b="T3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52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" name="Shape 10"/>
          <p:cNvSpPr>
            <a:spLocks/>
          </p:cNvSpPr>
          <p:nvPr/>
        </p:nvSpPr>
        <p:spPr bwMode="auto">
          <a:xfrm>
            <a:off x="-6350" y="760413"/>
            <a:ext cx="9144000" cy="3768725"/>
          </a:xfrm>
          <a:custGeom>
            <a:avLst/>
            <a:gdLst>
              <a:gd name="T0" fmla="*/ 0 w 365766"/>
              <a:gd name="T1" fmla="*/ 0 h 150792"/>
              <a:gd name="T2" fmla="*/ 365766 w 365766"/>
              <a:gd name="T3" fmla="*/ 150792 h 150792"/>
            </a:gdLst>
            <a:ahLst/>
            <a:cxnLst>
              <a:cxn ang="0">
                <a:pos x="365766" y="12416"/>
              </a:cxn>
              <a:cxn ang="0">
                <a:pos x="289997" y="0"/>
              </a:cxn>
              <a:cxn ang="0">
                <a:pos x="0" y="55421"/>
              </a:cxn>
              <a:cxn ang="0">
                <a:pos x="0" y="127486"/>
              </a:cxn>
              <a:cxn ang="0">
                <a:pos x="70927" y="150792"/>
              </a:cxn>
              <a:cxn ang="0">
                <a:pos x="365766" y="122256"/>
              </a:cxn>
            </a:cxnLst>
            <a:rect l="T0" t="T1" r="T2" b="T3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66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" name="Shape 11"/>
          <p:cNvSpPr>
            <a:spLocks/>
          </p:cNvSpPr>
          <p:nvPr/>
        </p:nvSpPr>
        <p:spPr bwMode="auto">
          <a:xfrm>
            <a:off x="0" y="1350963"/>
            <a:ext cx="9156700" cy="2889250"/>
          </a:xfrm>
          <a:custGeom>
            <a:avLst/>
            <a:gdLst>
              <a:gd name="T0" fmla="*/ 0 w 366243"/>
              <a:gd name="T1" fmla="*/ 0 h 106157"/>
              <a:gd name="T2" fmla="*/ 366243 w 366243"/>
              <a:gd name="T3" fmla="*/ 106157 h 106157"/>
            </a:gdLst>
            <a:ahLst/>
            <a:cxnLst>
              <a:cxn ang="0">
                <a:pos x="241" y="0"/>
              </a:cxn>
              <a:cxn ang="0">
                <a:pos x="0" y="77929"/>
              </a:cxn>
              <a:cxn ang="0">
                <a:pos x="366243" y="106157"/>
              </a:cxn>
              <a:cxn ang="0">
                <a:pos x="366243" y="4102"/>
              </a:cxn>
            </a:cxnLst>
            <a:rect l="T0" t="T1" r="T2" b="T3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5999" cy="1159799"/>
          </a:xfrm>
          <a:prstGeom prst="rect">
            <a:avLst/>
          </a:prstGeom>
        </p:spPr>
        <p:txBody>
          <a:bodyPr anchor="ctr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ABE33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"/>
          <p:cNvSpPr>
            <a:spLocks/>
          </p:cNvSpPr>
          <p:nvPr/>
        </p:nvSpPr>
        <p:spPr bwMode="auto">
          <a:xfrm flipH="1">
            <a:off x="6350" y="301625"/>
            <a:ext cx="9150350" cy="4497388"/>
          </a:xfrm>
          <a:custGeom>
            <a:avLst/>
            <a:gdLst>
              <a:gd name="T0" fmla="*/ 0 w 366002"/>
              <a:gd name="T1" fmla="*/ 0 h 149344"/>
              <a:gd name="T2" fmla="*/ 366002 w 366002"/>
              <a:gd name="T3" fmla="*/ 149344 h 149344"/>
            </a:gdLst>
            <a:ahLst/>
            <a:cxnLst>
              <a:cxn ang="0">
                <a:pos x="0" y="55491"/>
              </a:cxn>
              <a:cxn ang="0">
                <a:pos x="0" y="107122"/>
              </a:cxn>
              <a:cxn ang="0">
                <a:pos x="96507" y="149344"/>
              </a:cxn>
              <a:cxn ang="0">
                <a:pos x="366002" y="116290"/>
              </a:cxn>
              <a:cxn ang="0">
                <a:pos x="366002" y="40050"/>
              </a:cxn>
              <a:cxn ang="0">
                <a:pos x="274079" y="0"/>
              </a:cxn>
            </a:cxnLst>
            <a:rect l="T0" t="T1" r="T2" b="T3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" name="Shape 15"/>
          <p:cNvSpPr>
            <a:spLocks/>
          </p:cNvSpPr>
          <p:nvPr/>
        </p:nvSpPr>
        <p:spPr bwMode="auto">
          <a:xfrm>
            <a:off x="-6350" y="754063"/>
            <a:ext cx="9144000" cy="3770312"/>
          </a:xfrm>
          <a:custGeom>
            <a:avLst/>
            <a:gdLst>
              <a:gd name="T0" fmla="*/ 0 w 365766"/>
              <a:gd name="T1" fmla="*/ 0 h 150792"/>
              <a:gd name="T2" fmla="*/ 365766 w 365766"/>
              <a:gd name="T3" fmla="*/ 150792 h 150792"/>
            </a:gdLst>
            <a:ahLst/>
            <a:cxnLst>
              <a:cxn ang="0">
                <a:pos x="365766" y="12416"/>
              </a:cxn>
              <a:cxn ang="0">
                <a:pos x="289997" y="0"/>
              </a:cxn>
              <a:cxn ang="0">
                <a:pos x="0" y="55421"/>
              </a:cxn>
              <a:cxn ang="0">
                <a:pos x="0" y="127486"/>
              </a:cxn>
              <a:cxn ang="0">
                <a:pos x="70927" y="150792"/>
              </a:cxn>
              <a:cxn ang="0">
                <a:pos x="365766" y="122256"/>
              </a:cxn>
            </a:cxnLst>
            <a:rect l="T0" t="T1" r="T2" b="T3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66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" name="Shape 16"/>
          <p:cNvSpPr>
            <a:spLocks/>
          </p:cNvSpPr>
          <p:nvPr/>
        </p:nvSpPr>
        <p:spPr bwMode="auto">
          <a:xfrm>
            <a:off x="0" y="1350963"/>
            <a:ext cx="9156700" cy="2889250"/>
          </a:xfrm>
          <a:custGeom>
            <a:avLst/>
            <a:gdLst>
              <a:gd name="T0" fmla="*/ 0 w 366243"/>
              <a:gd name="T1" fmla="*/ 0 h 106157"/>
              <a:gd name="T2" fmla="*/ 366243 w 366243"/>
              <a:gd name="T3" fmla="*/ 106157 h 106157"/>
            </a:gdLst>
            <a:ahLst/>
            <a:cxnLst>
              <a:cxn ang="0">
                <a:pos x="241" y="0"/>
              </a:cxn>
              <a:cxn ang="0">
                <a:pos x="0" y="77929"/>
              </a:cxn>
              <a:cxn ang="0">
                <a:pos x="366243" y="106157"/>
              </a:cxn>
              <a:cxn ang="0">
                <a:pos x="366243" y="4102"/>
              </a:cxn>
            </a:cxnLst>
            <a:rect l="T0" t="T1" r="T2" b="T3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00AE9D">
              <a:alpha val="8352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815525" y="2040550"/>
            <a:ext cx="5513100" cy="1159799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815375" y="3068650"/>
            <a:ext cx="5513100" cy="784799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buClr>
                <a:srgbClr val="004C52"/>
              </a:buClr>
              <a:buSzPct val="100000"/>
              <a:buNone/>
              <a:defRPr sz="1800" b="1"/>
            </a:lvl1pPr>
            <a:lvl2pPr lvl="1" algn="ctr" rtl="0">
              <a:spcBef>
                <a:spcPts val="0"/>
              </a:spcBef>
              <a:buClr>
                <a:srgbClr val="004C52"/>
              </a:buClr>
              <a:buSzPct val="100000"/>
              <a:buNone/>
              <a:defRPr sz="1800" b="1"/>
            </a:lvl2pPr>
            <a:lvl3pPr lvl="2" algn="ctr" rtl="0">
              <a:spcBef>
                <a:spcPts val="0"/>
              </a:spcBef>
              <a:buClr>
                <a:srgbClr val="004C52"/>
              </a:buClr>
              <a:buSzPct val="100000"/>
              <a:buNone/>
              <a:defRPr sz="1800" b="1"/>
            </a:lvl3pPr>
            <a:lvl4pPr lvl="3" algn="ctr" rtl="0">
              <a:spcBef>
                <a:spcPts val="0"/>
              </a:spcBef>
              <a:buSzPct val="100000"/>
              <a:buNone/>
              <a:defRPr sz="1800" b="1"/>
            </a:lvl4pPr>
            <a:lvl5pPr lvl="4" algn="ctr" rtl="0">
              <a:spcBef>
                <a:spcPts val="0"/>
              </a:spcBef>
              <a:buSzPct val="100000"/>
              <a:buNone/>
              <a:defRPr sz="1800" b="1"/>
            </a:lvl5pPr>
            <a:lvl6pPr lvl="5" algn="ctr" rtl="0">
              <a:spcBef>
                <a:spcPts val="0"/>
              </a:spcBef>
              <a:buSzPct val="100000"/>
              <a:buNone/>
              <a:defRPr sz="1800" b="1"/>
            </a:lvl6pPr>
            <a:lvl7pPr lvl="6" algn="ctr" rtl="0">
              <a:spcBef>
                <a:spcPts val="0"/>
              </a:spcBef>
              <a:buSzPct val="100000"/>
              <a:buNone/>
              <a:defRPr sz="1800" b="1"/>
            </a:lvl7pPr>
            <a:lvl8pPr lvl="7" algn="ctr" rtl="0">
              <a:spcBef>
                <a:spcPts val="0"/>
              </a:spcBef>
              <a:buSzPct val="100000"/>
              <a:buNone/>
              <a:defRPr sz="1800" b="1"/>
            </a:lvl8pPr>
            <a:lvl9pPr lvl="8" algn="ctr" rtl="0">
              <a:spcBef>
                <a:spcPts val="0"/>
              </a:spcBef>
              <a:buSzPct val="1000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27"/>
          <p:cNvGrpSpPr>
            <a:grpSpLocks/>
          </p:cNvGrpSpPr>
          <p:nvPr/>
        </p:nvGrpSpPr>
        <p:grpSpPr bwMode="auto">
          <a:xfrm>
            <a:off x="-6350" y="0"/>
            <a:ext cx="9167813" cy="5162550"/>
            <a:chOff x="-6025" y="0"/>
            <a:chExt cx="9168125" cy="5163100"/>
          </a:xfrm>
        </p:grpSpPr>
        <p:sp>
          <p:nvSpPr>
            <p:cNvPr id="5" name="Shape 28"/>
            <p:cNvSpPr>
              <a:spLocks/>
            </p:cNvSpPr>
            <p:nvPr/>
          </p:nvSpPr>
          <p:spPr bwMode="auto">
            <a:xfrm>
              <a:off x="0" y="0"/>
              <a:ext cx="8552900" cy="1333000"/>
            </a:xfrm>
            <a:custGeom>
              <a:avLst/>
              <a:gdLst>
                <a:gd name="T0" fmla="*/ 0 w 342116"/>
                <a:gd name="T1" fmla="*/ 0 h 53320"/>
                <a:gd name="T2" fmla="*/ 342116 w 342116"/>
                <a:gd name="T3" fmla="*/ 53320 h 53320"/>
              </a:gdLst>
              <a:ahLst/>
              <a:cxnLst>
                <a:cxn ang="0">
                  <a:pos x="0" y="0"/>
                </a:cxn>
                <a:cxn ang="0">
                  <a:pos x="0" y="53320"/>
                </a:cxn>
                <a:cxn ang="0">
                  <a:pos x="342116" y="0"/>
                </a:cxn>
              </a:cxnLst>
              <a:rect l="T0" t="T1" r="T2" b="T3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Shape 29"/>
            <p:cNvSpPr>
              <a:spLocks/>
            </p:cNvSpPr>
            <p:nvPr/>
          </p:nvSpPr>
          <p:spPr bwMode="auto">
            <a:xfrm>
              <a:off x="2563450" y="0"/>
              <a:ext cx="6580550" cy="1272675"/>
            </a:xfrm>
            <a:custGeom>
              <a:avLst/>
              <a:gdLst>
                <a:gd name="T0" fmla="*/ 0 w 263222"/>
                <a:gd name="T1" fmla="*/ 0 h 50907"/>
                <a:gd name="T2" fmla="*/ 263222 w 263222"/>
                <a:gd name="T3" fmla="*/ 50907 h 50907"/>
              </a:gdLst>
              <a:ahLst/>
              <a:cxnLst>
                <a:cxn ang="0">
                  <a:pos x="0" y="0"/>
                </a:cxn>
                <a:cxn ang="0">
                  <a:pos x="217381" y="50907"/>
                </a:cxn>
                <a:cxn ang="0">
                  <a:pos x="263222" y="10133"/>
                </a:cxn>
                <a:cxn ang="0">
                  <a:pos x="263222" y="0"/>
                </a:cxn>
              </a:cxnLst>
              <a:rect l="T0" t="T1" r="T2" b="T3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52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Shape 30"/>
            <p:cNvSpPr>
              <a:spLocks/>
            </p:cNvSpPr>
            <p:nvPr/>
          </p:nvSpPr>
          <p:spPr bwMode="auto">
            <a:xfrm>
              <a:off x="-6025" y="2"/>
              <a:ext cx="7298300" cy="1471709"/>
            </a:xfrm>
            <a:custGeom>
              <a:avLst/>
              <a:gdLst>
                <a:gd name="T0" fmla="*/ 0 w 291932"/>
                <a:gd name="T1" fmla="*/ 0 h 58628"/>
                <a:gd name="T2" fmla="*/ 291932 w 291932"/>
                <a:gd name="T3" fmla="*/ 58628 h 58628"/>
              </a:gdLst>
              <a:ahLst/>
              <a:cxnLst>
                <a:cxn ang="0">
                  <a:pos x="0" y="18578"/>
                </a:cxn>
                <a:cxn ang="0">
                  <a:pos x="241" y="34019"/>
                </a:cxn>
                <a:cxn ang="0">
                  <a:pos x="221482" y="58628"/>
                </a:cxn>
                <a:cxn ang="0">
                  <a:pos x="291932" y="0"/>
                </a:cxn>
              </a:cxnLst>
              <a:rect l="T0" t="T1" r="T2" b="T3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7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Shape 31"/>
            <p:cNvSpPr>
              <a:spLocks/>
            </p:cNvSpPr>
            <p:nvPr/>
          </p:nvSpPr>
          <p:spPr bwMode="auto">
            <a:xfrm>
              <a:off x="3596100" y="4667000"/>
              <a:ext cx="5090700" cy="476500"/>
            </a:xfrm>
            <a:custGeom>
              <a:avLst/>
              <a:gdLst>
                <a:gd name="T0" fmla="*/ 0 w 203628"/>
                <a:gd name="T1" fmla="*/ 0 h 19060"/>
                <a:gd name="T2" fmla="*/ 203628 w 203628"/>
                <a:gd name="T3" fmla="*/ 19060 h 19060"/>
              </a:gdLst>
              <a:ahLst/>
              <a:cxnLst>
                <a:cxn ang="0">
                  <a:pos x="0" y="19060"/>
                </a:cxn>
                <a:cxn ang="0">
                  <a:pos x="203628" y="19060"/>
                </a:cxn>
                <a:cxn ang="0">
                  <a:pos x="157305" y="0"/>
                </a:cxn>
              </a:cxnLst>
              <a:rect l="T0" t="T1" r="T2" b="T3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Shape 32"/>
            <p:cNvSpPr>
              <a:spLocks/>
            </p:cNvSpPr>
            <p:nvPr/>
          </p:nvSpPr>
          <p:spPr bwMode="auto">
            <a:xfrm>
              <a:off x="5525000" y="4692625"/>
              <a:ext cx="3637100" cy="470475"/>
            </a:xfrm>
            <a:custGeom>
              <a:avLst/>
              <a:gdLst>
                <a:gd name="T0" fmla="*/ 0 w 145484"/>
                <a:gd name="T1" fmla="*/ 0 h 18819"/>
                <a:gd name="T2" fmla="*/ 145484 w 145484"/>
                <a:gd name="T3" fmla="*/ 18819 h 18819"/>
              </a:gdLst>
              <a:ahLst/>
              <a:cxnLst>
                <a:cxn ang="0">
                  <a:pos x="145484" y="0"/>
                </a:cxn>
                <a:cxn ang="0">
                  <a:pos x="145484" y="18819"/>
                </a:cxn>
                <a:cxn ang="0">
                  <a:pos x="0" y="18819"/>
                </a:cxn>
              </a:cxnLst>
              <a:rect l="T0" t="T1" r="T2" b="T3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52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Shape 33"/>
            <p:cNvSpPr>
              <a:spLocks/>
            </p:cNvSpPr>
            <p:nvPr/>
          </p:nvSpPr>
          <p:spPr bwMode="auto">
            <a:xfrm>
              <a:off x="7521475" y="4023125"/>
              <a:ext cx="1634600" cy="1139975"/>
            </a:xfrm>
            <a:custGeom>
              <a:avLst/>
              <a:gdLst>
                <a:gd name="T0" fmla="*/ 0 w 65384"/>
                <a:gd name="T1" fmla="*/ 0 h 45599"/>
                <a:gd name="T2" fmla="*/ 65384 w 65384"/>
                <a:gd name="T3" fmla="*/ 45599 h 45599"/>
              </a:gdLst>
              <a:ahLst/>
              <a:cxnLst>
                <a:cxn ang="0">
                  <a:pos x="65384" y="27022"/>
                </a:cxn>
                <a:cxn ang="0">
                  <a:pos x="65384" y="0"/>
                </a:cxn>
                <a:cxn ang="0">
                  <a:pos x="0" y="45599"/>
                </a:cxn>
              </a:cxnLst>
              <a:rect l="T0" t="T1" r="T2" b="T3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7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699" cy="857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699" cy="33272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7"/>
          <p:cNvSpPr>
            <a:spLocks/>
          </p:cNvSpPr>
          <p:nvPr/>
        </p:nvSpPr>
        <p:spPr bwMode="auto">
          <a:xfrm>
            <a:off x="-1588" y="0"/>
            <a:ext cx="5208588" cy="982663"/>
          </a:xfrm>
          <a:custGeom>
            <a:avLst/>
            <a:gdLst>
              <a:gd name="T0" fmla="*/ 0 w 342116"/>
              <a:gd name="T1" fmla="*/ 0 h 53320"/>
              <a:gd name="T2" fmla="*/ 342116 w 342116"/>
              <a:gd name="T3" fmla="*/ 53320 h 53320"/>
            </a:gdLst>
            <a:ahLst/>
            <a:cxnLst>
              <a:cxn ang="0">
                <a:pos x="0" y="0"/>
              </a:cxn>
              <a:cxn ang="0">
                <a:pos x="0" y="53320"/>
              </a:cxn>
              <a:cxn ang="0">
                <a:pos x="342116" y="0"/>
              </a:cxn>
            </a:cxnLst>
            <a:rect l="T0" t="T1" r="T2" b="T3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78"/>
          <p:cNvSpPr>
            <a:spLocks/>
          </p:cNvSpPr>
          <p:nvPr/>
        </p:nvSpPr>
        <p:spPr bwMode="auto">
          <a:xfrm>
            <a:off x="-6350" y="0"/>
            <a:ext cx="4445000" cy="1085850"/>
          </a:xfrm>
          <a:custGeom>
            <a:avLst/>
            <a:gdLst>
              <a:gd name="T0" fmla="*/ 0 w 291932"/>
              <a:gd name="T1" fmla="*/ 0 h 58628"/>
              <a:gd name="T2" fmla="*/ 291932 w 291932"/>
              <a:gd name="T3" fmla="*/ 58628 h 58628"/>
            </a:gdLst>
            <a:ahLst/>
            <a:cxnLst>
              <a:cxn ang="0">
                <a:pos x="0" y="18578"/>
              </a:cxn>
              <a:cxn ang="0">
                <a:pos x="241" y="34019"/>
              </a:cxn>
              <a:cxn ang="0">
                <a:pos x="221482" y="58628"/>
              </a:cxn>
              <a:cxn ang="0">
                <a:pos x="291932" y="0"/>
              </a:cxn>
            </a:cxnLst>
            <a:rect l="T0" t="T1" r="T2" b="T3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" name="Shape 79"/>
          <p:cNvSpPr>
            <a:spLocks/>
          </p:cNvSpPr>
          <p:nvPr/>
        </p:nvSpPr>
        <p:spPr bwMode="auto">
          <a:xfrm>
            <a:off x="6375400" y="4745038"/>
            <a:ext cx="2549525" cy="401637"/>
          </a:xfrm>
          <a:custGeom>
            <a:avLst/>
            <a:gdLst>
              <a:gd name="T0" fmla="*/ 0 w 203628"/>
              <a:gd name="T1" fmla="*/ 0 h 19060"/>
              <a:gd name="T2" fmla="*/ 203628 w 203628"/>
              <a:gd name="T3" fmla="*/ 19060 h 19060"/>
            </a:gdLst>
            <a:ahLst/>
            <a:cxnLst>
              <a:cxn ang="0">
                <a:pos x="0" y="19060"/>
              </a:cxn>
              <a:cxn ang="0">
                <a:pos x="203628" y="19060"/>
              </a:cxn>
              <a:cxn ang="0">
                <a:pos x="157305" y="0"/>
              </a:cxn>
            </a:cxnLst>
            <a:rect l="T0" t="T1" r="T2" b="T3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" name="Shape 80"/>
          <p:cNvSpPr>
            <a:spLocks/>
          </p:cNvSpPr>
          <p:nvPr/>
        </p:nvSpPr>
        <p:spPr bwMode="auto">
          <a:xfrm>
            <a:off x="7340600" y="4767263"/>
            <a:ext cx="1822450" cy="395287"/>
          </a:xfrm>
          <a:custGeom>
            <a:avLst/>
            <a:gdLst>
              <a:gd name="T0" fmla="*/ 0 w 145484"/>
              <a:gd name="T1" fmla="*/ 0 h 18819"/>
              <a:gd name="T2" fmla="*/ 145484 w 145484"/>
              <a:gd name="T3" fmla="*/ 18819 h 18819"/>
            </a:gdLst>
            <a:ahLst/>
            <a:cxnLst>
              <a:cxn ang="0">
                <a:pos x="145484" y="0"/>
              </a:cxn>
              <a:cxn ang="0">
                <a:pos x="145484" y="18819"/>
              </a:cxn>
              <a:cxn ang="0">
                <a:pos x="0" y="18819"/>
              </a:cxn>
            </a:cxnLst>
            <a:rect l="T0" t="T1" r="T2" b="T3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52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" name="Shape 81"/>
          <p:cNvSpPr>
            <a:spLocks/>
          </p:cNvSpPr>
          <p:nvPr/>
        </p:nvSpPr>
        <p:spPr bwMode="auto">
          <a:xfrm>
            <a:off x="8340725" y="4203700"/>
            <a:ext cx="819150" cy="958850"/>
          </a:xfrm>
          <a:custGeom>
            <a:avLst/>
            <a:gdLst>
              <a:gd name="T0" fmla="*/ 0 w 65384"/>
              <a:gd name="T1" fmla="*/ 0 h 45599"/>
              <a:gd name="T2" fmla="*/ 65384 w 65384"/>
              <a:gd name="T3" fmla="*/ 45599 h 45599"/>
            </a:gdLst>
            <a:ahLst/>
            <a:cxnLst>
              <a:cxn ang="0">
                <a:pos x="65384" y="27022"/>
              </a:cxn>
              <a:cxn ang="0">
                <a:pos x="65384" y="0"/>
              </a:cxn>
              <a:cxn ang="0">
                <a:pos x="0" y="45599"/>
              </a:cxn>
            </a:cxnLst>
            <a:rect l="T0" t="T1" r="T2" b="T3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" name="Shape 82"/>
          <p:cNvSpPr>
            <a:spLocks/>
          </p:cNvSpPr>
          <p:nvPr/>
        </p:nvSpPr>
        <p:spPr bwMode="auto">
          <a:xfrm>
            <a:off x="1558925" y="-6350"/>
            <a:ext cx="4116388" cy="944563"/>
          </a:xfrm>
          <a:custGeom>
            <a:avLst/>
            <a:gdLst>
              <a:gd name="T0" fmla="*/ 0 w 164671"/>
              <a:gd name="T1" fmla="*/ 0 h 37795"/>
              <a:gd name="T2" fmla="*/ 164671 w 164671"/>
              <a:gd name="T3" fmla="*/ 37795 h 37795"/>
            </a:gdLst>
            <a:ahLst/>
            <a:cxnLst>
              <a:cxn ang="0">
                <a:pos x="0" y="241"/>
              </a:cxn>
              <a:cxn ang="0">
                <a:pos x="132407" y="37795"/>
              </a:cxn>
              <a:cxn ang="0">
                <a:pos x="164671" y="0"/>
              </a:cxn>
              <a:cxn ang="0">
                <a:pos x="160329" y="241"/>
              </a:cxn>
            </a:cxnLst>
            <a:rect l="T0" t="T1" r="T2" b="T3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52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887413" y="1598613"/>
            <a:ext cx="736917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887413" y="398463"/>
            <a:ext cx="7369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0.wav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1.bin"/><Relationship Id="rId2" Type="http://schemas.openxmlformats.org/officeDocument/2006/relationships/audio" Target="../media/audio12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3.wav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4.wav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5.wav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6.wav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7.wav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8.wav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9.wav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0.wav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1.wav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2.wav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3.wav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4.wav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25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5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6.wav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7.wav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8.wav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9.wav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hape 87"/>
          <p:cNvSpPr txBox="1">
            <a:spLocks noGrp="1"/>
          </p:cNvSpPr>
          <p:nvPr>
            <p:ph type="ctrTitle"/>
          </p:nvPr>
        </p:nvSpPr>
        <p:spPr>
          <a:xfrm>
            <a:off x="1719263" y="1992313"/>
            <a:ext cx="57054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aleway"/>
              <a:buNone/>
            </a:pPr>
            <a:r>
              <a:rPr lang="el-GR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Γεωμετρία </a:t>
            </a:r>
            <a:br>
              <a:rPr lang="el-GR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l-GR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Β΄ </a:t>
            </a:r>
            <a:r>
              <a:rPr lang="el-GR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Γυμνασίου</a:t>
            </a:r>
          </a:p>
        </p:txBody>
      </p:sp>
      <p:pic>
        <p:nvPicPr>
          <p:cNvPr id="3" name="~PP984.WAV">
            <a:hlinkClick r:id="" action="ppaction://media"/>
          </p:cNvPr>
          <p:cNvPicPr>
            <a:picLocks noRot="1" noChangeAspect="1"/>
          </p:cNvPicPr>
          <p:nvPr>
            <a:wavAudioFile r:embed="rId1" name="~PP984.WAV"/>
          </p:nvPr>
        </p:nvPicPr>
        <p:blipFill>
          <a:blip r:embed="rId4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6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08"/>
          <p:cNvSpPr>
            <a:spLocks/>
          </p:cNvSpPr>
          <p:nvPr/>
        </p:nvSpPr>
        <p:spPr bwMode="auto">
          <a:xfrm>
            <a:off x="7740650" y="195263"/>
            <a:ext cx="957263" cy="860425"/>
          </a:xfrm>
          <a:custGeom>
            <a:avLst/>
            <a:gdLst>
              <a:gd name="T0" fmla="*/ 0 w 16706"/>
              <a:gd name="T1" fmla="*/ 0 h 14997"/>
              <a:gd name="T2" fmla="*/ 16706 w 16706"/>
              <a:gd name="T3" fmla="*/ 14997 h 14997"/>
            </a:gdLst>
            <a:ahLst/>
            <a:cxnLst>
              <a:cxn ang="0">
                <a:pos x="3859" y="25"/>
              </a:cxn>
              <a:cxn ang="0">
                <a:pos x="3029" y="196"/>
              </a:cxn>
              <a:cxn ang="0">
                <a:pos x="2247" y="513"/>
              </a:cxn>
              <a:cxn ang="0">
                <a:pos x="1563" y="977"/>
              </a:cxn>
              <a:cxn ang="0">
                <a:pos x="977" y="1563"/>
              </a:cxn>
              <a:cxn ang="0">
                <a:pos x="513" y="2247"/>
              </a:cxn>
              <a:cxn ang="0">
                <a:pos x="196" y="3004"/>
              </a:cxn>
              <a:cxn ang="0">
                <a:pos x="25" y="3859"/>
              </a:cxn>
              <a:cxn ang="0">
                <a:pos x="0" y="4592"/>
              </a:cxn>
              <a:cxn ang="0">
                <a:pos x="122" y="5447"/>
              </a:cxn>
              <a:cxn ang="0">
                <a:pos x="440" y="6546"/>
              </a:cxn>
              <a:cxn ang="0">
                <a:pos x="928" y="7547"/>
              </a:cxn>
              <a:cxn ang="0">
                <a:pos x="1515" y="8475"/>
              </a:cxn>
              <a:cxn ang="0">
                <a:pos x="2198" y="9330"/>
              </a:cxn>
              <a:cxn ang="0">
                <a:pos x="2931" y="10136"/>
              </a:cxn>
              <a:cxn ang="0">
                <a:pos x="4299" y="11528"/>
              </a:cxn>
              <a:cxn ang="0">
                <a:pos x="5496" y="12627"/>
              </a:cxn>
              <a:cxn ang="0">
                <a:pos x="7913" y="14654"/>
              </a:cxn>
              <a:cxn ang="0">
                <a:pos x="8793" y="14654"/>
              </a:cxn>
              <a:cxn ang="0">
                <a:pos x="11186" y="12651"/>
              </a:cxn>
              <a:cxn ang="0">
                <a:pos x="12407" y="11528"/>
              </a:cxn>
              <a:cxn ang="0">
                <a:pos x="13775" y="10136"/>
              </a:cxn>
              <a:cxn ang="0">
                <a:pos x="14508" y="9330"/>
              </a:cxn>
              <a:cxn ang="0">
                <a:pos x="15191" y="8475"/>
              </a:cxn>
              <a:cxn ang="0">
                <a:pos x="15778" y="7547"/>
              </a:cxn>
              <a:cxn ang="0">
                <a:pos x="16266" y="6546"/>
              </a:cxn>
              <a:cxn ang="0">
                <a:pos x="16584" y="5447"/>
              </a:cxn>
              <a:cxn ang="0">
                <a:pos x="16706" y="4592"/>
              </a:cxn>
              <a:cxn ang="0">
                <a:pos x="16681" y="3859"/>
              </a:cxn>
              <a:cxn ang="0">
                <a:pos x="16510" y="3004"/>
              </a:cxn>
              <a:cxn ang="0">
                <a:pos x="16193" y="2247"/>
              </a:cxn>
              <a:cxn ang="0">
                <a:pos x="15729" y="1563"/>
              </a:cxn>
              <a:cxn ang="0">
                <a:pos x="15143" y="977"/>
              </a:cxn>
              <a:cxn ang="0">
                <a:pos x="14459" y="513"/>
              </a:cxn>
              <a:cxn ang="0">
                <a:pos x="13677" y="196"/>
              </a:cxn>
              <a:cxn ang="0">
                <a:pos x="12847" y="25"/>
              </a:cxn>
              <a:cxn ang="0">
                <a:pos x="12065" y="0"/>
              </a:cxn>
              <a:cxn ang="0">
                <a:pos x="11381" y="122"/>
              </a:cxn>
              <a:cxn ang="0">
                <a:pos x="10746" y="318"/>
              </a:cxn>
              <a:cxn ang="0">
                <a:pos x="10160" y="611"/>
              </a:cxn>
              <a:cxn ang="0">
                <a:pos x="9647" y="1002"/>
              </a:cxn>
              <a:cxn ang="0">
                <a:pos x="9183" y="1466"/>
              </a:cxn>
              <a:cxn ang="0">
                <a:pos x="8793" y="1979"/>
              </a:cxn>
              <a:cxn ang="0">
                <a:pos x="8475" y="2565"/>
              </a:cxn>
              <a:cxn ang="0">
                <a:pos x="8231" y="2565"/>
              </a:cxn>
              <a:cxn ang="0">
                <a:pos x="7913" y="1979"/>
              </a:cxn>
              <a:cxn ang="0">
                <a:pos x="7523" y="1466"/>
              </a:cxn>
              <a:cxn ang="0">
                <a:pos x="7059" y="1002"/>
              </a:cxn>
              <a:cxn ang="0">
                <a:pos x="6546" y="611"/>
              </a:cxn>
              <a:cxn ang="0">
                <a:pos x="5960" y="318"/>
              </a:cxn>
              <a:cxn ang="0">
                <a:pos x="5325" y="122"/>
              </a:cxn>
              <a:cxn ang="0">
                <a:pos x="4641" y="0"/>
              </a:cxn>
            </a:cxnLst>
            <a:rect l="T0" t="T1" r="T2" b="T3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l-GR"/>
          </a:p>
        </p:txBody>
      </p:sp>
      <p:sp>
        <p:nvSpPr>
          <p:cNvPr id="4" name="Shape 10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1563638"/>
            <a:ext cx="8640960" cy="2592288"/>
          </a:xfrm>
          <a:prstGeom prst="rect">
            <a:avLst/>
          </a:prstGeom>
          <a:blipFill rotWithShape="1">
            <a:blip r:embed="rId4"/>
            <a:stretch>
              <a:fillRect l="-1058" r="-776"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2" name="Ορθογώνιο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7544" y="3363838"/>
            <a:ext cx="2047355" cy="1906484"/>
          </a:xfrm>
          <a:prstGeom prst="rect">
            <a:avLst/>
          </a:prstGeom>
          <a:blipFill rotWithShape="1">
            <a:blip r:embed="rId5"/>
            <a:stretch>
              <a:fillRect l="-3274" r="-6548" b="-4792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5" name="~PP3321.WAV">
            <a:hlinkClick r:id="" action="ppaction://media"/>
          </p:cNvPr>
          <p:cNvPicPr>
            <a:picLocks noRot="1" noChangeAspect="1"/>
          </p:cNvPicPr>
          <p:nvPr>
            <a:wavAudioFile r:embed="rId1" name="~PP3321.WAV"/>
          </p:nvPr>
        </p:nvPicPr>
        <p:blipFill>
          <a:blip r:embed="rId6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312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108"/>
          <p:cNvSpPr>
            <a:spLocks/>
          </p:cNvSpPr>
          <p:nvPr/>
        </p:nvSpPr>
        <p:spPr bwMode="auto">
          <a:xfrm>
            <a:off x="7740650" y="195263"/>
            <a:ext cx="957263" cy="860425"/>
          </a:xfrm>
          <a:custGeom>
            <a:avLst/>
            <a:gdLst>
              <a:gd name="T0" fmla="*/ 0 w 16706"/>
              <a:gd name="T1" fmla="*/ 0 h 14997"/>
              <a:gd name="T2" fmla="*/ 16706 w 16706"/>
              <a:gd name="T3" fmla="*/ 14997 h 14997"/>
            </a:gdLst>
            <a:ahLst/>
            <a:cxnLst>
              <a:cxn ang="0">
                <a:pos x="3859" y="25"/>
              </a:cxn>
              <a:cxn ang="0">
                <a:pos x="3029" y="196"/>
              </a:cxn>
              <a:cxn ang="0">
                <a:pos x="2247" y="513"/>
              </a:cxn>
              <a:cxn ang="0">
                <a:pos x="1563" y="977"/>
              </a:cxn>
              <a:cxn ang="0">
                <a:pos x="977" y="1563"/>
              </a:cxn>
              <a:cxn ang="0">
                <a:pos x="513" y="2247"/>
              </a:cxn>
              <a:cxn ang="0">
                <a:pos x="196" y="3004"/>
              </a:cxn>
              <a:cxn ang="0">
                <a:pos x="25" y="3859"/>
              </a:cxn>
              <a:cxn ang="0">
                <a:pos x="0" y="4592"/>
              </a:cxn>
              <a:cxn ang="0">
                <a:pos x="122" y="5447"/>
              </a:cxn>
              <a:cxn ang="0">
                <a:pos x="440" y="6546"/>
              </a:cxn>
              <a:cxn ang="0">
                <a:pos x="928" y="7547"/>
              </a:cxn>
              <a:cxn ang="0">
                <a:pos x="1515" y="8475"/>
              </a:cxn>
              <a:cxn ang="0">
                <a:pos x="2198" y="9330"/>
              </a:cxn>
              <a:cxn ang="0">
                <a:pos x="2931" y="10136"/>
              </a:cxn>
              <a:cxn ang="0">
                <a:pos x="4299" y="11528"/>
              </a:cxn>
              <a:cxn ang="0">
                <a:pos x="5496" y="12627"/>
              </a:cxn>
              <a:cxn ang="0">
                <a:pos x="7913" y="14654"/>
              </a:cxn>
              <a:cxn ang="0">
                <a:pos x="8793" y="14654"/>
              </a:cxn>
              <a:cxn ang="0">
                <a:pos x="11186" y="12651"/>
              </a:cxn>
              <a:cxn ang="0">
                <a:pos x="12407" y="11528"/>
              </a:cxn>
              <a:cxn ang="0">
                <a:pos x="13775" y="10136"/>
              </a:cxn>
              <a:cxn ang="0">
                <a:pos x="14508" y="9330"/>
              </a:cxn>
              <a:cxn ang="0">
                <a:pos x="15191" y="8475"/>
              </a:cxn>
              <a:cxn ang="0">
                <a:pos x="15778" y="7547"/>
              </a:cxn>
              <a:cxn ang="0">
                <a:pos x="16266" y="6546"/>
              </a:cxn>
              <a:cxn ang="0">
                <a:pos x="16584" y="5447"/>
              </a:cxn>
              <a:cxn ang="0">
                <a:pos x="16706" y="4592"/>
              </a:cxn>
              <a:cxn ang="0">
                <a:pos x="16681" y="3859"/>
              </a:cxn>
              <a:cxn ang="0">
                <a:pos x="16510" y="3004"/>
              </a:cxn>
              <a:cxn ang="0">
                <a:pos x="16193" y="2247"/>
              </a:cxn>
              <a:cxn ang="0">
                <a:pos x="15729" y="1563"/>
              </a:cxn>
              <a:cxn ang="0">
                <a:pos x="15143" y="977"/>
              </a:cxn>
              <a:cxn ang="0">
                <a:pos x="14459" y="513"/>
              </a:cxn>
              <a:cxn ang="0">
                <a:pos x="13677" y="196"/>
              </a:cxn>
              <a:cxn ang="0">
                <a:pos x="12847" y="25"/>
              </a:cxn>
              <a:cxn ang="0">
                <a:pos x="12065" y="0"/>
              </a:cxn>
              <a:cxn ang="0">
                <a:pos x="11381" y="122"/>
              </a:cxn>
              <a:cxn ang="0">
                <a:pos x="10746" y="318"/>
              </a:cxn>
              <a:cxn ang="0">
                <a:pos x="10160" y="611"/>
              </a:cxn>
              <a:cxn ang="0">
                <a:pos x="9647" y="1002"/>
              </a:cxn>
              <a:cxn ang="0">
                <a:pos x="9183" y="1466"/>
              </a:cxn>
              <a:cxn ang="0">
                <a:pos x="8793" y="1979"/>
              </a:cxn>
              <a:cxn ang="0">
                <a:pos x="8475" y="2565"/>
              </a:cxn>
              <a:cxn ang="0">
                <a:pos x="8231" y="2565"/>
              </a:cxn>
              <a:cxn ang="0">
                <a:pos x="7913" y="1979"/>
              </a:cxn>
              <a:cxn ang="0">
                <a:pos x="7523" y="1466"/>
              </a:cxn>
              <a:cxn ang="0">
                <a:pos x="7059" y="1002"/>
              </a:cxn>
              <a:cxn ang="0">
                <a:pos x="6546" y="611"/>
              </a:cxn>
              <a:cxn ang="0">
                <a:pos x="5960" y="318"/>
              </a:cxn>
              <a:cxn ang="0">
                <a:pos x="5325" y="122"/>
              </a:cxn>
              <a:cxn ang="0">
                <a:pos x="4641" y="0"/>
              </a:cxn>
            </a:cxnLst>
            <a:rect l="T0" t="T1" r="T2" b="T3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l-GR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055688"/>
            <a:ext cx="404018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Shape 100"/>
          <p:cNvSpPr txBox="1">
            <a:spLocks/>
          </p:cNvSpPr>
          <p:nvPr/>
        </p:nvSpPr>
        <p:spPr bwMode="auto">
          <a:xfrm>
            <a:off x="4500563" y="1708150"/>
            <a:ext cx="43799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FFFFFF"/>
              </a:buClr>
              <a:buSzPct val="100000"/>
              <a:buFont typeface="Raleway"/>
              <a:buNone/>
            </a:pPr>
            <a:r>
              <a:rPr lang="el-GR" sz="3200" b="1" dirty="0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rPr>
              <a:t>Στο διπλανό </a:t>
            </a:r>
            <a:r>
              <a:rPr lang="el-GR" sz="3200" b="1" dirty="0" smtClean="0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rPr>
              <a:t>σχήμα</a:t>
            </a:r>
            <a:endParaRPr lang="en-US" sz="3200" b="1" dirty="0" smtClean="0">
              <a:solidFill>
                <a:srgbClr val="C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buClr>
                <a:srgbClr val="FFFFFF"/>
              </a:buClr>
              <a:buSzPct val="100000"/>
              <a:buFont typeface="Raleway"/>
              <a:buNone/>
            </a:pPr>
            <a:r>
              <a:rPr lang="el-GR" sz="3200" b="1" dirty="0" smtClean="0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rPr>
              <a:t>(ΒΓ=70</a:t>
            </a:r>
            <a:r>
              <a:rPr lang="en-US" sz="3200" b="1" dirty="0" smtClean="0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rPr>
              <a:t>m, A</a:t>
            </a:r>
            <a:r>
              <a:rPr lang="el-GR" sz="3200" b="1" dirty="0" smtClean="0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rPr>
              <a:t>Δ=40</a:t>
            </a:r>
            <a:r>
              <a:rPr lang="en-US" sz="3200" b="1" dirty="0" smtClean="0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rPr>
              <a:t>m)</a:t>
            </a:r>
          </a:p>
          <a:p>
            <a:pPr>
              <a:buClr>
                <a:srgbClr val="FFFFFF"/>
              </a:buClr>
              <a:buSzPct val="100000"/>
              <a:buFont typeface="Raleway"/>
              <a:buNone/>
            </a:pPr>
            <a:r>
              <a:rPr lang="el-GR" sz="3200" b="1" dirty="0" smtClean="0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l-GR" sz="3200" b="1" dirty="0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rPr>
              <a:t>βρείτε το μήκος του ύψους </a:t>
            </a:r>
            <a:r>
              <a:rPr lang="el-GR" sz="3200" b="1" dirty="0" smtClean="0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rPr>
              <a:t>ΓΕ</a:t>
            </a:r>
            <a:endParaRPr lang="el-GR" sz="3200" b="1" dirty="0">
              <a:solidFill>
                <a:srgbClr val="C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084" name="Ορθογώνιο 4"/>
          <p:cNvSpPr>
            <a:spLocks noChangeArrowheads="1"/>
          </p:cNvSpPr>
          <p:nvPr/>
        </p:nvSpPr>
        <p:spPr bwMode="auto">
          <a:xfrm>
            <a:off x="7997825" y="21113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b="1">
                <a:solidFill>
                  <a:srgbClr val="FF0000"/>
                </a:solidFill>
                <a:latin typeface="Raleway"/>
                <a:sym typeface="Raleway"/>
              </a:rPr>
              <a:t>4</a:t>
            </a:r>
            <a:endParaRPr lang="el-GR"/>
          </a:p>
        </p:txBody>
      </p:sp>
      <p:pic>
        <p:nvPicPr>
          <p:cNvPr id="7" name="~PP3597.WAV">
            <a:hlinkClick r:id="" action="ppaction://media"/>
          </p:cNvPr>
          <p:cNvPicPr>
            <a:picLocks noRot="1" noChangeAspect="1"/>
          </p:cNvPicPr>
          <p:nvPr>
            <a:wavAudioFile r:embed="rId1" name="~PP3597.WAV"/>
          </p:nvPr>
        </p:nvPicPr>
        <p:blipFill>
          <a:blip r:embed="rId5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350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hape 108"/>
          <p:cNvSpPr>
            <a:spLocks/>
          </p:cNvSpPr>
          <p:nvPr/>
        </p:nvSpPr>
        <p:spPr bwMode="auto">
          <a:xfrm>
            <a:off x="7740650" y="195263"/>
            <a:ext cx="957263" cy="860425"/>
          </a:xfrm>
          <a:custGeom>
            <a:avLst/>
            <a:gdLst>
              <a:gd name="T0" fmla="*/ 0 w 16706"/>
              <a:gd name="T1" fmla="*/ 0 h 14997"/>
              <a:gd name="T2" fmla="*/ 16706 w 16706"/>
              <a:gd name="T3" fmla="*/ 14997 h 14997"/>
            </a:gdLst>
            <a:ahLst/>
            <a:cxnLst>
              <a:cxn ang="0">
                <a:pos x="3859" y="25"/>
              </a:cxn>
              <a:cxn ang="0">
                <a:pos x="3029" y="196"/>
              </a:cxn>
              <a:cxn ang="0">
                <a:pos x="2247" y="513"/>
              </a:cxn>
              <a:cxn ang="0">
                <a:pos x="1563" y="977"/>
              </a:cxn>
              <a:cxn ang="0">
                <a:pos x="977" y="1563"/>
              </a:cxn>
              <a:cxn ang="0">
                <a:pos x="513" y="2247"/>
              </a:cxn>
              <a:cxn ang="0">
                <a:pos x="196" y="3004"/>
              </a:cxn>
              <a:cxn ang="0">
                <a:pos x="25" y="3859"/>
              </a:cxn>
              <a:cxn ang="0">
                <a:pos x="0" y="4592"/>
              </a:cxn>
              <a:cxn ang="0">
                <a:pos x="122" y="5447"/>
              </a:cxn>
              <a:cxn ang="0">
                <a:pos x="440" y="6546"/>
              </a:cxn>
              <a:cxn ang="0">
                <a:pos x="928" y="7547"/>
              </a:cxn>
              <a:cxn ang="0">
                <a:pos x="1515" y="8475"/>
              </a:cxn>
              <a:cxn ang="0">
                <a:pos x="2198" y="9330"/>
              </a:cxn>
              <a:cxn ang="0">
                <a:pos x="2931" y="10136"/>
              </a:cxn>
              <a:cxn ang="0">
                <a:pos x="4299" y="11528"/>
              </a:cxn>
              <a:cxn ang="0">
                <a:pos x="5496" y="12627"/>
              </a:cxn>
              <a:cxn ang="0">
                <a:pos x="7913" y="14654"/>
              </a:cxn>
              <a:cxn ang="0">
                <a:pos x="8793" y="14654"/>
              </a:cxn>
              <a:cxn ang="0">
                <a:pos x="11186" y="12651"/>
              </a:cxn>
              <a:cxn ang="0">
                <a:pos x="12407" y="11528"/>
              </a:cxn>
              <a:cxn ang="0">
                <a:pos x="13775" y="10136"/>
              </a:cxn>
              <a:cxn ang="0">
                <a:pos x="14508" y="9330"/>
              </a:cxn>
              <a:cxn ang="0">
                <a:pos x="15191" y="8475"/>
              </a:cxn>
              <a:cxn ang="0">
                <a:pos x="15778" y="7547"/>
              </a:cxn>
              <a:cxn ang="0">
                <a:pos x="16266" y="6546"/>
              </a:cxn>
              <a:cxn ang="0">
                <a:pos x="16584" y="5447"/>
              </a:cxn>
              <a:cxn ang="0">
                <a:pos x="16706" y="4592"/>
              </a:cxn>
              <a:cxn ang="0">
                <a:pos x="16681" y="3859"/>
              </a:cxn>
              <a:cxn ang="0">
                <a:pos x="16510" y="3004"/>
              </a:cxn>
              <a:cxn ang="0">
                <a:pos x="16193" y="2247"/>
              </a:cxn>
              <a:cxn ang="0">
                <a:pos x="15729" y="1563"/>
              </a:cxn>
              <a:cxn ang="0">
                <a:pos x="15143" y="977"/>
              </a:cxn>
              <a:cxn ang="0">
                <a:pos x="14459" y="513"/>
              </a:cxn>
              <a:cxn ang="0">
                <a:pos x="13677" y="196"/>
              </a:cxn>
              <a:cxn ang="0">
                <a:pos x="12847" y="25"/>
              </a:cxn>
              <a:cxn ang="0">
                <a:pos x="12065" y="0"/>
              </a:cxn>
              <a:cxn ang="0">
                <a:pos x="11381" y="122"/>
              </a:cxn>
              <a:cxn ang="0">
                <a:pos x="10746" y="318"/>
              </a:cxn>
              <a:cxn ang="0">
                <a:pos x="10160" y="611"/>
              </a:cxn>
              <a:cxn ang="0">
                <a:pos x="9647" y="1002"/>
              </a:cxn>
              <a:cxn ang="0">
                <a:pos x="9183" y="1466"/>
              </a:cxn>
              <a:cxn ang="0">
                <a:pos x="8793" y="1979"/>
              </a:cxn>
              <a:cxn ang="0">
                <a:pos x="8475" y="2565"/>
              </a:cxn>
              <a:cxn ang="0">
                <a:pos x="8231" y="2565"/>
              </a:cxn>
              <a:cxn ang="0">
                <a:pos x="7913" y="1979"/>
              </a:cxn>
              <a:cxn ang="0">
                <a:pos x="7523" y="1466"/>
              </a:cxn>
              <a:cxn ang="0">
                <a:pos x="7059" y="1002"/>
              </a:cxn>
              <a:cxn ang="0">
                <a:pos x="6546" y="611"/>
              </a:cxn>
              <a:cxn ang="0">
                <a:pos x="5960" y="318"/>
              </a:cxn>
              <a:cxn ang="0">
                <a:pos x="5325" y="122"/>
              </a:cxn>
              <a:cxn ang="0">
                <a:pos x="4641" y="0"/>
              </a:cxn>
            </a:cxnLst>
            <a:rect l="T0" t="T1" r="T2" b="T3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l-GR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055688"/>
            <a:ext cx="404018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hape 10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4008" y="1131590"/>
            <a:ext cx="4380115" cy="1584176"/>
          </a:xfrm>
          <a:prstGeom prst="rect">
            <a:avLst/>
          </a:prstGeom>
          <a:blipFill rotWithShape="1">
            <a:blip r:embed="rId6"/>
            <a:stretch>
              <a:fillRect l="-2228" r="-1532" b="-157529"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563938" y="2500313"/>
            <a:ext cx="542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sz="2400">
                <a:solidFill>
                  <a:srgbClr val="0000FF"/>
                </a:solidFill>
                <a:cs typeface="Times New Roman" pitchFamily="18" charset="0"/>
              </a:rPr>
              <a:t>Όμως το εμβαδόν του τριγώνου είναι και :</a:t>
            </a:r>
            <a:endParaRPr lang="el-GR"/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4788024" y="2859782"/>
          <a:ext cx="2016224" cy="2139702"/>
        </p:xfrm>
        <a:graphic>
          <a:graphicData uri="http://schemas.openxmlformats.org/presentationml/2006/ole">
            <p:oleObj spid="_x0000_s48134" name="Equation" r:id="rId7" imgW="901440" imgH="1625400" progId="Equation.DSMT4">
              <p:embed/>
            </p:oleObj>
          </a:graphicData>
        </a:graphic>
      </p:graphicFrame>
      <p:pic>
        <p:nvPicPr>
          <p:cNvPr id="10" name="~PP36.WAV">
            <a:hlinkClick r:id="" action="ppaction://media"/>
          </p:cNvPr>
          <p:cNvPicPr>
            <a:picLocks noRot="1" noChangeAspect="1"/>
          </p:cNvPicPr>
          <p:nvPr>
            <a:wavAudioFile r:embed="rId2" name="~PP36.WAV"/>
          </p:nvPr>
        </p:nvPicPr>
        <p:blipFill>
          <a:blip r:embed="rId8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49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108"/>
          <p:cNvSpPr>
            <a:spLocks/>
          </p:cNvSpPr>
          <p:nvPr/>
        </p:nvSpPr>
        <p:spPr bwMode="auto">
          <a:xfrm>
            <a:off x="7740650" y="195263"/>
            <a:ext cx="957263" cy="860425"/>
          </a:xfrm>
          <a:custGeom>
            <a:avLst/>
            <a:gdLst>
              <a:gd name="T0" fmla="*/ 0 w 16706"/>
              <a:gd name="T1" fmla="*/ 0 h 14997"/>
              <a:gd name="T2" fmla="*/ 16706 w 16706"/>
              <a:gd name="T3" fmla="*/ 14997 h 14997"/>
            </a:gdLst>
            <a:ahLst/>
            <a:cxnLst>
              <a:cxn ang="0">
                <a:pos x="3859" y="25"/>
              </a:cxn>
              <a:cxn ang="0">
                <a:pos x="3029" y="196"/>
              </a:cxn>
              <a:cxn ang="0">
                <a:pos x="2247" y="513"/>
              </a:cxn>
              <a:cxn ang="0">
                <a:pos x="1563" y="977"/>
              </a:cxn>
              <a:cxn ang="0">
                <a:pos x="977" y="1563"/>
              </a:cxn>
              <a:cxn ang="0">
                <a:pos x="513" y="2247"/>
              </a:cxn>
              <a:cxn ang="0">
                <a:pos x="196" y="3004"/>
              </a:cxn>
              <a:cxn ang="0">
                <a:pos x="25" y="3859"/>
              </a:cxn>
              <a:cxn ang="0">
                <a:pos x="0" y="4592"/>
              </a:cxn>
              <a:cxn ang="0">
                <a:pos x="122" y="5447"/>
              </a:cxn>
              <a:cxn ang="0">
                <a:pos x="440" y="6546"/>
              </a:cxn>
              <a:cxn ang="0">
                <a:pos x="928" y="7547"/>
              </a:cxn>
              <a:cxn ang="0">
                <a:pos x="1515" y="8475"/>
              </a:cxn>
              <a:cxn ang="0">
                <a:pos x="2198" y="9330"/>
              </a:cxn>
              <a:cxn ang="0">
                <a:pos x="2931" y="10136"/>
              </a:cxn>
              <a:cxn ang="0">
                <a:pos x="4299" y="11528"/>
              </a:cxn>
              <a:cxn ang="0">
                <a:pos x="5496" y="12627"/>
              </a:cxn>
              <a:cxn ang="0">
                <a:pos x="7913" y="14654"/>
              </a:cxn>
              <a:cxn ang="0">
                <a:pos x="8793" y="14654"/>
              </a:cxn>
              <a:cxn ang="0">
                <a:pos x="11186" y="12651"/>
              </a:cxn>
              <a:cxn ang="0">
                <a:pos x="12407" y="11528"/>
              </a:cxn>
              <a:cxn ang="0">
                <a:pos x="13775" y="10136"/>
              </a:cxn>
              <a:cxn ang="0">
                <a:pos x="14508" y="9330"/>
              </a:cxn>
              <a:cxn ang="0">
                <a:pos x="15191" y="8475"/>
              </a:cxn>
              <a:cxn ang="0">
                <a:pos x="15778" y="7547"/>
              </a:cxn>
              <a:cxn ang="0">
                <a:pos x="16266" y="6546"/>
              </a:cxn>
              <a:cxn ang="0">
                <a:pos x="16584" y="5447"/>
              </a:cxn>
              <a:cxn ang="0">
                <a:pos x="16706" y="4592"/>
              </a:cxn>
              <a:cxn ang="0">
                <a:pos x="16681" y="3859"/>
              </a:cxn>
              <a:cxn ang="0">
                <a:pos x="16510" y="3004"/>
              </a:cxn>
              <a:cxn ang="0">
                <a:pos x="16193" y="2247"/>
              </a:cxn>
              <a:cxn ang="0">
                <a:pos x="15729" y="1563"/>
              </a:cxn>
              <a:cxn ang="0">
                <a:pos x="15143" y="977"/>
              </a:cxn>
              <a:cxn ang="0">
                <a:pos x="14459" y="513"/>
              </a:cxn>
              <a:cxn ang="0">
                <a:pos x="13677" y="196"/>
              </a:cxn>
              <a:cxn ang="0">
                <a:pos x="12847" y="25"/>
              </a:cxn>
              <a:cxn ang="0">
                <a:pos x="12065" y="0"/>
              </a:cxn>
              <a:cxn ang="0">
                <a:pos x="11381" y="122"/>
              </a:cxn>
              <a:cxn ang="0">
                <a:pos x="10746" y="318"/>
              </a:cxn>
              <a:cxn ang="0">
                <a:pos x="10160" y="611"/>
              </a:cxn>
              <a:cxn ang="0">
                <a:pos x="9647" y="1002"/>
              </a:cxn>
              <a:cxn ang="0">
                <a:pos x="9183" y="1466"/>
              </a:cxn>
              <a:cxn ang="0">
                <a:pos x="8793" y="1979"/>
              </a:cxn>
              <a:cxn ang="0">
                <a:pos x="8475" y="2565"/>
              </a:cxn>
              <a:cxn ang="0">
                <a:pos x="8231" y="2565"/>
              </a:cxn>
              <a:cxn ang="0">
                <a:pos x="7913" y="1979"/>
              </a:cxn>
              <a:cxn ang="0">
                <a:pos x="7523" y="1466"/>
              </a:cxn>
              <a:cxn ang="0">
                <a:pos x="7059" y="1002"/>
              </a:cxn>
              <a:cxn ang="0">
                <a:pos x="6546" y="611"/>
              </a:cxn>
              <a:cxn ang="0">
                <a:pos x="5960" y="318"/>
              </a:cxn>
              <a:cxn ang="0">
                <a:pos x="5325" y="122"/>
              </a:cxn>
              <a:cxn ang="0">
                <a:pos x="4641" y="0"/>
              </a:cxn>
            </a:cxnLst>
            <a:rect l="T0" t="T1" r="T2" b="T3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l-GR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087438"/>
            <a:ext cx="216058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hape 10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07904" y="1563638"/>
            <a:ext cx="4380115" cy="2088232"/>
          </a:xfrm>
          <a:prstGeom prst="rect">
            <a:avLst/>
          </a:prstGeom>
          <a:blipFill rotWithShape="1">
            <a:blip r:embed="rId5"/>
            <a:stretch>
              <a:fillRect l="-2086" r="-3616" b="-19006"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50180" name="Ορθογώνιο 4"/>
          <p:cNvSpPr>
            <a:spLocks noChangeArrowheads="1"/>
          </p:cNvSpPr>
          <p:nvPr/>
        </p:nvSpPr>
        <p:spPr bwMode="auto">
          <a:xfrm>
            <a:off x="7997825" y="21113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b="1">
                <a:solidFill>
                  <a:srgbClr val="FF0000"/>
                </a:solidFill>
                <a:latin typeface="Raleway"/>
                <a:sym typeface="Raleway"/>
              </a:rPr>
              <a:t>5</a:t>
            </a:r>
            <a:endParaRPr lang="el-GR"/>
          </a:p>
        </p:txBody>
      </p:sp>
      <p:pic>
        <p:nvPicPr>
          <p:cNvPr id="7" name="~PP1802.WAV">
            <a:hlinkClick r:id="" action="ppaction://media"/>
          </p:cNvPr>
          <p:cNvPicPr>
            <a:picLocks noRot="1" noChangeAspect="1"/>
          </p:cNvPicPr>
          <p:nvPr>
            <a:wavAudioFile r:embed="rId1" name="~PP1802.WAV"/>
          </p:nvPr>
        </p:nvPicPr>
        <p:blipFill>
          <a:blip r:embed="rId6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301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108"/>
          <p:cNvSpPr>
            <a:spLocks/>
          </p:cNvSpPr>
          <p:nvPr/>
        </p:nvSpPr>
        <p:spPr bwMode="auto">
          <a:xfrm>
            <a:off x="7740650" y="195263"/>
            <a:ext cx="957263" cy="860425"/>
          </a:xfrm>
          <a:custGeom>
            <a:avLst/>
            <a:gdLst>
              <a:gd name="T0" fmla="*/ 0 w 16706"/>
              <a:gd name="T1" fmla="*/ 0 h 14997"/>
              <a:gd name="T2" fmla="*/ 16706 w 16706"/>
              <a:gd name="T3" fmla="*/ 14997 h 14997"/>
            </a:gdLst>
            <a:ahLst/>
            <a:cxnLst>
              <a:cxn ang="0">
                <a:pos x="3859" y="25"/>
              </a:cxn>
              <a:cxn ang="0">
                <a:pos x="3029" y="196"/>
              </a:cxn>
              <a:cxn ang="0">
                <a:pos x="2247" y="513"/>
              </a:cxn>
              <a:cxn ang="0">
                <a:pos x="1563" y="977"/>
              </a:cxn>
              <a:cxn ang="0">
                <a:pos x="977" y="1563"/>
              </a:cxn>
              <a:cxn ang="0">
                <a:pos x="513" y="2247"/>
              </a:cxn>
              <a:cxn ang="0">
                <a:pos x="196" y="3004"/>
              </a:cxn>
              <a:cxn ang="0">
                <a:pos x="25" y="3859"/>
              </a:cxn>
              <a:cxn ang="0">
                <a:pos x="0" y="4592"/>
              </a:cxn>
              <a:cxn ang="0">
                <a:pos x="122" y="5447"/>
              </a:cxn>
              <a:cxn ang="0">
                <a:pos x="440" y="6546"/>
              </a:cxn>
              <a:cxn ang="0">
                <a:pos x="928" y="7547"/>
              </a:cxn>
              <a:cxn ang="0">
                <a:pos x="1515" y="8475"/>
              </a:cxn>
              <a:cxn ang="0">
                <a:pos x="2198" y="9330"/>
              </a:cxn>
              <a:cxn ang="0">
                <a:pos x="2931" y="10136"/>
              </a:cxn>
              <a:cxn ang="0">
                <a:pos x="4299" y="11528"/>
              </a:cxn>
              <a:cxn ang="0">
                <a:pos x="5496" y="12627"/>
              </a:cxn>
              <a:cxn ang="0">
                <a:pos x="7913" y="14654"/>
              </a:cxn>
              <a:cxn ang="0">
                <a:pos x="8793" y="14654"/>
              </a:cxn>
              <a:cxn ang="0">
                <a:pos x="11186" y="12651"/>
              </a:cxn>
              <a:cxn ang="0">
                <a:pos x="12407" y="11528"/>
              </a:cxn>
              <a:cxn ang="0">
                <a:pos x="13775" y="10136"/>
              </a:cxn>
              <a:cxn ang="0">
                <a:pos x="14508" y="9330"/>
              </a:cxn>
              <a:cxn ang="0">
                <a:pos x="15191" y="8475"/>
              </a:cxn>
              <a:cxn ang="0">
                <a:pos x="15778" y="7547"/>
              </a:cxn>
              <a:cxn ang="0">
                <a:pos x="16266" y="6546"/>
              </a:cxn>
              <a:cxn ang="0">
                <a:pos x="16584" y="5447"/>
              </a:cxn>
              <a:cxn ang="0">
                <a:pos x="16706" y="4592"/>
              </a:cxn>
              <a:cxn ang="0">
                <a:pos x="16681" y="3859"/>
              </a:cxn>
              <a:cxn ang="0">
                <a:pos x="16510" y="3004"/>
              </a:cxn>
              <a:cxn ang="0">
                <a:pos x="16193" y="2247"/>
              </a:cxn>
              <a:cxn ang="0">
                <a:pos x="15729" y="1563"/>
              </a:cxn>
              <a:cxn ang="0">
                <a:pos x="15143" y="977"/>
              </a:cxn>
              <a:cxn ang="0">
                <a:pos x="14459" y="513"/>
              </a:cxn>
              <a:cxn ang="0">
                <a:pos x="13677" y="196"/>
              </a:cxn>
              <a:cxn ang="0">
                <a:pos x="12847" y="25"/>
              </a:cxn>
              <a:cxn ang="0">
                <a:pos x="12065" y="0"/>
              </a:cxn>
              <a:cxn ang="0">
                <a:pos x="11381" y="122"/>
              </a:cxn>
              <a:cxn ang="0">
                <a:pos x="10746" y="318"/>
              </a:cxn>
              <a:cxn ang="0">
                <a:pos x="10160" y="611"/>
              </a:cxn>
              <a:cxn ang="0">
                <a:pos x="9647" y="1002"/>
              </a:cxn>
              <a:cxn ang="0">
                <a:pos x="9183" y="1466"/>
              </a:cxn>
              <a:cxn ang="0">
                <a:pos x="8793" y="1979"/>
              </a:cxn>
              <a:cxn ang="0">
                <a:pos x="8475" y="2565"/>
              </a:cxn>
              <a:cxn ang="0">
                <a:pos x="8231" y="2565"/>
              </a:cxn>
              <a:cxn ang="0">
                <a:pos x="7913" y="1979"/>
              </a:cxn>
              <a:cxn ang="0">
                <a:pos x="7523" y="1466"/>
              </a:cxn>
              <a:cxn ang="0">
                <a:pos x="7059" y="1002"/>
              </a:cxn>
              <a:cxn ang="0">
                <a:pos x="6546" y="611"/>
              </a:cxn>
              <a:cxn ang="0">
                <a:pos x="5960" y="318"/>
              </a:cxn>
              <a:cxn ang="0">
                <a:pos x="5325" y="122"/>
              </a:cxn>
              <a:cxn ang="0">
                <a:pos x="4641" y="0"/>
              </a:cxn>
            </a:cxnLst>
            <a:rect l="T0" t="T1" r="T2" b="T3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l-GR"/>
          </a:p>
        </p:txBody>
      </p:sp>
      <p:sp>
        <p:nvSpPr>
          <p:cNvPr id="2" name="Ορθογώνιο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87624" y="1131590"/>
            <a:ext cx="5688632" cy="3910558"/>
          </a:xfrm>
          <a:prstGeom prst="rect">
            <a:avLst/>
          </a:prstGeom>
          <a:blipFill rotWithShape="1">
            <a:blip r:embed="rId4"/>
            <a:stretch>
              <a:fillRect l="-1715" b="-280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4" name="~PP384.WAV">
            <a:hlinkClick r:id="" action="ppaction://media"/>
          </p:cNvPr>
          <p:cNvPicPr>
            <a:picLocks noRot="1" noChangeAspect="1"/>
          </p:cNvPicPr>
          <p:nvPr>
            <a:wavAudioFile r:embed="rId1" name="~PP384.WAV"/>
          </p:nvPr>
        </p:nvPicPr>
        <p:blipFill>
          <a:blip r:embed="rId5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474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108"/>
          <p:cNvSpPr>
            <a:spLocks/>
          </p:cNvSpPr>
          <p:nvPr/>
        </p:nvSpPr>
        <p:spPr bwMode="auto">
          <a:xfrm>
            <a:off x="7740650" y="195263"/>
            <a:ext cx="957263" cy="860425"/>
          </a:xfrm>
          <a:custGeom>
            <a:avLst/>
            <a:gdLst>
              <a:gd name="T0" fmla="*/ 0 w 16706"/>
              <a:gd name="T1" fmla="*/ 0 h 14997"/>
              <a:gd name="T2" fmla="*/ 16706 w 16706"/>
              <a:gd name="T3" fmla="*/ 14997 h 14997"/>
            </a:gdLst>
            <a:ahLst/>
            <a:cxnLst>
              <a:cxn ang="0">
                <a:pos x="3859" y="25"/>
              </a:cxn>
              <a:cxn ang="0">
                <a:pos x="3029" y="196"/>
              </a:cxn>
              <a:cxn ang="0">
                <a:pos x="2247" y="513"/>
              </a:cxn>
              <a:cxn ang="0">
                <a:pos x="1563" y="977"/>
              </a:cxn>
              <a:cxn ang="0">
                <a:pos x="977" y="1563"/>
              </a:cxn>
              <a:cxn ang="0">
                <a:pos x="513" y="2247"/>
              </a:cxn>
              <a:cxn ang="0">
                <a:pos x="196" y="3004"/>
              </a:cxn>
              <a:cxn ang="0">
                <a:pos x="25" y="3859"/>
              </a:cxn>
              <a:cxn ang="0">
                <a:pos x="0" y="4592"/>
              </a:cxn>
              <a:cxn ang="0">
                <a:pos x="122" y="5447"/>
              </a:cxn>
              <a:cxn ang="0">
                <a:pos x="440" y="6546"/>
              </a:cxn>
              <a:cxn ang="0">
                <a:pos x="928" y="7547"/>
              </a:cxn>
              <a:cxn ang="0">
                <a:pos x="1515" y="8475"/>
              </a:cxn>
              <a:cxn ang="0">
                <a:pos x="2198" y="9330"/>
              </a:cxn>
              <a:cxn ang="0">
                <a:pos x="2931" y="10136"/>
              </a:cxn>
              <a:cxn ang="0">
                <a:pos x="4299" y="11528"/>
              </a:cxn>
              <a:cxn ang="0">
                <a:pos x="5496" y="12627"/>
              </a:cxn>
              <a:cxn ang="0">
                <a:pos x="7913" y="14654"/>
              </a:cxn>
              <a:cxn ang="0">
                <a:pos x="8793" y="14654"/>
              </a:cxn>
              <a:cxn ang="0">
                <a:pos x="11186" y="12651"/>
              </a:cxn>
              <a:cxn ang="0">
                <a:pos x="12407" y="11528"/>
              </a:cxn>
              <a:cxn ang="0">
                <a:pos x="13775" y="10136"/>
              </a:cxn>
              <a:cxn ang="0">
                <a:pos x="14508" y="9330"/>
              </a:cxn>
              <a:cxn ang="0">
                <a:pos x="15191" y="8475"/>
              </a:cxn>
              <a:cxn ang="0">
                <a:pos x="15778" y="7547"/>
              </a:cxn>
              <a:cxn ang="0">
                <a:pos x="16266" y="6546"/>
              </a:cxn>
              <a:cxn ang="0">
                <a:pos x="16584" y="5447"/>
              </a:cxn>
              <a:cxn ang="0">
                <a:pos x="16706" y="4592"/>
              </a:cxn>
              <a:cxn ang="0">
                <a:pos x="16681" y="3859"/>
              </a:cxn>
              <a:cxn ang="0">
                <a:pos x="16510" y="3004"/>
              </a:cxn>
              <a:cxn ang="0">
                <a:pos x="16193" y="2247"/>
              </a:cxn>
              <a:cxn ang="0">
                <a:pos x="15729" y="1563"/>
              </a:cxn>
              <a:cxn ang="0">
                <a:pos x="15143" y="977"/>
              </a:cxn>
              <a:cxn ang="0">
                <a:pos x="14459" y="513"/>
              </a:cxn>
              <a:cxn ang="0">
                <a:pos x="13677" y="196"/>
              </a:cxn>
              <a:cxn ang="0">
                <a:pos x="12847" y="25"/>
              </a:cxn>
              <a:cxn ang="0">
                <a:pos x="12065" y="0"/>
              </a:cxn>
              <a:cxn ang="0">
                <a:pos x="11381" y="122"/>
              </a:cxn>
              <a:cxn ang="0">
                <a:pos x="10746" y="318"/>
              </a:cxn>
              <a:cxn ang="0">
                <a:pos x="10160" y="611"/>
              </a:cxn>
              <a:cxn ang="0">
                <a:pos x="9647" y="1002"/>
              </a:cxn>
              <a:cxn ang="0">
                <a:pos x="9183" y="1466"/>
              </a:cxn>
              <a:cxn ang="0">
                <a:pos x="8793" y="1979"/>
              </a:cxn>
              <a:cxn ang="0">
                <a:pos x="8475" y="2565"/>
              </a:cxn>
              <a:cxn ang="0">
                <a:pos x="8231" y="2565"/>
              </a:cxn>
              <a:cxn ang="0">
                <a:pos x="7913" y="1979"/>
              </a:cxn>
              <a:cxn ang="0">
                <a:pos x="7523" y="1466"/>
              </a:cxn>
              <a:cxn ang="0">
                <a:pos x="7059" y="1002"/>
              </a:cxn>
              <a:cxn ang="0">
                <a:pos x="6546" y="611"/>
              </a:cxn>
              <a:cxn ang="0">
                <a:pos x="5960" y="318"/>
              </a:cxn>
              <a:cxn ang="0">
                <a:pos x="5325" y="122"/>
              </a:cxn>
              <a:cxn ang="0">
                <a:pos x="4641" y="0"/>
              </a:cxn>
            </a:cxnLst>
            <a:rect l="T0" t="T1" r="T2" b="T3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l-GR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131888"/>
            <a:ext cx="38877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hape 10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07904" y="1563638"/>
            <a:ext cx="4990077" cy="2088232"/>
          </a:xfrm>
          <a:prstGeom prst="rect">
            <a:avLst/>
          </a:prstGeom>
          <a:blipFill rotWithShape="1">
            <a:blip r:embed="rId5"/>
            <a:stretch>
              <a:fillRect l="-3053" t="-1462" r="-3297" b="-1462"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54276" name="Ορθογώνιο 4"/>
          <p:cNvSpPr>
            <a:spLocks noChangeArrowheads="1"/>
          </p:cNvSpPr>
          <p:nvPr/>
        </p:nvSpPr>
        <p:spPr bwMode="auto">
          <a:xfrm>
            <a:off x="7997825" y="21113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b="1">
                <a:solidFill>
                  <a:srgbClr val="FF0000"/>
                </a:solidFill>
                <a:latin typeface="Raleway"/>
                <a:sym typeface="Raleway"/>
              </a:rPr>
              <a:t>6</a:t>
            </a:r>
            <a:endParaRPr lang="el-GR"/>
          </a:p>
        </p:txBody>
      </p:sp>
      <p:pic>
        <p:nvPicPr>
          <p:cNvPr id="6" name="~PP2205.WAV">
            <a:hlinkClick r:id="" action="ppaction://media"/>
          </p:cNvPr>
          <p:cNvPicPr>
            <a:picLocks noRot="1" noChangeAspect="1"/>
          </p:cNvPicPr>
          <p:nvPr>
            <a:wavAudioFile r:embed="rId1" name="~PP2205.WAV"/>
          </p:nvPr>
        </p:nvPicPr>
        <p:blipFill>
          <a:blip r:embed="rId6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42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hape 108"/>
          <p:cNvSpPr>
            <a:spLocks/>
          </p:cNvSpPr>
          <p:nvPr/>
        </p:nvSpPr>
        <p:spPr bwMode="auto">
          <a:xfrm>
            <a:off x="7740650" y="195263"/>
            <a:ext cx="957263" cy="860425"/>
          </a:xfrm>
          <a:custGeom>
            <a:avLst/>
            <a:gdLst>
              <a:gd name="T0" fmla="*/ 0 w 16706"/>
              <a:gd name="T1" fmla="*/ 0 h 14997"/>
              <a:gd name="T2" fmla="*/ 16706 w 16706"/>
              <a:gd name="T3" fmla="*/ 14997 h 14997"/>
            </a:gdLst>
            <a:ahLst/>
            <a:cxnLst>
              <a:cxn ang="0">
                <a:pos x="3859" y="25"/>
              </a:cxn>
              <a:cxn ang="0">
                <a:pos x="3029" y="196"/>
              </a:cxn>
              <a:cxn ang="0">
                <a:pos x="2247" y="513"/>
              </a:cxn>
              <a:cxn ang="0">
                <a:pos x="1563" y="977"/>
              </a:cxn>
              <a:cxn ang="0">
                <a:pos x="977" y="1563"/>
              </a:cxn>
              <a:cxn ang="0">
                <a:pos x="513" y="2247"/>
              </a:cxn>
              <a:cxn ang="0">
                <a:pos x="196" y="3004"/>
              </a:cxn>
              <a:cxn ang="0">
                <a:pos x="25" y="3859"/>
              </a:cxn>
              <a:cxn ang="0">
                <a:pos x="0" y="4592"/>
              </a:cxn>
              <a:cxn ang="0">
                <a:pos x="122" y="5447"/>
              </a:cxn>
              <a:cxn ang="0">
                <a:pos x="440" y="6546"/>
              </a:cxn>
              <a:cxn ang="0">
                <a:pos x="928" y="7547"/>
              </a:cxn>
              <a:cxn ang="0">
                <a:pos x="1515" y="8475"/>
              </a:cxn>
              <a:cxn ang="0">
                <a:pos x="2198" y="9330"/>
              </a:cxn>
              <a:cxn ang="0">
                <a:pos x="2931" y="10136"/>
              </a:cxn>
              <a:cxn ang="0">
                <a:pos x="4299" y="11528"/>
              </a:cxn>
              <a:cxn ang="0">
                <a:pos x="5496" y="12627"/>
              </a:cxn>
              <a:cxn ang="0">
                <a:pos x="7913" y="14654"/>
              </a:cxn>
              <a:cxn ang="0">
                <a:pos x="8793" y="14654"/>
              </a:cxn>
              <a:cxn ang="0">
                <a:pos x="11186" y="12651"/>
              </a:cxn>
              <a:cxn ang="0">
                <a:pos x="12407" y="11528"/>
              </a:cxn>
              <a:cxn ang="0">
                <a:pos x="13775" y="10136"/>
              </a:cxn>
              <a:cxn ang="0">
                <a:pos x="14508" y="9330"/>
              </a:cxn>
              <a:cxn ang="0">
                <a:pos x="15191" y="8475"/>
              </a:cxn>
              <a:cxn ang="0">
                <a:pos x="15778" y="7547"/>
              </a:cxn>
              <a:cxn ang="0">
                <a:pos x="16266" y="6546"/>
              </a:cxn>
              <a:cxn ang="0">
                <a:pos x="16584" y="5447"/>
              </a:cxn>
              <a:cxn ang="0">
                <a:pos x="16706" y="4592"/>
              </a:cxn>
              <a:cxn ang="0">
                <a:pos x="16681" y="3859"/>
              </a:cxn>
              <a:cxn ang="0">
                <a:pos x="16510" y="3004"/>
              </a:cxn>
              <a:cxn ang="0">
                <a:pos x="16193" y="2247"/>
              </a:cxn>
              <a:cxn ang="0">
                <a:pos x="15729" y="1563"/>
              </a:cxn>
              <a:cxn ang="0">
                <a:pos x="15143" y="977"/>
              </a:cxn>
              <a:cxn ang="0">
                <a:pos x="14459" y="513"/>
              </a:cxn>
              <a:cxn ang="0">
                <a:pos x="13677" y="196"/>
              </a:cxn>
              <a:cxn ang="0">
                <a:pos x="12847" y="25"/>
              </a:cxn>
              <a:cxn ang="0">
                <a:pos x="12065" y="0"/>
              </a:cxn>
              <a:cxn ang="0">
                <a:pos x="11381" y="122"/>
              </a:cxn>
              <a:cxn ang="0">
                <a:pos x="10746" y="318"/>
              </a:cxn>
              <a:cxn ang="0">
                <a:pos x="10160" y="611"/>
              </a:cxn>
              <a:cxn ang="0">
                <a:pos x="9647" y="1002"/>
              </a:cxn>
              <a:cxn ang="0">
                <a:pos x="9183" y="1466"/>
              </a:cxn>
              <a:cxn ang="0">
                <a:pos x="8793" y="1979"/>
              </a:cxn>
              <a:cxn ang="0">
                <a:pos x="8475" y="2565"/>
              </a:cxn>
              <a:cxn ang="0">
                <a:pos x="8231" y="2565"/>
              </a:cxn>
              <a:cxn ang="0">
                <a:pos x="7913" y="1979"/>
              </a:cxn>
              <a:cxn ang="0">
                <a:pos x="7523" y="1466"/>
              </a:cxn>
              <a:cxn ang="0">
                <a:pos x="7059" y="1002"/>
              </a:cxn>
              <a:cxn ang="0">
                <a:pos x="6546" y="611"/>
              </a:cxn>
              <a:cxn ang="0">
                <a:pos x="5960" y="318"/>
              </a:cxn>
              <a:cxn ang="0">
                <a:pos x="5325" y="122"/>
              </a:cxn>
              <a:cxn ang="0">
                <a:pos x="4641" y="0"/>
              </a:cxn>
            </a:cxnLst>
            <a:rect l="T0" t="T1" r="T2" b="T3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l-GR"/>
          </a:p>
        </p:txBody>
      </p:sp>
      <p:sp>
        <p:nvSpPr>
          <p:cNvPr id="4" name="Ορθογώνιο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3528" y="1131590"/>
            <a:ext cx="8496944" cy="3339440"/>
          </a:xfrm>
          <a:prstGeom prst="rect">
            <a:avLst/>
          </a:prstGeom>
          <a:blipFill rotWithShape="1">
            <a:blip r:embed="rId4"/>
            <a:stretch>
              <a:fillRect l="-1076" t="-1280" b="-914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5" name="~PP2192.WAV">
            <a:hlinkClick r:id="" action="ppaction://media"/>
          </p:cNvPr>
          <p:cNvPicPr>
            <a:picLocks noRot="1" noChangeAspect="1"/>
          </p:cNvPicPr>
          <p:nvPr>
            <a:wavAudioFile r:embed="rId1" name="~PP2192.WAV"/>
          </p:nvPr>
        </p:nvPicPr>
        <p:blipFill>
          <a:blip r:embed="rId5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52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108"/>
          <p:cNvSpPr>
            <a:spLocks/>
          </p:cNvSpPr>
          <p:nvPr/>
        </p:nvSpPr>
        <p:spPr bwMode="auto">
          <a:xfrm>
            <a:off x="7740650" y="195263"/>
            <a:ext cx="957263" cy="860425"/>
          </a:xfrm>
          <a:custGeom>
            <a:avLst/>
            <a:gdLst>
              <a:gd name="T0" fmla="*/ 0 w 16706"/>
              <a:gd name="T1" fmla="*/ 0 h 14997"/>
              <a:gd name="T2" fmla="*/ 16706 w 16706"/>
              <a:gd name="T3" fmla="*/ 14997 h 14997"/>
            </a:gdLst>
            <a:ahLst/>
            <a:cxnLst>
              <a:cxn ang="0">
                <a:pos x="3859" y="25"/>
              </a:cxn>
              <a:cxn ang="0">
                <a:pos x="3029" y="196"/>
              </a:cxn>
              <a:cxn ang="0">
                <a:pos x="2247" y="513"/>
              </a:cxn>
              <a:cxn ang="0">
                <a:pos x="1563" y="977"/>
              </a:cxn>
              <a:cxn ang="0">
                <a:pos x="977" y="1563"/>
              </a:cxn>
              <a:cxn ang="0">
                <a:pos x="513" y="2247"/>
              </a:cxn>
              <a:cxn ang="0">
                <a:pos x="196" y="3004"/>
              </a:cxn>
              <a:cxn ang="0">
                <a:pos x="25" y="3859"/>
              </a:cxn>
              <a:cxn ang="0">
                <a:pos x="0" y="4592"/>
              </a:cxn>
              <a:cxn ang="0">
                <a:pos x="122" y="5447"/>
              </a:cxn>
              <a:cxn ang="0">
                <a:pos x="440" y="6546"/>
              </a:cxn>
              <a:cxn ang="0">
                <a:pos x="928" y="7547"/>
              </a:cxn>
              <a:cxn ang="0">
                <a:pos x="1515" y="8475"/>
              </a:cxn>
              <a:cxn ang="0">
                <a:pos x="2198" y="9330"/>
              </a:cxn>
              <a:cxn ang="0">
                <a:pos x="2931" y="10136"/>
              </a:cxn>
              <a:cxn ang="0">
                <a:pos x="4299" y="11528"/>
              </a:cxn>
              <a:cxn ang="0">
                <a:pos x="5496" y="12627"/>
              </a:cxn>
              <a:cxn ang="0">
                <a:pos x="7913" y="14654"/>
              </a:cxn>
              <a:cxn ang="0">
                <a:pos x="8793" y="14654"/>
              </a:cxn>
              <a:cxn ang="0">
                <a:pos x="11186" y="12651"/>
              </a:cxn>
              <a:cxn ang="0">
                <a:pos x="12407" y="11528"/>
              </a:cxn>
              <a:cxn ang="0">
                <a:pos x="13775" y="10136"/>
              </a:cxn>
              <a:cxn ang="0">
                <a:pos x="14508" y="9330"/>
              </a:cxn>
              <a:cxn ang="0">
                <a:pos x="15191" y="8475"/>
              </a:cxn>
              <a:cxn ang="0">
                <a:pos x="15778" y="7547"/>
              </a:cxn>
              <a:cxn ang="0">
                <a:pos x="16266" y="6546"/>
              </a:cxn>
              <a:cxn ang="0">
                <a:pos x="16584" y="5447"/>
              </a:cxn>
              <a:cxn ang="0">
                <a:pos x="16706" y="4592"/>
              </a:cxn>
              <a:cxn ang="0">
                <a:pos x="16681" y="3859"/>
              </a:cxn>
              <a:cxn ang="0">
                <a:pos x="16510" y="3004"/>
              </a:cxn>
              <a:cxn ang="0">
                <a:pos x="16193" y="2247"/>
              </a:cxn>
              <a:cxn ang="0">
                <a:pos x="15729" y="1563"/>
              </a:cxn>
              <a:cxn ang="0">
                <a:pos x="15143" y="977"/>
              </a:cxn>
              <a:cxn ang="0">
                <a:pos x="14459" y="513"/>
              </a:cxn>
              <a:cxn ang="0">
                <a:pos x="13677" y="196"/>
              </a:cxn>
              <a:cxn ang="0">
                <a:pos x="12847" y="25"/>
              </a:cxn>
              <a:cxn ang="0">
                <a:pos x="12065" y="0"/>
              </a:cxn>
              <a:cxn ang="0">
                <a:pos x="11381" y="122"/>
              </a:cxn>
              <a:cxn ang="0">
                <a:pos x="10746" y="318"/>
              </a:cxn>
              <a:cxn ang="0">
                <a:pos x="10160" y="611"/>
              </a:cxn>
              <a:cxn ang="0">
                <a:pos x="9647" y="1002"/>
              </a:cxn>
              <a:cxn ang="0">
                <a:pos x="9183" y="1466"/>
              </a:cxn>
              <a:cxn ang="0">
                <a:pos x="8793" y="1979"/>
              </a:cxn>
              <a:cxn ang="0">
                <a:pos x="8475" y="2565"/>
              </a:cxn>
              <a:cxn ang="0">
                <a:pos x="8231" y="2565"/>
              </a:cxn>
              <a:cxn ang="0">
                <a:pos x="7913" y="1979"/>
              </a:cxn>
              <a:cxn ang="0">
                <a:pos x="7523" y="1466"/>
              </a:cxn>
              <a:cxn ang="0">
                <a:pos x="7059" y="1002"/>
              </a:cxn>
              <a:cxn ang="0">
                <a:pos x="6546" y="611"/>
              </a:cxn>
              <a:cxn ang="0">
                <a:pos x="5960" y="318"/>
              </a:cxn>
              <a:cxn ang="0">
                <a:pos x="5325" y="122"/>
              </a:cxn>
              <a:cxn ang="0">
                <a:pos x="4641" y="0"/>
              </a:cxn>
            </a:cxnLst>
            <a:rect l="T0" t="T1" r="T2" b="T3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l-G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582738"/>
            <a:ext cx="61341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hape 10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12160" y="1563638"/>
            <a:ext cx="3024336" cy="2376264"/>
          </a:xfrm>
          <a:prstGeom prst="rect">
            <a:avLst/>
          </a:prstGeom>
          <a:blipFill rotWithShape="1">
            <a:blip r:embed="rId5"/>
            <a:stretch>
              <a:fillRect l="-5040" t="-1285" r="-2016" b="-9512"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58372" name="Ορθογώνιο 4"/>
          <p:cNvSpPr>
            <a:spLocks noChangeArrowheads="1"/>
          </p:cNvSpPr>
          <p:nvPr/>
        </p:nvSpPr>
        <p:spPr bwMode="auto">
          <a:xfrm>
            <a:off x="7997825" y="21113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b="1">
                <a:solidFill>
                  <a:srgbClr val="FF0000"/>
                </a:solidFill>
                <a:latin typeface="Raleway"/>
                <a:sym typeface="Raleway"/>
              </a:rPr>
              <a:t>7</a:t>
            </a:r>
            <a:endParaRPr lang="el-GR"/>
          </a:p>
        </p:txBody>
      </p:sp>
      <p:pic>
        <p:nvPicPr>
          <p:cNvPr id="6" name="~PP1082.WAV">
            <a:hlinkClick r:id="" action="ppaction://media"/>
          </p:cNvPr>
          <p:cNvPicPr>
            <a:picLocks noRot="1" noChangeAspect="1"/>
          </p:cNvPicPr>
          <p:nvPr>
            <a:wavAudioFile r:embed="rId1" name="~PP1082.WAV"/>
          </p:nvPr>
        </p:nvPicPr>
        <p:blipFill>
          <a:blip r:embed="rId6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72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108"/>
          <p:cNvSpPr>
            <a:spLocks/>
          </p:cNvSpPr>
          <p:nvPr/>
        </p:nvSpPr>
        <p:spPr bwMode="auto">
          <a:xfrm>
            <a:off x="7740650" y="195263"/>
            <a:ext cx="957263" cy="860425"/>
          </a:xfrm>
          <a:custGeom>
            <a:avLst/>
            <a:gdLst>
              <a:gd name="T0" fmla="*/ 0 w 16706"/>
              <a:gd name="T1" fmla="*/ 0 h 14997"/>
              <a:gd name="T2" fmla="*/ 16706 w 16706"/>
              <a:gd name="T3" fmla="*/ 14997 h 14997"/>
            </a:gdLst>
            <a:ahLst/>
            <a:cxnLst>
              <a:cxn ang="0">
                <a:pos x="3859" y="25"/>
              </a:cxn>
              <a:cxn ang="0">
                <a:pos x="3029" y="196"/>
              </a:cxn>
              <a:cxn ang="0">
                <a:pos x="2247" y="513"/>
              </a:cxn>
              <a:cxn ang="0">
                <a:pos x="1563" y="977"/>
              </a:cxn>
              <a:cxn ang="0">
                <a:pos x="977" y="1563"/>
              </a:cxn>
              <a:cxn ang="0">
                <a:pos x="513" y="2247"/>
              </a:cxn>
              <a:cxn ang="0">
                <a:pos x="196" y="3004"/>
              </a:cxn>
              <a:cxn ang="0">
                <a:pos x="25" y="3859"/>
              </a:cxn>
              <a:cxn ang="0">
                <a:pos x="0" y="4592"/>
              </a:cxn>
              <a:cxn ang="0">
                <a:pos x="122" y="5447"/>
              </a:cxn>
              <a:cxn ang="0">
                <a:pos x="440" y="6546"/>
              </a:cxn>
              <a:cxn ang="0">
                <a:pos x="928" y="7547"/>
              </a:cxn>
              <a:cxn ang="0">
                <a:pos x="1515" y="8475"/>
              </a:cxn>
              <a:cxn ang="0">
                <a:pos x="2198" y="9330"/>
              </a:cxn>
              <a:cxn ang="0">
                <a:pos x="2931" y="10136"/>
              </a:cxn>
              <a:cxn ang="0">
                <a:pos x="4299" y="11528"/>
              </a:cxn>
              <a:cxn ang="0">
                <a:pos x="5496" y="12627"/>
              </a:cxn>
              <a:cxn ang="0">
                <a:pos x="7913" y="14654"/>
              </a:cxn>
              <a:cxn ang="0">
                <a:pos x="8793" y="14654"/>
              </a:cxn>
              <a:cxn ang="0">
                <a:pos x="11186" y="12651"/>
              </a:cxn>
              <a:cxn ang="0">
                <a:pos x="12407" y="11528"/>
              </a:cxn>
              <a:cxn ang="0">
                <a:pos x="13775" y="10136"/>
              </a:cxn>
              <a:cxn ang="0">
                <a:pos x="14508" y="9330"/>
              </a:cxn>
              <a:cxn ang="0">
                <a:pos x="15191" y="8475"/>
              </a:cxn>
              <a:cxn ang="0">
                <a:pos x="15778" y="7547"/>
              </a:cxn>
              <a:cxn ang="0">
                <a:pos x="16266" y="6546"/>
              </a:cxn>
              <a:cxn ang="0">
                <a:pos x="16584" y="5447"/>
              </a:cxn>
              <a:cxn ang="0">
                <a:pos x="16706" y="4592"/>
              </a:cxn>
              <a:cxn ang="0">
                <a:pos x="16681" y="3859"/>
              </a:cxn>
              <a:cxn ang="0">
                <a:pos x="16510" y="3004"/>
              </a:cxn>
              <a:cxn ang="0">
                <a:pos x="16193" y="2247"/>
              </a:cxn>
              <a:cxn ang="0">
                <a:pos x="15729" y="1563"/>
              </a:cxn>
              <a:cxn ang="0">
                <a:pos x="15143" y="977"/>
              </a:cxn>
              <a:cxn ang="0">
                <a:pos x="14459" y="513"/>
              </a:cxn>
              <a:cxn ang="0">
                <a:pos x="13677" y="196"/>
              </a:cxn>
              <a:cxn ang="0">
                <a:pos x="12847" y="25"/>
              </a:cxn>
              <a:cxn ang="0">
                <a:pos x="12065" y="0"/>
              </a:cxn>
              <a:cxn ang="0">
                <a:pos x="11381" y="122"/>
              </a:cxn>
              <a:cxn ang="0">
                <a:pos x="10746" y="318"/>
              </a:cxn>
              <a:cxn ang="0">
                <a:pos x="10160" y="611"/>
              </a:cxn>
              <a:cxn ang="0">
                <a:pos x="9647" y="1002"/>
              </a:cxn>
              <a:cxn ang="0">
                <a:pos x="9183" y="1466"/>
              </a:cxn>
              <a:cxn ang="0">
                <a:pos x="8793" y="1979"/>
              </a:cxn>
              <a:cxn ang="0">
                <a:pos x="8475" y="2565"/>
              </a:cxn>
              <a:cxn ang="0">
                <a:pos x="8231" y="2565"/>
              </a:cxn>
              <a:cxn ang="0">
                <a:pos x="7913" y="1979"/>
              </a:cxn>
              <a:cxn ang="0">
                <a:pos x="7523" y="1466"/>
              </a:cxn>
              <a:cxn ang="0">
                <a:pos x="7059" y="1002"/>
              </a:cxn>
              <a:cxn ang="0">
                <a:pos x="6546" y="611"/>
              </a:cxn>
              <a:cxn ang="0">
                <a:pos x="5960" y="318"/>
              </a:cxn>
              <a:cxn ang="0">
                <a:pos x="5325" y="122"/>
              </a:cxn>
              <a:cxn ang="0">
                <a:pos x="4641" y="0"/>
              </a:cxn>
            </a:cxnLst>
            <a:rect l="T0" t="T1" r="T2" b="T3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l-GR"/>
          </a:p>
        </p:txBody>
      </p:sp>
      <p:sp>
        <p:nvSpPr>
          <p:cNvPr id="3" name="Ορθογώνιο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3528" y="1131590"/>
            <a:ext cx="8496944" cy="3404971"/>
          </a:xfrm>
          <a:prstGeom prst="rect">
            <a:avLst/>
          </a:prstGeom>
          <a:blipFill rotWithShape="1">
            <a:blip r:embed="rId4"/>
            <a:stretch>
              <a:fillRect l="-2152" t="-2688" b="-5914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4" name="~PP1113.WAV">
            <a:hlinkClick r:id="" action="ppaction://media"/>
          </p:cNvPr>
          <p:cNvPicPr>
            <a:picLocks noRot="1" noChangeAspect="1"/>
          </p:cNvPicPr>
          <p:nvPr>
            <a:wavAudioFile r:embed="rId1" name="~PP1113.WAV"/>
          </p:nvPr>
        </p:nvPicPr>
        <p:blipFill>
          <a:blip r:embed="rId5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84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hape 108"/>
          <p:cNvSpPr>
            <a:spLocks/>
          </p:cNvSpPr>
          <p:nvPr/>
        </p:nvSpPr>
        <p:spPr bwMode="auto">
          <a:xfrm>
            <a:off x="7740650" y="195263"/>
            <a:ext cx="957263" cy="860425"/>
          </a:xfrm>
          <a:custGeom>
            <a:avLst/>
            <a:gdLst>
              <a:gd name="T0" fmla="*/ 0 w 16706"/>
              <a:gd name="T1" fmla="*/ 0 h 14997"/>
              <a:gd name="T2" fmla="*/ 16706 w 16706"/>
              <a:gd name="T3" fmla="*/ 14997 h 14997"/>
            </a:gdLst>
            <a:ahLst/>
            <a:cxnLst>
              <a:cxn ang="0">
                <a:pos x="3859" y="25"/>
              </a:cxn>
              <a:cxn ang="0">
                <a:pos x="3029" y="196"/>
              </a:cxn>
              <a:cxn ang="0">
                <a:pos x="2247" y="513"/>
              </a:cxn>
              <a:cxn ang="0">
                <a:pos x="1563" y="977"/>
              </a:cxn>
              <a:cxn ang="0">
                <a:pos x="977" y="1563"/>
              </a:cxn>
              <a:cxn ang="0">
                <a:pos x="513" y="2247"/>
              </a:cxn>
              <a:cxn ang="0">
                <a:pos x="196" y="3004"/>
              </a:cxn>
              <a:cxn ang="0">
                <a:pos x="25" y="3859"/>
              </a:cxn>
              <a:cxn ang="0">
                <a:pos x="0" y="4592"/>
              </a:cxn>
              <a:cxn ang="0">
                <a:pos x="122" y="5447"/>
              </a:cxn>
              <a:cxn ang="0">
                <a:pos x="440" y="6546"/>
              </a:cxn>
              <a:cxn ang="0">
                <a:pos x="928" y="7547"/>
              </a:cxn>
              <a:cxn ang="0">
                <a:pos x="1515" y="8475"/>
              </a:cxn>
              <a:cxn ang="0">
                <a:pos x="2198" y="9330"/>
              </a:cxn>
              <a:cxn ang="0">
                <a:pos x="2931" y="10136"/>
              </a:cxn>
              <a:cxn ang="0">
                <a:pos x="4299" y="11528"/>
              </a:cxn>
              <a:cxn ang="0">
                <a:pos x="5496" y="12627"/>
              </a:cxn>
              <a:cxn ang="0">
                <a:pos x="7913" y="14654"/>
              </a:cxn>
              <a:cxn ang="0">
                <a:pos x="8793" y="14654"/>
              </a:cxn>
              <a:cxn ang="0">
                <a:pos x="11186" y="12651"/>
              </a:cxn>
              <a:cxn ang="0">
                <a:pos x="12407" y="11528"/>
              </a:cxn>
              <a:cxn ang="0">
                <a:pos x="13775" y="10136"/>
              </a:cxn>
              <a:cxn ang="0">
                <a:pos x="14508" y="9330"/>
              </a:cxn>
              <a:cxn ang="0">
                <a:pos x="15191" y="8475"/>
              </a:cxn>
              <a:cxn ang="0">
                <a:pos x="15778" y="7547"/>
              </a:cxn>
              <a:cxn ang="0">
                <a:pos x="16266" y="6546"/>
              </a:cxn>
              <a:cxn ang="0">
                <a:pos x="16584" y="5447"/>
              </a:cxn>
              <a:cxn ang="0">
                <a:pos x="16706" y="4592"/>
              </a:cxn>
              <a:cxn ang="0">
                <a:pos x="16681" y="3859"/>
              </a:cxn>
              <a:cxn ang="0">
                <a:pos x="16510" y="3004"/>
              </a:cxn>
              <a:cxn ang="0">
                <a:pos x="16193" y="2247"/>
              </a:cxn>
              <a:cxn ang="0">
                <a:pos x="15729" y="1563"/>
              </a:cxn>
              <a:cxn ang="0">
                <a:pos x="15143" y="977"/>
              </a:cxn>
              <a:cxn ang="0">
                <a:pos x="14459" y="513"/>
              </a:cxn>
              <a:cxn ang="0">
                <a:pos x="13677" y="196"/>
              </a:cxn>
              <a:cxn ang="0">
                <a:pos x="12847" y="25"/>
              </a:cxn>
              <a:cxn ang="0">
                <a:pos x="12065" y="0"/>
              </a:cxn>
              <a:cxn ang="0">
                <a:pos x="11381" y="122"/>
              </a:cxn>
              <a:cxn ang="0">
                <a:pos x="10746" y="318"/>
              </a:cxn>
              <a:cxn ang="0">
                <a:pos x="10160" y="611"/>
              </a:cxn>
              <a:cxn ang="0">
                <a:pos x="9647" y="1002"/>
              </a:cxn>
              <a:cxn ang="0">
                <a:pos x="9183" y="1466"/>
              </a:cxn>
              <a:cxn ang="0">
                <a:pos x="8793" y="1979"/>
              </a:cxn>
              <a:cxn ang="0">
                <a:pos x="8475" y="2565"/>
              </a:cxn>
              <a:cxn ang="0">
                <a:pos x="8231" y="2565"/>
              </a:cxn>
              <a:cxn ang="0">
                <a:pos x="7913" y="1979"/>
              </a:cxn>
              <a:cxn ang="0">
                <a:pos x="7523" y="1466"/>
              </a:cxn>
              <a:cxn ang="0">
                <a:pos x="7059" y="1002"/>
              </a:cxn>
              <a:cxn ang="0">
                <a:pos x="6546" y="611"/>
              </a:cxn>
              <a:cxn ang="0">
                <a:pos x="5960" y="318"/>
              </a:cxn>
              <a:cxn ang="0">
                <a:pos x="5325" y="122"/>
              </a:cxn>
              <a:cxn ang="0">
                <a:pos x="4641" y="0"/>
              </a:cxn>
            </a:cxnLst>
            <a:rect l="T0" t="T1" r="T2" b="T3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l-GR"/>
          </a:p>
        </p:txBody>
      </p:sp>
      <p:sp>
        <p:nvSpPr>
          <p:cNvPr id="62466" name="Ορθογώνιο 2"/>
          <p:cNvSpPr>
            <a:spLocks noChangeArrowheads="1"/>
          </p:cNvSpPr>
          <p:nvPr/>
        </p:nvSpPr>
        <p:spPr bwMode="auto">
          <a:xfrm>
            <a:off x="7997825" y="21113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Raleway"/>
                <a:sym typeface="Raleway"/>
              </a:rPr>
              <a:t>8</a:t>
            </a:r>
            <a:endParaRPr lang="el-GR"/>
          </a:p>
        </p:txBody>
      </p:sp>
      <p:sp>
        <p:nvSpPr>
          <p:cNvPr id="5" name="Shape 10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5856" y="1563638"/>
            <a:ext cx="5422125" cy="2376264"/>
          </a:xfrm>
          <a:prstGeom prst="rect">
            <a:avLst/>
          </a:prstGeom>
          <a:blipFill rotWithShape="1">
            <a:blip r:embed="rId4"/>
            <a:stretch>
              <a:fillRect l="-2809" t="-1285" r="-787"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363" y="876300"/>
            <a:ext cx="29241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2769.WAV">
            <a:hlinkClick r:id="" action="ppaction://media"/>
          </p:cNvPr>
          <p:cNvPicPr>
            <a:picLocks noRot="1" noChangeAspect="1"/>
          </p:cNvPicPr>
          <p:nvPr>
            <a:wavAudioFile r:embed="rId1" name="~PP2769.WAV"/>
          </p:nvPr>
        </p:nvPicPr>
        <p:blipFill>
          <a:blip r:embed="rId6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58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hape 100"/>
          <p:cNvSpPr txBox="1">
            <a:spLocks noGrp="1"/>
          </p:cNvSpPr>
          <p:nvPr>
            <p:ph type="ctrTitle" idx="4294967295"/>
          </p:nvPr>
        </p:nvSpPr>
        <p:spPr>
          <a:xfrm>
            <a:off x="3059832" y="2355726"/>
            <a:ext cx="5353050" cy="1160462"/>
          </a:xfrm>
        </p:spPr>
        <p:txBody>
          <a:bodyPr/>
          <a:lstStyle/>
          <a:p>
            <a:pPr eaLnBrk="1" hangingPunct="1">
              <a:buClr>
                <a:srgbClr val="FFFFFF"/>
              </a:buClr>
              <a:buFont typeface="Raleway"/>
              <a:buNone/>
            </a:pPr>
            <a:r>
              <a:rPr lang="el-GR" sz="6000" b="1" dirty="0" smtClean="0">
                <a:solidFill>
                  <a:srgbClr val="ABE33F"/>
                </a:solidFill>
                <a:latin typeface="Raleway"/>
                <a:ea typeface="Raleway"/>
                <a:cs typeface="Raleway"/>
                <a:sym typeface="Raleway"/>
              </a:rPr>
              <a:t>Καλημέρα!!!</a:t>
            </a:r>
          </a:p>
        </p:txBody>
      </p:sp>
      <p:grpSp>
        <p:nvGrpSpPr>
          <p:cNvPr id="9219" name="Shape 102"/>
          <p:cNvGrpSpPr>
            <a:grpSpLocks/>
          </p:cNvGrpSpPr>
          <p:nvPr/>
        </p:nvGrpSpPr>
        <p:grpSpPr bwMode="auto">
          <a:xfrm>
            <a:off x="685800" y="1814513"/>
            <a:ext cx="1512888" cy="1433512"/>
            <a:chOff x="5300400" y="3670175"/>
            <a:chExt cx="421300" cy="399325"/>
          </a:xfrm>
        </p:grpSpPr>
        <p:sp>
          <p:nvSpPr>
            <p:cNvPr id="9221" name="Shape 103"/>
            <p:cNvSpPr>
              <a:spLocks/>
            </p:cNvSpPr>
            <p:nvPr/>
          </p:nvSpPr>
          <p:spPr bwMode="auto">
            <a:xfrm>
              <a:off x="5300400" y="3708025"/>
              <a:ext cx="421300" cy="267450"/>
            </a:xfrm>
            <a:custGeom>
              <a:avLst/>
              <a:gdLst>
                <a:gd name="T0" fmla="*/ 0 w 16852"/>
                <a:gd name="T1" fmla="*/ 0 h 10698"/>
                <a:gd name="T2" fmla="*/ 16852 w 16852"/>
                <a:gd name="T3" fmla="*/ 10698 h 10698"/>
              </a:gdLst>
              <a:ahLst/>
              <a:cxnLst>
                <a:cxn ang="0">
                  <a:pos x="16364" y="489"/>
                </a:cxn>
                <a:cxn ang="0">
                  <a:pos x="16364" y="10209"/>
                </a:cxn>
                <a:cxn ang="0">
                  <a:pos x="489" y="10209"/>
                </a:cxn>
                <a:cxn ang="0">
                  <a:pos x="489" y="489"/>
                </a:cxn>
                <a:cxn ang="0">
                  <a:pos x="391" y="0"/>
                </a:cxn>
                <a:cxn ang="0">
                  <a:pos x="293" y="25"/>
                </a:cxn>
                <a:cxn ang="0">
                  <a:pos x="196" y="74"/>
                </a:cxn>
                <a:cxn ang="0">
                  <a:pos x="122" y="147"/>
                </a:cxn>
                <a:cxn ang="0">
                  <a:pos x="73" y="220"/>
                </a:cxn>
                <a:cxn ang="0">
                  <a:pos x="25" y="293"/>
                </a:cxn>
                <a:cxn ang="0">
                  <a:pos x="0" y="391"/>
                </a:cxn>
                <a:cxn ang="0">
                  <a:pos x="0" y="489"/>
                </a:cxn>
                <a:cxn ang="0">
                  <a:pos x="0" y="10209"/>
                </a:cxn>
                <a:cxn ang="0">
                  <a:pos x="0" y="10307"/>
                </a:cxn>
                <a:cxn ang="0">
                  <a:pos x="25" y="10405"/>
                </a:cxn>
                <a:cxn ang="0">
                  <a:pos x="73" y="10478"/>
                </a:cxn>
                <a:cxn ang="0">
                  <a:pos x="122" y="10551"/>
                </a:cxn>
                <a:cxn ang="0">
                  <a:pos x="196" y="10600"/>
                </a:cxn>
                <a:cxn ang="0">
                  <a:pos x="293" y="10649"/>
                </a:cxn>
                <a:cxn ang="0">
                  <a:pos x="391" y="10673"/>
                </a:cxn>
                <a:cxn ang="0">
                  <a:pos x="489" y="10698"/>
                </a:cxn>
                <a:cxn ang="0">
                  <a:pos x="16364" y="10698"/>
                </a:cxn>
                <a:cxn ang="0">
                  <a:pos x="16461" y="10673"/>
                </a:cxn>
                <a:cxn ang="0">
                  <a:pos x="16559" y="10649"/>
                </a:cxn>
                <a:cxn ang="0">
                  <a:pos x="16657" y="10600"/>
                </a:cxn>
                <a:cxn ang="0">
                  <a:pos x="16730" y="10551"/>
                </a:cxn>
                <a:cxn ang="0">
                  <a:pos x="16779" y="10478"/>
                </a:cxn>
                <a:cxn ang="0">
                  <a:pos x="16828" y="10405"/>
                </a:cxn>
                <a:cxn ang="0">
                  <a:pos x="16852" y="10307"/>
                </a:cxn>
                <a:cxn ang="0">
                  <a:pos x="16852" y="10209"/>
                </a:cxn>
                <a:cxn ang="0">
                  <a:pos x="16852" y="489"/>
                </a:cxn>
                <a:cxn ang="0">
                  <a:pos x="16852" y="391"/>
                </a:cxn>
                <a:cxn ang="0">
                  <a:pos x="16828" y="293"/>
                </a:cxn>
                <a:cxn ang="0">
                  <a:pos x="16779" y="220"/>
                </a:cxn>
                <a:cxn ang="0">
                  <a:pos x="16730" y="147"/>
                </a:cxn>
                <a:cxn ang="0">
                  <a:pos x="16657" y="74"/>
                </a:cxn>
                <a:cxn ang="0">
                  <a:pos x="16559" y="25"/>
                </a:cxn>
                <a:cxn ang="0">
                  <a:pos x="16461" y="0"/>
                </a:cxn>
              </a:cxnLst>
              <a:rect l="T0" t="T1" r="T2" b="T3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AE9D">
                <a:alpha val="83528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l-GR"/>
            </a:p>
          </p:txBody>
        </p:sp>
        <p:sp>
          <p:nvSpPr>
            <p:cNvPr id="9222" name="Shape 104"/>
            <p:cNvSpPr>
              <a:spLocks/>
            </p:cNvSpPr>
            <p:nvPr/>
          </p:nvSpPr>
          <p:spPr bwMode="auto">
            <a:xfrm>
              <a:off x="5498825" y="3670175"/>
              <a:ext cx="24450" cy="25650"/>
            </a:xfrm>
            <a:custGeom>
              <a:avLst/>
              <a:gdLst>
                <a:gd name="T0" fmla="*/ 0 w 978"/>
                <a:gd name="T1" fmla="*/ 0 h 1026"/>
                <a:gd name="T2" fmla="*/ 978 w 978"/>
                <a:gd name="T3" fmla="*/ 1026 h 1026"/>
              </a:gdLst>
              <a:ahLst/>
              <a:cxnLst>
                <a:cxn ang="0">
                  <a:pos x="489" y="0"/>
                </a:cxn>
                <a:cxn ang="0">
                  <a:pos x="391" y="25"/>
                </a:cxn>
                <a:cxn ang="0">
                  <a:pos x="294" y="49"/>
                </a:cxn>
                <a:cxn ang="0">
                  <a:pos x="220" y="98"/>
                </a:cxn>
                <a:cxn ang="0">
                  <a:pos x="147" y="147"/>
                </a:cxn>
                <a:cxn ang="0">
                  <a:pos x="74" y="220"/>
                </a:cxn>
                <a:cxn ang="0">
                  <a:pos x="49" y="318"/>
                </a:cxn>
                <a:cxn ang="0">
                  <a:pos x="1" y="391"/>
                </a:cxn>
                <a:cxn ang="0">
                  <a:pos x="1" y="489"/>
                </a:cxn>
                <a:cxn ang="0">
                  <a:pos x="1" y="1026"/>
                </a:cxn>
                <a:cxn ang="0">
                  <a:pos x="978" y="1026"/>
                </a:cxn>
                <a:cxn ang="0">
                  <a:pos x="978" y="489"/>
                </a:cxn>
                <a:cxn ang="0">
                  <a:pos x="978" y="391"/>
                </a:cxn>
                <a:cxn ang="0">
                  <a:pos x="929" y="318"/>
                </a:cxn>
                <a:cxn ang="0">
                  <a:pos x="904" y="220"/>
                </a:cxn>
                <a:cxn ang="0">
                  <a:pos x="831" y="147"/>
                </a:cxn>
                <a:cxn ang="0">
                  <a:pos x="758" y="98"/>
                </a:cxn>
                <a:cxn ang="0">
                  <a:pos x="684" y="49"/>
                </a:cxn>
                <a:cxn ang="0">
                  <a:pos x="587" y="25"/>
                </a:cxn>
                <a:cxn ang="0">
                  <a:pos x="489" y="0"/>
                </a:cxn>
              </a:cxnLst>
              <a:rect l="T0" t="T1" r="T2" b="T3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AE9D">
                <a:alpha val="83528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l-GR"/>
            </a:p>
          </p:txBody>
        </p:sp>
        <p:sp>
          <p:nvSpPr>
            <p:cNvPr id="9223" name="Shape 105"/>
            <p:cNvSpPr>
              <a:spLocks/>
            </p:cNvSpPr>
            <p:nvPr/>
          </p:nvSpPr>
          <p:spPr bwMode="auto">
            <a:xfrm>
              <a:off x="5366325" y="3987675"/>
              <a:ext cx="61100" cy="81825"/>
            </a:xfrm>
            <a:custGeom>
              <a:avLst/>
              <a:gdLst>
                <a:gd name="T0" fmla="*/ 0 w 2444"/>
                <a:gd name="T1" fmla="*/ 0 h 3273"/>
                <a:gd name="T2" fmla="*/ 2444 w 2444"/>
                <a:gd name="T3" fmla="*/ 3273 h 3273"/>
              </a:gdLst>
              <a:ahLst/>
              <a:cxnLst>
                <a:cxn ang="0">
                  <a:pos x="1344" y="0"/>
                </a:cxn>
                <a:cxn ang="0">
                  <a:pos x="50" y="2565"/>
                </a:cxn>
                <a:cxn ang="0">
                  <a:pos x="25" y="2638"/>
                </a:cxn>
                <a:cxn ang="0">
                  <a:pos x="1" y="2736"/>
                </a:cxn>
                <a:cxn ang="0">
                  <a:pos x="1" y="2833"/>
                </a:cxn>
                <a:cxn ang="0">
                  <a:pos x="25" y="2931"/>
                </a:cxn>
                <a:cxn ang="0">
                  <a:pos x="74" y="3004"/>
                </a:cxn>
                <a:cxn ang="0">
                  <a:pos x="123" y="3102"/>
                </a:cxn>
                <a:cxn ang="0">
                  <a:pos x="196" y="3151"/>
                </a:cxn>
                <a:cxn ang="0">
                  <a:pos x="269" y="3224"/>
                </a:cxn>
                <a:cxn ang="0">
                  <a:pos x="392" y="3248"/>
                </a:cxn>
                <a:cxn ang="0">
                  <a:pos x="489" y="3273"/>
                </a:cxn>
                <a:cxn ang="0">
                  <a:pos x="636" y="3248"/>
                </a:cxn>
                <a:cxn ang="0">
                  <a:pos x="758" y="3200"/>
                </a:cxn>
                <a:cxn ang="0">
                  <a:pos x="856" y="3102"/>
                </a:cxn>
                <a:cxn ang="0">
                  <a:pos x="929" y="3004"/>
                </a:cxn>
                <a:cxn ang="0">
                  <a:pos x="2443" y="0"/>
                </a:cxn>
              </a:cxnLst>
              <a:rect l="T0" t="T1" r="T2" b="T3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AE9D">
                <a:alpha val="83528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l-GR"/>
            </a:p>
          </p:txBody>
        </p:sp>
        <p:sp>
          <p:nvSpPr>
            <p:cNvPr id="9224" name="Shape 106"/>
            <p:cNvSpPr>
              <a:spLocks/>
            </p:cNvSpPr>
            <p:nvPr/>
          </p:nvSpPr>
          <p:spPr bwMode="auto">
            <a:xfrm>
              <a:off x="5594700" y="3987675"/>
              <a:ext cx="61075" cy="81825"/>
            </a:xfrm>
            <a:custGeom>
              <a:avLst/>
              <a:gdLst>
                <a:gd name="T0" fmla="*/ 0 w 2443"/>
                <a:gd name="T1" fmla="*/ 0 h 3273"/>
                <a:gd name="T2" fmla="*/ 2443 w 2443"/>
                <a:gd name="T3" fmla="*/ 3273 h 3273"/>
              </a:gdLst>
              <a:ahLst/>
              <a:cxnLst>
                <a:cxn ang="0">
                  <a:pos x="0" y="0"/>
                </a:cxn>
                <a:cxn ang="0">
                  <a:pos x="1514" y="3004"/>
                </a:cxn>
                <a:cxn ang="0">
                  <a:pos x="1588" y="3102"/>
                </a:cxn>
                <a:cxn ang="0">
                  <a:pos x="1685" y="3200"/>
                </a:cxn>
                <a:cxn ang="0">
                  <a:pos x="1807" y="3248"/>
                </a:cxn>
                <a:cxn ang="0">
                  <a:pos x="1954" y="3273"/>
                </a:cxn>
                <a:cxn ang="0">
                  <a:pos x="2052" y="3248"/>
                </a:cxn>
                <a:cxn ang="0">
                  <a:pos x="2174" y="3224"/>
                </a:cxn>
                <a:cxn ang="0">
                  <a:pos x="2247" y="3151"/>
                </a:cxn>
                <a:cxn ang="0">
                  <a:pos x="2320" y="3102"/>
                </a:cxn>
                <a:cxn ang="0">
                  <a:pos x="2369" y="3004"/>
                </a:cxn>
                <a:cxn ang="0">
                  <a:pos x="2418" y="2931"/>
                </a:cxn>
                <a:cxn ang="0">
                  <a:pos x="2442" y="2833"/>
                </a:cxn>
                <a:cxn ang="0">
                  <a:pos x="2442" y="2736"/>
                </a:cxn>
                <a:cxn ang="0">
                  <a:pos x="2418" y="2638"/>
                </a:cxn>
                <a:cxn ang="0">
                  <a:pos x="2393" y="2565"/>
                </a:cxn>
                <a:cxn ang="0">
                  <a:pos x="1099" y="0"/>
                </a:cxn>
              </a:cxnLst>
              <a:rect l="T0" t="T1" r="T2" b="T3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AE9D">
                <a:alpha val="83528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l-GR"/>
            </a:p>
          </p:txBody>
        </p:sp>
        <p:sp>
          <p:nvSpPr>
            <p:cNvPr id="9225" name="Shape 107"/>
            <p:cNvSpPr>
              <a:spLocks/>
            </p:cNvSpPr>
            <p:nvPr/>
          </p:nvSpPr>
          <p:spPr bwMode="auto">
            <a:xfrm>
              <a:off x="5324825" y="3732450"/>
              <a:ext cx="372475" cy="218600"/>
            </a:xfrm>
            <a:custGeom>
              <a:avLst/>
              <a:gdLst>
                <a:gd name="T0" fmla="*/ 0 w 14899"/>
                <a:gd name="T1" fmla="*/ 0 h 8744"/>
                <a:gd name="T2" fmla="*/ 14899 w 14899"/>
                <a:gd name="T3" fmla="*/ 8744 h 8744"/>
              </a:gdLst>
              <a:ahLst/>
              <a:cxnLst>
                <a:cxn ang="0">
                  <a:pos x="12676" y="1344"/>
                </a:cxn>
                <a:cxn ang="0">
                  <a:pos x="12822" y="1441"/>
                </a:cxn>
                <a:cxn ang="0">
                  <a:pos x="12920" y="1612"/>
                </a:cxn>
                <a:cxn ang="0">
                  <a:pos x="12969" y="1808"/>
                </a:cxn>
                <a:cxn ang="0">
                  <a:pos x="12969" y="4177"/>
                </a:cxn>
                <a:cxn ang="0">
                  <a:pos x="12895" y="4348"/>
                </a:cxn>
                <a:cxn ang="0">
                  <a:pos x="12749" y="4470"/>
                </a:cxn>
                <a:cxn ang="0">
                  <a:pos x="12578" y="4543"/>
                </a:cxn>
                <a:cxn ang="0">
                  <a:pos x="12383" y="4543"/>
                </a:cxn>
                <a:cxn ang="0">
                  <a:pos x="12212" y="4470"/>
                </a:cxn>
                <a:cxn ang="0">
                  <a:pos x="12065" y="4348"/>
                </a:cxn>
                <a:cxn ang="0">
                  <a:pos x="11992" y="4177"/>
                </a:cxn>
                <a:cxn ang="0">
                  <a:pos x="11992" y="3004"/>
                </a:cxn>
                <a:cxn ang="0">
                  <a:pos x="7913" y="7059"/>
                </a:cxn>
                <a:cxn ang="0">
                  <a:pos x="7742" y="7132"/>
                </a:cxn>
                <a:cxn ang="0">
                  <a:pos x="7547" y="7132"/>
                </a:cxn>
                <a:cxn ang="0">
                  <a:pos x="7376" y="7059"/>
                </a:cxn>
                <a:cxn ang="0">
                  <a:pos x="5349" y="5056"/>
                </a:cxn>
                <a:cxn ang="0">
                  <a:pos x="2687" y="7694"/>
                </a:cxn>
                <a:cxn ang="0">
                  <a:pos x="2516" y="7767"/>
                </a:cxn>
                <a:cxn ang="0">
                  <a:pos x="2247" y="7742"/>
                </a:cxn>
                <a:cxn ang="0">
                  <a:pos x="2076" y="7620"/>
                </a:cxn>
                <a:cxn ang="0">
                  <a:pos x="1978" y="7474"/>
                </a:cxn>
                <a:cxn ang="0">
                  <a:pos x="1929" y="7278"/>
                </a:cxn>
                <a:cxn ang="0">
                  <a:pos x="1978" y="7107"/>
                </a:cxn>
                <a:cxn ang="0">
                  <a:pos x="2076" y="6936"/>
                </a:cxn>
                <a:cxn ang="0">
                  <a:pos x="5080" y="3957"/>
                </a:cxn>
                <a:cxn ang="0">
                  <a:pos x="5251" y="3884"/>
                </a:cxn>
                <a:cxn ang="0">
                  <a:pos x="5520" y="3908"/>
                </a:cxn>
                <a:cxn ang="0">
                  <a:pos x="5691" y="4006"/>
                </a:cxn>
                <a:cxn ang="0">
                  <a:pos x="11332" y="2296"/>
                </a:cxn>
                <a:cxn ang="0">
                  <a:pos x="10111" y="2272"/>
                </a:cxn>
                <a:cxn ang="0">
                  <a:pos x="9916" y="2198"/>
                </a:cxn>
                <a:cxn ang="0">
                  <a:pos x="9794" y="2076"/>
                </a:cxn>
                <a:cxn ang="0">
                  <a:pos x="9720" y="1905"/>
                </a:cxn>
                <a:cxn ang="0">
                  <a:pos x="9720" y="1710"/>
                </a:cxn>
                <a:cxn ang="0">
                  <a:pos x="9794" y="1515"/>
                </a:cxn>
                <a:cxn ang="0">
                  <a:pos x="9916" y="1392"/>
                </a:cxn>
                <a:cxn ang="0">
                  <a:pos x="10111" y="1319"/>
                </a:cxn>
                <a:cxn ang="0">
                  <a:pos x="0" y="8744"/>
                </a:cxn>
                <a:cxn ang="0">
                  <a:pos x="14898" y="0"/>
                </a:cxn>
              </a:cxnLst>
              <a:rect l="T0" t="T1" r="T2" b="T3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AE9D">
                <a:alpha val="83528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l-GR"/>
            </a:p>
          </p:txBody>
        </p:sp>
      </p:grpSp>
      <p:sp>
        <p:nvSpPr>
          <p:cNvPr id="9220" name="Shape 108"/>
          <p:cNvSpPr>
            <a:spLocks/>
          </p:cNvSpPr>
          <p:nvPr/>
        </p:nvSpPr>
        <p:spPr bwMode="auto">
          <a:xfrm>
            <a:off x="1851025" y="1562100"/>
            <a:ext cx="957263" cy="860425"/>
          </a:xfrm>
          <a:custGeom>
            <a:avLst/>
            <a:gdLst>
              <a:gd name="T0" fmla="*/ 0 w 16706"/>
              <a:gd name="T1" fmla="*/ 0 h 14997"/>
              <a:gd name="T2" fmla="*/ 16706 w 16706"/>
              <a:gd name="T3" fmla="*/ 14997 h 14997"/>
            </a:gdLst>
            <a:ahLst/>
            <a:cxnLst>
              <a:cxn ang="0">
                <a:pos x="3859" y="25"/>
              </a:cxn>
              <a:cxn ang="0">
                <a:pos x="3029" y="196"/>
              </a:cxn>
              <a:cxn ang="0">
                <a:pos x="2247" y="513"/>
              </a:cxn>
              <a:cxn ang="0">
                <a:pos x="1563" y="977"/>
              </a:cxn>
              <a:cxn ang="0">
                <a:pos x="977" y="1563"/>
              </a:cxn>
              <a:cxn ang="0">
                <a:pos x="513" y="2247"/>
              </a:cxn>
              <a:cxn ang="0">
                <a:pos x="196" y="3004"/>
              </a:cxn>
              <a:cxn ang="0">
                <a:pos x="25" y="3859"/>
              </a:cxn>
              <a:cxn ang="0">
                <a:pos x="0" y="4592"/>
              </a:cxn>
              <a:cxn ang="0">
                <a:pos x="122" y="5447"/>
              </a:cxn>
              <a:cxn ang="0">
                <a:pos x="440" y="6546"/>
              </a:cxn>
              <a:cxn ang="0">
                <a:pos x="928" y="7547"/>
              </a:cxn>
              <a:cxn ang="0">
                <a:pos x="1515" y="8475"/>
              </a:cxn>
              <a:cxn ang="0">
                <a:pos x="2198" y="9330"/>
              </a:cxn>
              <a:cxn ang="0">
                <a:pos x="2931" y="10136"/>
              </a:cxn>
              <a:cxn ang="0">
                <a:pos x="4299" y="11528"/>
              </a:cxn>
              <a:cxn ang="0">
                <a:pos x="5496" y="12627"/>
              </a:cxn>
              <a:cxn ang="0">
                <a:pos x="7913" y="14654"/>
              </a:cxn>
              <a:cxn ang="0">
                <a:pos x="8793" y="14654"/>
              </a:cxn>
              <a:cxn ang="0">
                <a:pos x="11186" y="12651"/>
              </a:cxn>
              <a:cxn ang="0">
                <a:pos x="12407" y="11528"/>
              </a:cxn>
              <a:cxn ang="0">
                <a:pos x="13775" y="10136"/>
              </a:cxn>
              <a:cxn ang="0">
                <a:pos x="14508" y="9330"/>
              </a:cxn>
              <a:cxn ang="0">
                <a:pos x="15191" y="8475"/>
              </a:cxn>
              <a:cxn ang="0">
                <a:pos x="15778" y="7547"/>
              </a:cxn>
              <a:cxn ang="0">
                <a:pos x="16266" y="6546"/>
              </a:cxn>
              <a:cxn ang="0">
                <a:pos x="16584" y="5447"/>
              </a:cxn>
              <a:cxn ang="0">
                <a:pos x="16706" y="4592"/>
              </a:cxn>
              <a:cxn ang="0">
                <a:pos x="16681" y="3859"/>
              </a:cxn>
              <a:cxn ang="0">
                <a:pos x="16510" y="3004"/>
              </a:cxn>
              <a:cxn ang="0">
                <a:pos x="16193" y="2247"/>
              </a:cxn>
              <a:cxn ang="0">
                <a:pos x="15729" y="1563"/>
              </a:cxn>
              <a:cxn ang="0">
                <a:pos x="15143" y="977"/>
              </a:cxn>
              <a:cxn ang="0">
                <a:pos x="14459" y="513"/>
              </a:cxn>
              <a:cxn ang="0">
                <a:pos x="13677" y="196"/>
              </a:cxn>
              <a:cxn ang="0">
                <a:pos x="12847" y="25"/>
              </a:cxn>
              <a:cxn ang="0">
                <a:pos x="12065" y="0"/>
              </a:cxn>
              <a:cxn ang="0">
                <a:pos x="11381" y="122"/>
              </a:cxn>
              <a:cxn ang="0">
                <a:pos x="10746" y="318"/>
              </a:cxn>
              <a:cxn ang="0">
                <a:pos x="10160" y="611"/>
              </a:cxn>
              <a:cxn ang="0">
                <a:pos x="9647" y="1002"/>
              </a:cxn>
              <a:cxn ang="0">
                <a:pos x="9183" y="1466"/>
              </a:cxn>
              <a:cxn ang="0">
                <a:pos x="8793" y="1979"/>
              </a:cxn>
              <a:cxn ang="0">
                <a:pos x="8475" y="2565"/>
              </a:cxn>
              <a:cxn ang="0">
                <a:pos x="8231" y="2565"/>
              </a:cxn>
              <a:cxn ang="0">
                <a:pos x="7913" y="1979"/>
              </a:cxn>
              <a:cxn ang="0">
                <a:pos x="7523" y="1466"/>
              </a:cxn>
              <a:cxn ang="0">
                <a:pos x="7059" y="1002"/>
              </a:cxn>
              <a:cxn ang="0">
                <a:pos x="6546" y="611"/>
              </a:cxn>
              <a:cxn ang="0">
                <a:pos x="5960" y="318"/>
              </a:cxn>
              <a:cxn ang="0">
                <a:pos x="5325" y="122"/>
              </a:cxn>
              <a:cxn ang="0">
                <a:pos x="4641" y="0"/>
              </a:cxn>
            </a:cxnLst>
            <a:rect l="T0" t="T1" r="T2" b="T3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l-GR"/>
          </a:p>
        </p:txBody>
      </p:sp>
      <p:pic>
        <p:nvPicPr>
          <p:cNvPr id="11" name="~PP2272.WAV">
            <a:hlinkClick r:id="" action="ppaction://media"/>
          </p:cNvPr>
          <p:cNvPicPr>
            <a:picLocks noRot="1" noChangeAspect="1"/>
          </p:cNvPicPr>
          <p:nvPr>
            <a:wavAudioFile r:embed="rId1" name="~PP2272.WAV"/>
          </p:nvPr>
        </p:nvPicPr>
        <p:blipFill>
          <a:blip r:embed="rId4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17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108"/>
          <p:cNvSpPr>
            <a:spLocks/>
          </p:cNvSpPr>
          <p:nvPr/>
        </p:nvSpPr>
        <p:spPr bwMode="auto">
          <a:xfrm>
            <a:off x="7740650" y="195263"/>
            <a:ext cx="957263" cy="860425"/>
          </a:xfrm>
          <a:custGeom>
            <a:avLst/>
            <a:gdLst>
              <a:gd name="T0" fmla="*/ 0 w 16706"/>
              <a:gd name="T1" fmla="*/ 0 h 14997"/>
              <a:gd name="T2" fmla="*/ 16706 w 16706"/>
              <a:gd name="T3" fmla="*/ 14997 h 14997"/>
            </a:gdLst>
            <a:ahLst/>
            <a:cxnLst>
              <a:cxn ang="0">
                <a:pos x="3859" y="25"/>
              </a:cxn>
              <a:cxn ang="0">
                <a:pos x="3029" y="196"/>
              </a:cxn>
              <a:cxn ang="0">
                <a:pos x="2247" y="513"/>
              </a:cxn>
              <a:cxn ang="0">
                <a:pos x="1563" y="977"/>
              </a:cxn>
              <a:cxn ang="0">
                <a:pos x="977" y="1563"/>
              </a:cxn>
              <a:cxn ang="0">
                <a:pos x="513" y="2247"/>
              </a:cxn>
              <a:cxn ang="0">
                <a:pos x="196" y="3004"/>
              </a:cxn>
              <a:cxn ang="0">
                <a:pos x="25" y="3859"/>
              </a:cxn>
              <a:cxn ang="0">
                <a:pos x="0" y="4592"/>
              </a:cxn>
              <a:cxn ang="0">
                <a:pos x="122" y="5447"/>
              </a:cxn>
              <a:cxn ang="0">
                <a:pos x="440" y="6546"/>
              </a:cxn>
              <a:cxn ang="0">
                <a:pos x="928" y="7547"/>
              </a:cxn>
              <a:cxn ang="0">
                <a:pos x="1515" y="8475"/>
              </a:cxn>
              <a:cxn ang="0">
                <a:pos x="2198" y="9330"/>
              </a:cxn>
              <a:cxn ang="0">
                <a:pos x="2931" y="10136"/>
              </a:cxn>
              <a:cxn ang="0">
                <a:pos x="4299" y="11528"/>
              </a:cxn>
              <a:cxn ang="0">
                <a:pos x="5496" y="12627"/>
              </a:cxn>
              <a:cxn ang="0">
                <a:pos x="7913" y="14654"/>
              </a:cxn>
              <a:cxn ang="0">
                <a:pos x="8793" y="14654"/>
              </a:cxn>
              <a:cxn ang="0">
                <a:pos x="11186" y="12651"/>
              </a:cxn>
              <a:cxn ang="0">
                <a:pos x="12407" y="11528"/>
              </a:cxn>
              <a:cxn ang="0">
                <a:pos x="13775" y="10136"/>
              </a:cxn>
              <a:cxn ang="0">
                <a:pos x="14508" y="9330"/>
              </a:cxn>
              <a:cxn ang="0">
                <a:pos x="15191" y="8475"/>
              </a:cxn>
              <a:cxn ang="0">
                <a:pos x="15778" y="7547"/>
              </a:cxn>
              <a:cxn ang="0">
                <a:pos x="16266" y="6546"/>
              </a:cxn>
              <a:cxn ang="0">
                <a:pos x="16584" y="5447"/>
              </a:cxn>
              <a:cxn ang="0">
                <a:pos x="16706" y="4592"/>
              </a:cxn>
              <a:cxn ang="0">
                <a:pos x="16681" y="3859"/>
              </a:cxn>
              <a:cxn ang="0">
                <a:pos x="16510" y="3004"/>
              </a:cxn>
              <a:cxn ang="0">
                <a:pos x="16193" y="2247"/>
              </a:cxn>
              <a:cxn ang="0">
                <a:pos x="15729" y="1563"/>
              </a:cxn>
              <a:cxn ang="0">
                <a:pos x="15143" y="977"/>
              </a:cxn>
              <a:cxn ang="0">
                <a:pos x="14459" y="513"/>
              </a:cxn>
              <a:cxn ang="0">
                <a:pos x="13677" y="196"/>
              </a:cxn>
              <a:cxn ang="0">
                <a:pos x="12847" y="25"/>
              </a:cxn>
              <a:cxn ang="0">
                <a:pos x="12065" y="0"/>
              </a:cxn>
              <a:cxn ang="0">
                <a:pos x="11381" y="122"/>
              </a:cxn>
              <a:cxn ang="0">
                <a:pos x="10746" y="318"/>
              </a:cxn>
              <a:cxn ang="0">
                <a:pos x="10160" y="611"/>
              </a:cxn>
              <a:cxn ang="0">
                <a:pos x="9647" y="1002"/>
              </a:cxn>
              <a:cxn ang="0">
                <a:pos x="9183" y="1466"/>
              </a:cxn>
              <a:cxn ang="0">
                <a:pos x="8793" y="1979"/>
              </a:cxn>
              <a:cxn ang="0">
                <a:pos x="8475" y="2565"/>
              </a:cxn>
              <a:cxn ang="0">
                <a:pos x="8231" y="2565"/>
              </a:cxn>
              <a:cxn ang="0">
                <a:pos x="7913" y="1979"/>
              </a:cxn>
              <a:cxn ang="0">
                <a:pos x="7523" y="1466"/>
              </a:cxn>
              <a:cxn ang="0">
                <a:pos x="7059" y="1002"/>
              </a:cxn>
              <a:cxn ang="0">
                <a:pos x="6546" y="611"/>
              </a:cxn>
              <a:cxn ang="0">
                <a:pos x="5960" y="318"/>
              </a:cxn>
              <a:cxn ang="0">
                <a:pos x="5325" y="122"/>
              </a:cxn>
              <a:cxn ang="0">
                <a:pos x="4641" y="0"/>
              </a:cxn>
            </a:cxnLst>
            <a:rect l="T0" t="T1" r="T2" b="T3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l-GR"/>
          </a:p>
        </p:txBody>
      </p:sp>
      <p:sp>
        <p:nvSpPr>
          <p:cNvPr id="3" name="Ορθογώνιο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512" y="1072081"/>
            <a:ext cx="8856984" cy="3921586"/>
          </a:xfrm>
          <a:prstGeom prst="rect">
            <a:avLst/>
          </a:prstGeom>
          <a:blipFill rotWithShape="1">
            <a:blip r:embed="rId4"/>
            <a:stretch>
              <a:fillRect l="-2065" t="-2333" r="-275" b="-466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4" name="~PP3425.WAV">
            <a:hlinkClick r:id="" action="ppaction://media"/>
          </p:cNvPr>
          <p:cNvPicPr>
            <a:picLocks noRot="1" noChangeAspect="1"/>
          </p:cNvPicPr>
          <p:nvPr>
            <a:wavAudioFile r:embed="rId1" name="~PP3425.WAV"/>
          </p:nvPr>
        </p:nvPicPr>
        <p:blipFill>
          <a:blip r:embed="rId5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90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hape 108"/>
          <p:cNvSpPr>
            <a:spLocks/>
          </p:cNvSpPr>
          <p:nvPr/>
        </p:nvSpPr>
        <p:spPr bwMode="auto">
          <a:xfrm>
            <a:off x="7740650" y="195263"/>
            <a:ext cx="957263" cy="860425"/>
          </a:xfrm>
          <a:custGeom>
            <a:avLst/>
            <a:gdLst>
              <a:gd name="T0" fmla="*/ 0 w 16706"/>
              <a:gd name="T1" fmla="*/ 0 h 14997"/>
              <a:gd name="T2" fmla="*/ 16706 w 16706"/>
              <a:gd name="T3" fmla="*/ 14997 h 14997"/>
            </a:gdLst>
            <a:ahLst/>
            <a:cxnLst>
              <a:cxn ang="0">
                <a:pos x="3859" y="25"/>
              </a:cxn>
              <a:cxn ang="0">
                <a:pos x="3029" y="196"/>
              </a:cxn>
              <a:cxn ang="0">
                <a:pos x="2247" y="513"/>
              </a:cxn>
              <a:cxn ang="0">
                <a:pos x="1563" y="977"/>
              </a:cxn>
              <a:cxn ang="0">
                <a:pos x="977" y="1563"/>
              </a:cxn>
              <a:cxn ang="0">
                <a:pos x="513" y="2247"/>
              </a:cxn>
              <a:cxn ang="0">
                <a:pos x="196" y="3004"/>
              </a:cxn>
              <a:cxn ang="0">
                <a:pos x="25" y="3859"/>
              </a:cxn>
              <a:cxn ang="0">
                <a:pos x="0" y="4592"/>
              </a:cxn>
              <a:cxn ang="0">
                <a:pos x="122" y="5447"/>
              </a:cxn>
              <a:cxn ang="0">
                <a:pos x="440" y="6546"/>
              </a:cxn>
              <a:cxn ang="0">
                <a:pos x="928" y="7547"/>
              </a:cxn>
              <a:cxn ang="0">
                <a:pos x="1515" y="8475"/>
              </a:cxn>
              <a:cxn ang="0">
                <a:pos x="2198" y="9330"/>
              </a:cxn>
              <a:cxn ang="0">
                <a:pos x="2931" y="10136"/>
              </a:cxn>
              <a:cxn ang="0">
                <a:pos x="4299" y="11528"/>
              </a:cxn>
              <a:cxn ang="0">
                <a:pos x="5496" y="12627"/>
              </a:cxn>
              <a:cxn ang="0">
                <a:pos x="7913" y="14654"/>
              </a:cxn>
              <a:cxn ang="0">
                <a:pos x="8793" y="14654"/>
              </a:cxn>
              <a:cxn ang="0">
                <a:pos x="11186" y="12651"/>
              </a:cxn>
              <a:cxn ang="0">
                <a:pos x="12407" y="11528"/>
              </a:cxn>
              <a:cxn ang="0">
                <a:pos x="13775" y="10136"/>
              </a:cxn>
              <a:cxn ang="0">
                <a:pos x="14508" y="9330"/>
              </a:cxn>
              <a:cxn ang="0">
                <a:pos x="15191" y="8475"/>
              </a:cxn>
              <a:cxn ang="0">
                <a:pos x="15778" y="7547"/>
              </a:cxn>
              <a:cxn ang="0">
                <a:pos x="16266" y="6546"/>
              </a:cxn>
              <a:cxn ang="0">
                <a:pos x="16584" y="5447"/>
              </a:cxn>
              <a:cxn ang="0">
                <a:pos x="16706" y="4592"/>
              </a:cxn>
              <a:cxn ang="0">
                <a:pos x="16681" y="3859"/>
              </a:cxn>
              <a:cxn ang="0">
                <a:pos x="16510" y="3004"/>
              </a:cxn>
              <a:cxn ang="0">
                <a:pos x="16193" y="2247"/>
              </a:cxn>
              <a:cxn ang="0">
                <a:pos x="15729" y="1563"/>
              </a:cxn>
              <a:cxn ang="0">
                <a:pos x="15143" y="977"/>
              </a:cxn>
              <a:cxn ang="0">
                <a:pos x="14459" y="513"/>
              </a:cxn>
              <a:cxn ang="0">
                <a:pos x="13677" y="196"/>
              </a:cxn>
              <a:cxn ang="0">
                <a:pos x="12847" y="25"/>
              </a:cxn>
              <a:cxn ang="0">
                <a:pos x="12065" y="0"/>
              </a:cxn>
              <a:cxn ang="0">
                <a:pos x="11381" y="122"/>
              </a:cxn>
              <a:cxn ang="0">
                <a:pos x="10746" y="318"/>
              </a:cxn>
              <a:cxn ang="0">
                <a:pos x="10160" y="611"/>
              </a:cxn>
              <a:cxn ang="0">
                <a:pos x="9647" y="1002"/>
              </a:cxn>
              <a:cxn ang="0">
                <a:pos x="9183" y="1466"/>
              </a:cxn>
              <a:cxn ang="0">
                <a:pos x="8793" y="1979"/>
              </a:cxn>
              <a:cxn ang="0">
                <a:pos x="8475" y="2565"/>
              </a:cxn>
              <a:cxn ang="0">
                <a:pos x="8231" y="2565"/>
              </a:cxn>
              <a:cxn ang="0">
                <a:pos x="7913" y="1979"/>
              </a:cxn>
              <a:cxn ang="0">
                <a:pos x="7523" y="1466"/>
              </a:cxn>
              <a:cxn ang="0">
                <a:pos x="7059" y="1002"/>
              </a:cxn>
              <a:cxn ang="0">
                <a:pos x="6546" y="611"/>
              </a:cxn>
              <a:cxn ang="0">
                <a:pos x="5960" y="318"/>
              </a:cxn>
              <a:cxn ang="0">
                <a:pos x="5325" y="122"/>
              </a:cxn>
              <a:cxn ang="0">
                <a:pos x="4641" y="0"/>
              </a:cxn>
            </a:cxnLst>
            <a:rect l="T0" t="T1" r="T2" b="T3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l-GR"/>
          </a:p>
        </p:txBody>
      </p:sp>
      <p:sp>
        <p:nvSpPr>
          <p:cNvPr id="3" name="Ορθογώνιο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512" y="1072081"/>
            <a:ext cx="8856984" cy="3116431"/>
          </a:xfrm>
          <a:prstGeom prst="rect">
            <a:avLst/>
          </a:prstGeom>
          <a:blipFill rotWithShape="1">
            <a:blip r:embed="rId4"/>
            <a:stretch>
              <a:fillRect l="-2065" t="-2935" b="-176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4" name="~PP1474.WAV">
            <a:hlinkClick r:id="" action="ppaction://media"/>
          </p:cNvPr>
          <p:cNvPicPr>
            <a:picLocks noRot="1" noChangeAspect="1"/>
          </p:cNvPicPr>
          <p:nvPr>
            <a:wavAudioFile r:embed="rId1" name="~PP1474.WAV"/>
          </p:nvPr>
        </p:nvPicPr>
        <p:blipFill>
          <a:blip r:embed="rId5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2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hape 108"/>
          <p:cNvSpPr>
            <a:spLocks/>
          </p:cNvSpPr>
          <p:nvPr/>
        </p:nvSpPr>
        <p:spPr bwMode="auto">
          <a:xfrm>
            <a:off x="7740650" y="195263"/>
            <a:ext cx="957263" cy="860425"/>
          </a:xfrm>
          <a:custGeom>
            <a:avLst/>
            <a:gdLst>
              <a:gd name="T0" fmla="*/ 0 w 16706"/>
              <a:gd name="T1" fmla="*/ 0 h 14997"/>
              <a:gd name="T2" fmla="*/ 16706 w 16706"/>
              <a:gd name="T3" fmla="*/ 14997 h 14997"/>
            </a:gdLst>
            <a:ahLst/>
            <a:cxnLst>
              <a:cxn ang="0">
                <a:pos x="3859" y="25"/>
              </a:cxn>
              <a:cxn ang="0">
                <a:pos x="3029" y="196"/>
              </a:cxn>
              <a:cxn ang="0">
                <a:pos x="2247" y="513"/>
              </a:cxn>
              <a:cxn ang="0">
                <a:pos x="1563" y="977"/>
              </a:cxn>
              <a:cxn ang="0">
                <a:pos x="977" y="1563"/>
              </a:cxn>
              <a:cxn ang="0">
                <a:pos x="513" y="2247"/>
              </a:cxn>
              <a:cxn ang="0">
                <a:pos x="196" y="3004"/>
              </a:cxn>
              <a:cxn ang="0">
                <a:pos x="25" y="3859"/>
              </a:cxn>
              <a:cxn ang="0">
                <a:pos x="0" y="4592"/>
              </a:cxn>
              <a:cxn ang="0">
                <a:pos x="122" y="5447"/>
              </a:cxn>
              <a:cxn ang="0">
                <a:pos x="440" y="6546"/>
              </a:cxn>
              <a:cxn ang="0">
                <a:pos x="928" y="7547"/>
              </a:cxn>
              <a:cxn ang="0">
                <a:pos x="1515" y="8475"/>
              </a:cxn>
              <a:cxn ang="0">
                <a:pos x="2198" y="9330"/>
              </a:cxn>
              <a:cxn ang="0">
                <a:pos x="2931" y="10136"/>
              </a:cxn>
              <a:cxn ang="0">
                <a:pos x="4299" y="11528"/>
              </a:cxn>
              <a:cxn ang="0">
                <a:pos x="5496" y="12627"/>
              </a:cxn>
              <a:cxn ang="0">
                <a:pos x="7913" y="14654"/>
              </a:cxn>
              <a:cxn ang="0">
                <a:pos x="8793" y="14654"/>
              </a:cxn>
              <a:cxn ang="0">
                <a:pos x="11186" y="12651"/>
              </a:cxn>
              <a:cxn ang="0">
                <a:pos x="12407" y="11528"/>
              </a:cxn>
              <a:cxn ang="0">
                <a:pos x="13775" y="10136"/>
              </a:cxn>
              <a:cxn ang="0">
                <a:pos x="14508" y="9330"/>
              </a:cxn>
              <a:cxn ang="0">
                <a:pos x="15191" y="8475"/>
              </a:cxn>
              <a:cxn ang="0">
                <a:pos x="15778" y="7547"/>
              </a:cxn>
              <a:cxn ang="0">
                <a:pos x="16266" y="6546"/>
              </a:cxn>
              <a:cxn ang="0">
                <a:pos x="16584" y="5447"/>
              </a:cxn>
              <a:cxn ang="0">
                <a:pos x="16706" y="4592"/>
              </a:cxn>
              <a:cxn ang="0">
                <a:pos x="16681" y="3859"/>
              </a:cxn>
              <a:cxn ang="0">
                <a:pos x="16510" y="3004"/>
              </a:cxn>
              <a:cxn ang="0">
                <a:pos x="16193" y="2247"/>
              </a:cxn>
              <a:cxn ang="0">
                <a:pos x="15729" y="1563"/>
              </a:cxn>
              <a:cxn ang="0">
                <a:pos x="15143" y="977"/>
              </a:cxn>
              <a:cxn ang="0">
                <a:pos x="14459" y="513"/>
              </a:cxn>
              <a:cxn ang="0">
                <a:pos x="13677" y="196"/>
              </a:cxn>
              <a:cxn ang="0">
                <a:pos x="12847" y="25"/>
              </a:cxn>
              <a:cxn ang="0">
                <a:pos x="12065" y="0"/>
              </a:cxn>
              <a:cxn ang="0">
                <a:pos x="11381" y="122"/>
              </a:cxn>
              <a:cxn ang="0">
                <a:pos x="10746" y="318"/>
              </a:cxn>
              <a:cxn ang="0">
                <a:pos x="10160" y="611"/>
              </a:cxn>
              <a:cxn ang="0">
                <a:pos x="9647" y="1002"/>
              </a:cxn>
              <a:cxn ang="0">
                <a:pos x="9183" y="1466"/>
              </a:cxn>
              <a:cxn ang="0">
                <a:pos x="8793" y="1979"/>
              </a:cxn>
              <a:cxn ang="0">
                <a:pos x="8475" y="2565"/>
              </a:cxn>
              <a:cxn ang="0">
                <a:pos x="8231" y="2565"/>
              </a:cxn>
              <a:cxn ang="0">
                <a:pos x="7913" y="1979"/>
              </a:cxn>
              <a:cxn ang="0">
                <a:pos x="7523" y="1466"/>
              </a:cxn>
              <a:cxn ang="0">
                <a:pos x="7059" y="1002"/>
              </a:cxn>
              <a:cxn ang="0">
                <a:pos x="6546" y="611"/>
              </a:cxn>
              <a:cxn ang="0">
                <a:pos x="5960" y="318"/>
              </a:cxn>
              <a:cxn ang="0">
                <a:pos x="5325" y="122"/>
              </a:cxn>
              <a:cxn ang="0">
                <a:pos x="4641" y="0"/>
              </a:cxn>
            </a:cxnLst>
            <a:rect l="T0" t="T1" r="T2" b="T3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l-GR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92250"/>
            <a:ext cx="54102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Shape 100"/>
          <p:cNvSpPr txBox="1">
            <a:spLocks/>
          </p:cNvSpPr>
          <p:nvPr/>
        </p:nvSpPr>
        <p:spPr bwMode="auto">
          <a:xfrm>
            <a:off x="5621338" y="1068388"/>
            <a:ext cx="3343275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FFFFFF"/>
              </a:buClr>
              <a:buSzPct val="100000"/>
              <a:buFont typeface="Raleway"/>
              <a:buNone/>
            </a:pPr>
            <a:r>
              <a:rPr lang="el-GR" sz="3200" b="1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rPr>
              <a:t>Αν ΑΔ διάμεσος του τριγώνου ΑΒΓ τότε ποια σχέση έχουν τα εμβαδά των τριγώνων</a:t>
            </a:r>
            <a:r>
              <a:rPr lang="en-US" sz="3200" b="1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</a:p>
          <a:p>
            <a:pPr>
              <a:buClr>
                <a:srgbClr val="FFFFFF"/>
              </a:buClr>
              <a:buSzPct val="100000"/>
              <a:buFont typeface="Raleway"/>
              <a:buNone/>
            </a:pPr>
            <a:r>
              <a:rPr lang="en-US" sz="3200" b="1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rPr>
              <a:t>AB</a:t>
            </a:r>
            <a:r>
              <a:rPr lang="el-GR" sz="3200" b="1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rPr>
              <a:t>Δ και ΑΓΔ</a:t>
            </a:r>
            <a:endParaRPr lang="el-GR" sz="2400" b="1">
              <a:solidFill>
                <a:srgbClr val="C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612" name="Ορθογώνιο 4"/>
          <p:cNvSpPr>
            <a:spLocks noChangeArrowheads="1"/>
          </p:cNvSpPr>
          <p:nvPr/>
        </p:nvSpPr>
        <p:spPr bwMode="auto">
          <a:xfrm>
            <a:off x="7997825" y="21113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b="1">
                <a:solidFill>
                  <a:srgbClr val="FF0000"/>
                </a:solidFill>
                <a:latin typeface="Raleway"/>
                <a:sym typeface="Raleway"/>
              </a:rPr>
              <a:t>9</a:t>
            </a:r>
            <a:endParaRPr lang="el-GR"/>
          </a:p>
        </p:txBody>
      </p:sp>
      <p:pic>
        <p:nvPicPr>
          <p:cNvPr id="6" name="~PP3345.WAV">
            <a:hlinkClick r:id="" action="ppaction://media"/>
          </p:cNvPr>
          <p:cNvPicPr>
            <a:picLocks noRot="1" noChangeAspect="1"/>
          </p:cNvPicPr>
          <p:nvPr>
            <a:wavAudioFile r:embed="rId1" name="~PP3345.WAV"/>
          </p:nvPr>
        </p:nvPicPr>
        <p:blipFill>
          <a:blip r:embed="rId5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38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hape 108"/>
          <p:cNvSpPr>
            <a:spLocks/>
          </p:cNvSpPr>
          <p:nvPr/>
        </p:nvSpPr>
        <p:spPr bwMode="auto">
          <a:xfrm>
            <a:off x="7740650" y="195263"/>
            <a:ext cx="957263" cy="860425"/>
          </a:xfrm>
          <a:custGeom>
            <a:avLst/>
            <a:gdLst>
              <a:gd name="T0" fmla="*/ 0 w 16706"/>
              <a:gd name="T1" fmla="*/ 0 h 14997"/>
              <a:gd name="T2" fmla="*/ 16706 w 16706"/>
              <a:gd name="T3" fmla="*/ 14997 h 14997"/>
            </a:gdLst>
            <a:ahLst/>
            <a:cxnLst>
              <a:cxn ang="0">
                <a:pos x="3859" y="25"/>
              </a:cxn>
              <a:cxn ang="0">
                <a:pos x="3029" y="196"/>
              </a:cxn>
              <a:cxn ang="0">
                <a:pos x="2247" y="513"/>
              </a:cxn>
              <a:cxn ang="0">
                <a:pos x="1563" y="977"/>
              </a:cxn>
              <a:cxn ang="0">
                <a:pos x="977" y="1563"/>
              </a:cxn>
              <a:cxn ang="0">
                <a:pos x="513" y="2247"/>
              </a:cxn>
              <a:cxn ang="0">
                <a:pos x="196" y="3004"/>
              </a:cxn>
              <a:cxn ang="0">
                <a:pos x="25" y="3859"/>
              </a:cxn>
              <a:cxn ang="0">
                <a:pos x="0" y="4592"/>
              </a:cxn>
              <a:cxn ang="0">
                <a:pos x="122" y="5447"/>
              </a:cxn>
              <a:cxn ang="0">
                <a:pos x="440" y="6546"/>
              </a:cxn>
              <a:cxn ang="0">
                <a:pos x="928" y="7547"/>
              </a:cxn>
              <a:cxn ang="0">
                <a:pos x="1515" y="8475"/>
              </a:cxn>
              <a:cxn ang="0">
                <a:pos x="2198" y="9330"/>
              </a:cxn>
              <a:cxn ang="0">
                <a:pos x="2931" y="10136"/>
              </a:cxn>
              <a:cxn ang="0">
                <a:pos x="4299" y="11528"/>
              </a:cxn>
              <a:cxn ang="0">
                <a:pos x="5496" y="12627"/>
              </a:cxn>
              <a:cxn ang="0">
                <a:pos x="7913" y="14654"/>
              </a:cxn>
              <a:cxn ang="0">
                <a:pos x="8793" y="14654"/>
              </a:cxn>
              <a:cxn ang="0">
                <a:pos x="11186" y="12651"/>
              </a:cxn>
              <a:cxn ang="0">
                <a:pos x="12407" y="11528"/>
              </a:cxn>
              <a:cxn ang="0">
                <a:pos x="13775" y="10136"/>
              </a:cxn>
              <a:cxn ang="0">
                <a:pos x="14508" y="9330"/>
              </a:cxn>
              <a:cxn ang="0">
                <a:pos x="15191" y="8475"/>
              </a:cxn>
              <a:cxn ang="0">
                <a:pos x="15778" y="7547"/>
              </a:cxn>
              <a:cxn ang="0">
                <a:pos x="16266" y="6546"/>
              </a:cxn>
              <a:cxn ang="0">
                <a:pos x="16584" y="5447"/>
              </a:cxn>
              <a:cxn ang="0">
                <a:pos x="16706" y="4592"/>
              </a:cxn>
              <a:cxn ang="0">
                <a:pos x="16681" y="3859"/>
              </a:cxn>
              <a:cxn ang="0">
                <a:pos x="16510" y="3004"/>
              </a:cxn>
              <a:cxn ang="0">
                <a:pos x="16193" y="2247"/>
              </a:cxn>
              <a:cxn ang="0">
                <a:pos x="15729" y="1563"/>
              </a:cxn>
              <a:cxn ang="0">
                <a:pos x="15143" y="977"/>
              </a:cxn>
              <a:cxn ang="0">
                <a:pos x="14459" y="513"/>
              </a:cxn>
              <a:cxn ang="0">
                <a:pos x="13677" y="196"/>
              </a:cxn>
              <a:cxn ang="0">
                <a:pos x="12847" y="25"/>
              </a:cxn>
              <a:cxn ang="0">
                <a:pos x="12065" y="0"/>
              </a:cxn>
              <a:cxn ang="0">
                <a:pos x="11381" y="122"/>
              </a:cxn>
              <a:cxn ang="0">
                <a:pos x="10746" y="318"/>
              </a:cxn>
              <a:cxn ang="0">
                <a:pos x="10160" y="611"/>
              </a:cxn>
              <a:cxn ang="0">
                <a:pos x="9647" y="1002"/>
              </a:cxn>
              <a:cxn ang="0">
                <a:pos x="9183" y="1466"/>
              </a:cxn>
              <a:cxn ang="0">
                <a:pos x="8793" y="1979"/>
              </a:cxn>
              <a:cxn ang="0">
                <a:pos x="8475" y="2565"/>
              </a:cxn>
              <a:cxn ang="0">
                <a:pos x="8231" y="2565"/>
              </a:cxn>
              <a:cxn ang="0">
                <a:pos x="7913" y="1979"/>
              </a:cxn>
              <a:cxn ang="0">
                <a:pos x="7523" y="1466"/>
              </a:cxn>
              <a:cxn ang="0">
                <a:pos x="7059" y="1002"/>
              </a:cxn>
              <a:cxn ang="0">
                <a:pos x="6546" y="611"/>
              </a:cxn>
              <a:cxn ang="0">
                <a:pos x="5960" y="318"/>
              </a:cxn>
              <a:cxn ang="0">
                <a:pos x="5325" y="122"/>
              </a:cxn>
              <a:cxn ang="0">
                <a:pos x="4641" y="0"/>
              </a:cxn>
            </a:cxnLst>
            <a:rect l="T0" t="T1" r="T2" b="T3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l-GR"/>
          </a:p>
        </p:txBody>
      </p:sp>
      <p:sp>
        <p:nvSpPr>
          <p:cNvPr id="70658" name="Ορθογώνιο 1"/>
          <p:cNvSpPr>
            <a:spLocks noChangeArrowheads="1"/>
          </p:cNvSpPr>
          <p:nvPr/>
        </p:nvSpPr>
        <p:spPr bwMode="auto">
          <a:xfrm>
            <a:off x="250825" y="1203325"/>
            <a:ext cx="820896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>
                <a:solidFill>
                  <a:srgbClr val="002060"/>
                </a:solidFill>
              </a:rPr>
              <a:t>Τα τρίγωνα </a:t>
            </a:r>
            <a:r>
              <a:rPr lang="en-US" sz="2800">
                <a:solidFill>
                  <a:srgbClr val="002060"/>
                </a:solidFill>
              </a:rPr>
              <a:t>AB</a:t>
            </a:r>
            <a:r>
              <a:rPr lang="el-GR" sz="2800">
                <a:solidFill>
                  <a:srgbClr val="002060"/>
                </a:solidFill>
              </a:rPr>
              <a:t>Δ και ΑΓΔ είναι ισοδύναμα δηλαδή ισεμβαδικά </a:t>
            </a:r>
            <a:r>
              <a:rPr lang="el-GR" sz="1600">
                <a:solidFill>
                  <a:srgbClr val="002060"/>
                </a:solidFill>
              </a:rPr>
              <a:t>(πριν την απόδειξη παρατηρήστε ότι τα τρίγωνα ΑΒΔ, ΑΓΔ αλλά και το ΑΒΓ έχουν το ίδιο ύψος ΑΚ)</a:t>
            </a:r>
          </a:p>
          <a:p>
            <a:r>
              <a:rPr lang="el-GR" sz="3200" u="sng">
                <a:solidFill>
                  <a:srgbClr val="002060"/>
                </a:solidFill>
              </a:rPr>
              <a:t>Απόδειξη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125" y="2792413"/>
            <a:ext cx="2755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Ορθογώνιο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5856" y="3030725"/>
            <a:ext cx="1816523" cy="536494"/>
          </a:xfrm>
          <a:prstGeom prst="rect">
            <a:avLst/>
          </a:prstGeom>
          <a:blipFill rotWithShape="1">
            <a:blip r:embed="rId5"/>
            <a:stretch>
              <a:fillRect l="-3356" r="-6711" b="-681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4" name="Ορθογώνιο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47864" y="3567219"/>
            <a:ext cx="5851282" cy="536494"/>
          </a:xfrm>
          <a:prstGeom prst="rect">
            <a:avLst/>
          </a:prstGeom>
          <a:blipFill rotWithShape="1">
            <a:blip r:embed="rId6"/>
            <a:stretch>
              <a:fillRect l="-1042" r="-1458" b="-681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70662" name="Ορθογώνιο 4"/>
          <p:cNvSpPr>
            <a:spLocks noChangeArrowheads="1"/>
          </p:cNvSpPr>
          <p:nvPr/>
        </p:nvSpPr>
        <p:spPr bwMode="auto">
          <a:xfrm>
            <a:off x="3514725" y="4103688"/>
            <a:ext cx="2890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002060"/>
                </a:solidFill>
              </a:rPr>
              <a:t>Τελικά </a:t>
            </a:r>
            <a:r>
              <a:rPr lang="en-US" sz="2000">
                <a:solidFill>
                  <a:srgbClr val="002060"/>
                </a:solidFill>
              </a:rPr>
              <a:t>:</a:t>
            </a:r>
            <a:r>
              <a:rPr lang="el-GR" sz="2000">
                <a:solidFill>
                  <a:srgbClr val="002060"/>
                </a:solidFill>
              </a:rPr>
              <a:t>Ε(ΑΒΔ)</a:t>
            </a:r>
            <a:r>
              <a:rPr lang="en-US" sz="2000">
                <a:solidFill>
                  <a:srgbClr val="002060"/>
                </a:solidFill>
              </a:rPr>
              <a:t>=</a:t>
            </a:r>
            <a:r>
              <a:rPr lang="el-GR" sz="2000">
                <a:solidFill>
                  <a:srgbClr val="002060"/>
                </a:solidFill>
              </a:rPr>
              <a:t>Ε(ΑΓΔ)</a:t>
            </a:r>
            <a:endParaRPr lang="el-GR" sz="2000"/>
          </a:p>
        </p:txBody>
      </p:sp>
      <p:pic>
        <p:nvPicPr>
          <p:cNvPr id="8" name="~PP378.WAV">
            <a:hlinkClick r:id="" action="ppaction://media"/>
          </p:cNvPr>
          <p:cNvPicPr>
            <a:picLocks noRot="1" noChangeAspect="1"/>
          </p:cNvPicPr>
          <p:nvPr>
            <a:wavAudioFile r:embed="rId1" name="~PP378.WAV"/>
          </p:nvPr>
        </p:nvPicPr>
        <p:blipFill>
          <a:blip r:embed="rId7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78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hape 108"/>
          <p:cNvSpPr>
            <a:spLocks/>
          </p:cNvSpPr>
          <p:nvPr/>
        </p:nvSpPr>
        <p:spPr bwMode="auto">
          <a:xfrm>
            <a:off x="7740650" y="195263"/>
            <a:ext cx="957263" cy="860425"/>
          </a:xfrm>
          <a:custGeom>
            <a:avLst/>
            <a:gdLst>
              <a:gd name="T0" fmla="*/ 0 w 16706"/>
              <a:gd name="T1" fmla="*/ 0 h 14997"/>
              <a:gd name="T2" fmla="*/ 16706 w 16706"/>
              <a:gd name="T3" fmla="*/ 14997 h 14997"/>
            </a:gdLst>
            <a:ahLst/>
            <a:cxnLst>
              <a:cxn ang="0">
                <a:pos x="3859" y="25"/>
              </a:cxn>
              <a:cxn ang="0">
                <a:pos x="3029" y="196"/>
              </a:cxn>
              <a:cxn ang="0">
                <a:pos x="2247" y="513"/>
              </a:cxn>
              <a:cxn ang="0">
                <a:pos x="1563" y="977"/>
              </a:cxn>
              <a:cxn ang="0">
                <a:pos x="977" y="1563"/>
              </a:cxn>
              <a:cxn ang="0">
                <a:pos x="513" y="2247"/>
              </a:cxn>
              <a:cxn ang="0">
                <a:pos x="196" y="3004"/>
              </a:cxn>
              <a:cxn ang="0">
                <a:pos x="25" y="3859"/>
              </a:cxn>
              <a:cxn ang="0">
                <a:pos x="0" y="4592"/>
              </a:cxn>
              <a:cxn ang="0">
                <a:pos x="122" y="5447"/>
              </a:cxn>
              <a:cxn ang="0">
                <a:pos x="440" y="6546"/>
              </a:cxn>
              <a:cxn ang="0">
                <a:pos x="928" y="7547"/>
              </a:cxn>
              <a:cxn ang="0">
                <a:pos x="1515" y="8475"/>
              </a:cxn>
              <a:cxn ang="0">
                <a:pos x="2198" y="9330"/>
              </a:cxn>
              <a:cxn ang="0">
                <a:pos x="2931" y="10136"/>
              </a:cxn>
              <a:cxn ang="0">
                <a:pos x="4299" y="11528"/>
              </a:cxn>
              <a:cxn ang="0">
                <a:pos x="5496" y="12627"/>
              </a:cxn>
              <a:cxn ang="0">
                <a:pos x="7913" y="14654"/>
              </a:cxn>
              <a:cxn ang="0">
                <a:pos x="8793" y="14654"/>
              </a:cxn>
              <a:cxn ang="0">
                <a:pos x="11186" y="12651"/>
              </a:cxn>
              <a:cxn ang="0">
                <a:pos x="12407" y="11528"/>
              </a:cxn>
              <a:cxn ang="0">
                <a:pos x="13775" y="10136"/>
              </a:cxn>
              <a:cxn ang="0">
                <a:pos x="14508" y="9330"/>
              </a:cxn>
              <a:cxn ang="0">
                <a:pos x="15191" y="8475"/>
              </a:cxn>
              <a:cxn ang="0">
                <a:pos x="15778" y="7547"/>
              </a:cxn>
              <a:cxn ang="0">
                <a:pos x="16266" y="6546"/>
              </a:cxn>
              <a:cxn ang="0">
                <a:pos x="16584" y="5447"/>
              </a:cxn>
              <a:cxn ang="0">
                <a:pos x="16706" y="4592"/>
              </a:cxn>
              <a:cxn ang="0">
                <a:pos x="16681" y="3859"/>
              </a:cxn>
              <a:cxn ang="0">
                <a:pos x="16510" y="3004"/>
              </a:cxn>
              <a:cxn ang="0">
                <a:pos x="16193" y="2247"/>
              </a:cxn>
              <a:cxn ang="0">
                <a:pos x="15729" y="1563"/>
              </a:cxn>
              <a:cxn ang="0">
                <a:pos x="15143" y="977"/>
              </a:cxn>
              <a:cxn ang="0">
                <a:pos x="14459" y="513"/>
              </a:cxn>
              <a:cxn ang="0">
                <a:pos x="13677" y="196"/>
              </a:cxn>
              <a:cxn ang="0">
                <a:pos x="12847" y="25"/>
              </a:cxn>
              <a:cxn ang="0">
                <a:pos x="12065" y="0"/>
              </a:cxn>
              <a:cxn ang="0">
                <a:pos x="11381" y="122"/>
              </a:cxn>
              <a:cxn ang="0">
                <a:pos x="10746" y="318"/>
              </a:cxn>
              <a:cxn ang="0">
                <a:pos x="10160" y="611"/>
              </a:cxn>
              <a:cxn ang="0">
                <a:pos x="9647" y="1002"/>
              </a:cxn>
              <a:cxn ang="0">
                <a:pos x="9183" y="1466"/>
              </a:cxn>
              <a:cxn ang="0">
                <a:pos x="8793" y="1979"/>
              </a:cxn>
              <a:cxn ang="0">
                <a:pos x="8475" y="2565"/>
              </a:cxn>
              <a:cxn ang="0">
                <a:pos x="8231" y="2565"/>
              </a:cxn>
              <a:cxn ang="0">
                <a:pos x="7913" y="1979"/>
              </a:cxn>
              <a:cxn ang="0">
                <a:pos x="7523" y="1466"/>
              </a:cxn>
              <a:cxn ang="0">
                <a:pos x="7059" y="1002"/>
              </a:cxn>
              <a:cxn ang="0">
                <a:pos x="6546" y="611"/>
              </a:cxn>
              <a:cxn ang="0">
                <a:pos x="5960" y="318"/>
              </a:cxn>
              <a:cxn ang="0">
                <a:pos x="5325" y="122"/>
              </a:cxn>
              <a:cxn ang="0">
                <a:pos x="4641" y="0"/>
              </a:cxn>
            </a:cxnLst>
            <a:rect l="T0" t="T1" r="T2" b="T3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l-GR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419225"/>
            <a:ext cx="45370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hape 10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88025" y="1055151"/>
            <a:ext cx="4104456" cy="2808312"/>
          </a:xfrm>
          <a:prstGeom prst="rect">
            <a:avLst/>
          </a:prstGeom>
          <a:blipFill rotWithShape="1">
            <a:blip r:embed="rId5"/>
            <a:stretch>
              <a:fillRect l="-2967" r="-4748" b="-2820"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72708" name="Ορθογώνιο 6"/>
          <p:cNvSpPr>
            <a:spLocks noChangeArrowheads="1"/>
          </p:cNvSpPr>
          <p:nvPr/>
        </p:nvSpPr>
        <p:spPr bwMode="auto">
          <a:xfrm>
            <a:off x="7870825" y="215900"/>
            <a:ext cx="696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b="1">
                <a:solidFill>
                  <a:srgbClr val="FF0000"/>
                </a:solidFill>
                <a:latin typeface="Raleway"/>
                <a:sym typeface="Raleway"/>
              </a:rPr>
              <a:t>10</a:t>
            </a:r>
            <a:endParaRPr lang="el-GR"/>
          </a:p>
        </p:txBody>
      </p:sp>
      <p:pic>
        <p:nvPicPr>
          <p:cNvPr id="6" name="~PP1679.WAV">
            <a:hlinkClick r:id="" action="ppaction://media"/>
          </p:cNvPr>
          <p:cNvPicPr>
            <a:picLocks noRot="1" noChangeAspect="1"/>
          </p:cNvPicPr>
          <p:nvPr>
            <a:wavAudioFile r:embed="rId1" name="~PP1679.WAV"/>
          </p:nvPr>
        </p:nvPicPr>
        <p:blipFill>
          <a:blip r:embed="rId6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500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512" y="1203598"/>
            <a:ext cx="8856984" cy="4616072"/>
          </a:xfrm>
          <a:prstGeom prst="rect">
            <a:avLst/>
          </a:prstGeom>
          <a:blipFill rotWithShape="1">
            <a:blip r:embed="rId3"/>
            <a:stretch>
              <a:fillRect l="-2065" t="-1319" b="-395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5" name="~PP3400.WAV">
            <a:hlinkClick r:id="" action="ppaction://media"/>
          </p:cNvPr>
          <p:cNvPicPr>
            <a:picLocks noRot="1" noChangeAspect="1"/>
          </p:cNvPicPr>
          <p:nvPr>
            <a:wavAudioFile r:embed="rId1" name="~PP3400.WAV"/>
          </p:nvPr>
        </p:nvPicPr>
        <p:blipFill>
          <a:blip r:embed="rId4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420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113"/>
          <p:cNvSpPr txBox="1">
            <a:spLocks noGrp="1"/>
          </p:cNvSpPr>
          <p:nvPr>
            <p:ph type="ctrTitle"/>
          </p:nvPr>
        </p:nvSpPr>
        <p:spPr>
          <a:xfrm>
            <a:off x="1816100" y="1887538"/>
            <a:ext cx="5511800" cy="11604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aleway"/>
              <a:buNone/>
            </a:pPr>
            <a:r>
              <a:rPr lang="el-GR" b="1" smtClean="0">
                <a:solidFill>
                  <a:srgbClr val="ABE33F"/>
                </a:solidFill>
                <a:latin typeface="Raleway"/>
                <a:ea typeface="Raleway"/>
                <a:cs typeface="Raleway"/>
                <a:sym typeface="Raleway"/>
              </a:rPr>
              <a:t>1.</a:t>
            </a:r>
            <a:br>
              <a:rPr lang="el-GR" b="1" smtClean="0">
                <a:solidFill>
                  <a:srgbClr val="ABE33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l-GR" b="1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Εμβαδά επίπεδων σχημάτων </a:t>
            </a:r>
          </a:p>
        </p:txBody>
      </p:sp>
      <p:pic>
        <p:nvPicPr>
          <p:cNvPr id="3" name="~PP777.WAV">
            <a:hlinkClick r:id="" action="ppaction://media"/>
          </p:cNvPr>
          <p:cNvPicPr>
            <a:picLocks noRot="1" noChangeAspect="1"/>
          </p:cNvPicPr>
          <p:nvPr>
            <a:wavAudioFile r:embed="rId1" name="~PP777.WAV"/>
          </p:nvPr>
        </p:nvPicPr>
        <p:blipFill>
          <a:blip r:embed="rId4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186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13"/>
          <p:cNvSpPr txBox="1">
            <a:spLocks noGrp="1"/>
          </p:cNvSpPr>
          <p:nvPr>
            <p:ph type="ctrTitle"/>
          </p:nvPr>
        </p:nvSpPr>
        <p:spPr>
          <a:xfrm>
            <a:off x="-107950" y="842963"/>
            <a:ext cx="9107488" cy="23050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aleway"/>
              <a:buNone/>
            </a:pPr>
            <a:r>
              <a:rPr lang="el-GR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Ας ξεκινήσουμε λύνοντας </a:t>
            </a:r>
            <a:r>
              <a:rPr lang="el-GR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μερικά προβλήματα!</a:t>
            </a:r>
            <a:endParaRPr lang="el-GR" b="1" dirty="0" smtClean="0">
              <a:solidFill>
                <a:srgbClr val="C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~PP3040.WAV">
            <a:hlinkClick r:id="" action="ppaction://media"/>
          </p:cNvPr>
          <p:cNvPicPr>
            <a:picLocks noRot="1" noChangeAspect="1"/>
          </p:cNvPicPr>
          <p:nvPr>
            <a:wavAudioFile r:embed="rId1" name="~PP3040.WAV"/>
          </p:nvPr>
        </p:nvPicPr>
        <p:blipFill>
          <a:blip r:embed="rId4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61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00"/>
          <p:cNvSpPr txBox="1">
            <a:spLocks noGrp="1"/>
          </p:cNvSpPr>
          <p:nvPr>
            <p:ph type="ctrTitle" idx="4294967295"/>
          </p:nvPr>
        </p:nvSpPr>
        <p:spPr>
          <a:xfrm>
            <a:off x="395288" y="3792538"/>
            <a:ext cx="8208962" cy="1158875"/>
          </a:xfrm>
        </p:spPr>
        <p:txBody>
          <a:bodyPr/>
          <a:lstStyle/>
          <a:p>
            <a:pPr eaLnBrk="1" hangingPunct="1">
              <a:buClr>
                <a:srgbClr val="FFFFFF"/>
              </a:buClr>
              <a:buFont typeface="Raleway"/>
              <a:buNone/>
            </a:pPr>
            <a:r>
              <a:rPr lang="el-GR" sz="2400" b="1" smtClean="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Τι χρειάζομαι Για να βρω το εμβαδόν του τριγώνου;</a:t>
            </a:r>
          </a:p>
        </p:txBody>
      </p:sp>
      <p:sp>
        <p:nvSpPr>
          <p:cNvPr id="33794" name="Shape 108"/>
          <p:cNvSpPr>
            <a:spLocks/>
          </p:cNvSpPr>
          <p:nvPr/>
        </p:nvSpPr>
        <p:spPr bwMode="auto">
          <a:xfrm>
            <a:off x="7718425" y="555625"/>
            <a:ext cx="957263" cy="858838"/>
          </a:xfrm>
          <a:custGeom>
            <a:avLst/>
            <a:gdLst>
              <a:gd name="T0" fmla="*/ 0 w 16706"/>
              <a:gd name="T1" fmla="*/ 0 h 14997"/>
              <a:gd name="T2" fmla="*/ 16706 w 16706"/>
              <a:gd name="T3" fmla="*/ 14997 h 14997"/>
            </a:gdLst>
            <a:ahLst/>
            <a:cxnLst>
              <a:cxn ang="0">
                <a:pos x="3859" y="25"/>
              </a:cxn>
              <a:cxn ang="0">
                <a:pos x="3029" y="196"/>
              </a:cxn>
              <a:cxn ang="0">
                <a:pos x="2247" y="513"/>
              </a:cxn>
              <a:cxn ang="0">
                <a:pos x="1563" y="977"/>
              </a:cxn>
              <a:cxn ang="0">
                <a:pos x="977" y="1563"/>
              </a:cxn>
              <a:cxn ang="0">
                <a:pos x="513" y="2247"/>
              </a:cxn>
              <a:cxn ang="0">
                <a:pos x="196" y="3004"/>
              </a:cxn>
              <a:cxn ang="0">
                <a:pos x="25" y="3859"/>
              </a:cxn>
              <a:cxn ang="0">
                <a:pos x="0" y="4592"/>
              </a:cxn>
              <a:cxn ang="0">
                <a:pos x="122" y="5447"/>
              </a:cxn>
              <a:cxn ang="0">
                <a:pos x="440" y="6546"/>
              </a:cxn>
              <a:cxn ang="0">
                <a:pos x="928" y="7547"/>
              </a:cxn>
              <a:cxn ang="0">
                <a:pos x="1515" y="8475"/>
              </a:cxn>
              <a:cxn ang="0">
                <a:pos x="2198" y="9330"/>
              </a:cxn>
              <a:cxn ang="0">
                <a:pos x="2931" y="10136"/>
              </a:cxn>
              <a:cxn ang="0">
                <a:pos x="4299" y="11528"/>
              </a:cxn>
              <a:cxn ang="0">
                <a:pos x="5496" y="12627"/>
              </a:cxn>
              <a:cxn ang="0">
                <a:pos x="7913" y="14654"/>
              </a:cxn>
              <a:cxn ang="0">
                <a:pos x="8793" y="14654"/>
              </a:cxn>
              <a:cxn ang="0">
                <a:pos x="11186" y="12651"/>
              </a:cxn>
              <a:cxn ang="0">
                <a:pos x="12407" y="11528"/>
              </a:cxn>
              <a:cxn ang="0">
                <a:pos x="13775" y="10136"/>
              </a:cxn>
              <a:cxn ang="0">
                <a:pos x="14508" y="9330"/>
              </a:cxn>
              <a:cxn ang="0">
                <a:pos x="15191" y="8475"/>
              </a:cxn>
              <a:cxn ang="0">
                <a:pos x="15778" y="7547"/>
              </a:cxn>
              <a:cxn ang="0">
                <a:pos x="16266" y="6546"/>
              </a:cxn>
              <a:cxn ang="0">
                <a:pos x="16584" y="5447"/>
              </a:cxn>
              <a:cxn ang="0">
                <a:pos x="16706" y="4592"/>
              </a:cxn>
              <a:cxn ang="0">
                <a:pos x="16681" y="3859"/>
              </a:cxn>
              <a:cxn ang="0">
                <a:pos x="16510" y="3004"/>
              </a:cxn>
              <a:cxn ang="0">
                <a:pos x="16193" y="2247"/>
              </a:cxn>
              <a:cxn ang="0">
                <a:pos x="15729" y="1563"/>
              </a:cxn>
              <a:cxn ang="0">
                <a:pos x="15143" y="977"/>
              </a:cxn>
              <a:cxn ang="0">
                <a:pos x="14459" y="513"/>
              </a:cxn>
              <a:cxn ang="0">
                <a:pos x="13677" y="196"/>
              </a:cxn>
              <a:cxn ang="0">
                <a:pos x="12847" y="25"/>
              </a:cxn>
              <a:cxn ang="0">
                <a:pos x="12065" y="0"/>
              </a:cxn>
              <a:cxn ang="0">
                <a:pos x="11381" y="122"/>
              </a:cxn>
              <a:cxn ang="0">
                <a:pos x="10746" y="318"/>
              </a:cxn>
              <a:cxn ang="0">
                <a:pos x="10160" y="611"/>
              </a:cxn>
              <a:cxn ang="0">
                <a:pos x="9647" y="1002"/>
              </a:cxn>
              <a:cxn ang="0">
                <a:pos x="9183" y="1466"/>
              </a:cxn>
              <a:cxn ang="0">
                <a:pos x="8793" y="1979"/>
              </a:cxn>
              <a:cxn ang="0">
                <a:pos x="8475" y="2565"/>
              </a:cxn>
              <a:cxn ang="0">
                <a:pos x="8231" y="2565"/>
              </a:cxn>
              <a:cxn ang="0">
                <a:pos x="7913" y="1979"/>
              </a:cxn>
              <a:cxn ang="0">
                <a:pos x="7523" y="1466"/>
              </a:cxn>
              <a:cxn ang="0">
                <a:pos x="7059" y="1002"/>
              </a:cxn>
              <a:cxn ang="0">
                <a:pos x="6546" y="611"/>
              </a:cxn>
              <a:cxn ang="0">
                <a:pos x="5960" y="318"/>
              </a:cxn>
              <a:cxn ang="0">
                <a:pos x="5325" y="122"/>
              </a:cxn>
              <a:cxn ang="0">
                <a:pos x="4641" y="0"/>
              </a:cxn>
            </a:cxnLst>
            <a:rect l="T0" t="T1" r="T2" b="T3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l-GR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1055688"/>
            <a:ext cx="51974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Ορθογώνιο 3"/>
          <p:cNvSpPr>
            <a:spLocks noChangeArrowheads="1"/>
          </p:cNvSpPr>
          <p:nvPr/>
        </p:nvSpPr>
        <p:spPr bwMode="auto">
          <a:xfrm>
            <a:off x="7962900" y="66198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b="1">
                <a:solidFill>
                  <a:srgbClr val="FF0000"/>
                </a:solidFill>
                <a:latin typeface="Raleway"/>
                <a:sym typeface="Raleway"/>
              </a:rPr>
              <a:t>1</a:t>
            </a:r>
            <a:endParaRPr lang="el-GR"/>
          </a:p>
        </p:txBody>
      </p:sp>
      <p:pic>
        <p:nvPicPr>
          <p:cNvPr id="6" name="~PP3312.WAV">
            <a:hlinkClick r:id="" action="ppaction://media"/>
          </p:cNvPr>
          <p:cNvPicPr>
            <a:picLocks noRot="1" noChangeAspect="1"/>
          </p:cNvPicPr>
          <p:nvPr>
            <a:wavAudioFile r:embed="rId1" name="~PP3312.WAV"/>
          </p:nvPr>
        </p:nvPicPr>
        <p:blipFill>
          <a:blip r:embed="rId5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16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type="ctrTitle" idx="4294967295"/>
          </p:nvPr>
        </p:nvSpPr>
        <p:spPr>
          <a:xfrm>
            <a:off x="1547664" y="3795887"/>
            <a:ext cx="4320480" cy="648072"/>
          </a:xfrm>
          <a:blipFill rotWithShape="1">
            <a:blip r:embed="rId4"/>
            <a:stretch>
              <a:fillRect l="-2257" b="-12264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/>
            </a:pPr>
            <a:r>
              <a:rPr lang="el-GR" sz="2400" b="1">
                <a:noFill/>
                <a:latin typeface="Raleway"/>
                <a:ea typeface="Raleway"/>
                <a:cs typeface="Raleway"/>
                <a:sym typeface="Raleway"/>
              </a:rPr>
              <a:t> </a:t>
            </a:r>
          </a:p>
        </p:txBody>
      </p:sp>
      <p:sp>
        <p:nvSpPr>
          <p:cNvPr id="35842" name="Shape 108"/>
          <p:cNvSpPr>
            <a:spLocks/>
          </p:cNvSpPr>
          <p:nvPr/>
        </p:nvSpPr>
        <p:spPr bwMode="auto">
          <a:xfrm>
            <a:off x="7740650" y="195263"/>
            <a:ext cx="957263" cy="860425"/>
          </a:xfrm>
          <a:custGeom>
            <a:avLst/>
            <a:gdLst>
              <a:gd name="T0" fmla="*/ 0 w 16706"/>
              <a:gd name="T1" fmla="*/ 0 h 14997"/>
              <a:gd name="T2" fmla="*/ 16706 w 16706"/>
              <a:gd name="T3" fmla="*/ 14997 h 14997"/>
            </a:gdLst>
            <a:ahLst/>
            <a:cxnLst>
              <a:cxn ang="0">
                <a:pos x="3859" y="25"/>
              </a:cxn>
              <a:cxn ang="0">
                <a:pos x="3029" y="196"/>
              </a:cxn>
              <a:cxn ang="0">
                <a:pos x="2247" y="513"/>
              </a:cxn>
              <a:cxn ang="0">
                <a:pos x="1563" y="977"/>
              </a:cxn>
              <a:cxn ang="0">
                <a:pos x="977" y="1563"/>
              </a:cxn>
              <a:cxn ang="0">
                <a:pos x="513" y="2247"/>
              </a:cxn>
              <a:cxn ang="0">
                <a:pos x="196" y="3004"/>
              </a:cxn>
              <a:cxn ang="0">
                <a:pos x="25" y="3859"/>
              </a:cxn>
              <a:cxn ang="0">
                <a:pos x="0" y="4592"/>
              </a:cxn>
              <a:cxn ang="0">
                <a:pos x="122" y="5447"/>
              </a:cxn>
              <a:cxn ang="0">
                <a:pos x="440" y="6546"/>
              </a:cxn>
              <a:cxn ang="0">
                <a:pos x="928" y="7547"/>
              </a:cxn>
              <a:cxn ang="0">
                <a:pos x="1515" y="8475"/>
              </a:cxn>
              <a:cxn ang="0">
                <a:pos x="2198" y="9330"/>
              </a:cxn>
              <a:cxn ang="0">
                <a:pos x="2931" y="10136"/>
              </a:cxn>
              <a:cxn ang="0">
                <a:pos x="4299" y="11528"/>
              </a:cxn>
              <a:cxn ang="0">
                <a:pos x="5496" y="12627"/>
              </a:cxn>
              <a:cxn ang="0">
                <a:pos x="7913" y="14654"/>
              </a:cxn>
              <a:cxn ang="0">
                <a:pos x="8793" y="14654"/>
              </a:cxn>
              <a:cxn ang="0">
                <a:pos x="11186" y="12651"/>
              </a:cxn>
              <a:cxn ang="0">
                <a:pos x="12407" y="11528"/>
              </a:cxn>
              <a:cxn ang="0">
                <a:pos x="13775" y="10136"/>
              </a:cxn>
              <a:cxn ang="0">
                <a:pos x="14508" y="9330"/>
              </a:cxn>
              <a:cxn ang="0">
                <a:pos x="15191" y="8475"/>
              </a:cxn>
              <a:cxn ang="0">
                <a:pos x="15778" y="7547"/>
              </a:cxn>
              <a:cxn ang="0">
                <a:pos x="16266" y="6546"/>
              </a:cxn>
              <a:cxn ang="0">
                <a:pos x="16584" y="5447"/>
              </a:cxn>
              <a:cxn ang="0">
                <a:pos x="16706" y="4592"/>
              </a:cxn>
              <a:cxn ang="0">
                <a:pos x="16681" y="3859"/>
              </a:cxn>
              <a:cxn ang="0">
                <a:pos x="16510" y="3004"/>
              </a:cxn>
              <a:cxn ang="0">
                <a:pos x="16193" y="2247"/>
              </a:cxn>
              <a:cxn ang="0">
                <a:pos x="15729" y="1563"/>
              </a:cxn>
              <a:cxn ang="0">
                <a:pos x="15143" y="977"/>
              </a:cxn>
              <a:cxn ang="0">
                <a:pos x="14459" y="513"/>
              </a:cxn>
              <a:cxn ang="0">
                <a:pos x="13677" y="196"/>
              </a:cxn>
              <a:cxn ang="0">
                <a:pos x="12847" y="25"/>
              </a:cxn>
              <a:cxn ang="0">
                <a:pos x="12065" y="0"/>
              </a:cxn>
              <a:cxn ang="0">
                <a:pos x="11381" y="122"/>
              </a:cxn>
              <a:cxn ang="0">
                <a:pos x="10746" y="318"/>
              </a:cxn>
              <a:cxn ang="0">
                <a:pos x="10160" y="611"/>
              </a:cxn>
              <a:cxn ang="0">
                <a:pos x="9647" y="1002"/>
              </a:cxn>
              <a:cxn ang="0">
                <a:pos x="9183" y="1466"/>
              </a:cxn>
              <a:cxn ang="0">
                <a:pos x="8793" y="1979"/>
              </a:cxn>
              <a:cxn ang="0">
                <a:pos x="8475" y="2565"/>
              </a:cxn>
              <a:cxn ang="0">
                <a:pos x="8231" y="2565"/>
              </a:cxn>
              <a:cxn ang="0">
                <a:pos x="7913" y="1979"/>
              </a:cxn>
              <a:cxn ang="0">
                <a:pos x="7523" y="1466"/>
              </a:cxn>
              <a:cxn ang="0">
                <a:pos x="7059" y="1002"/>
              </a:cxn>
              <a:cxn ang="0">
                <a:pos x="6546" y="611"/>
              </a:cxn>
              <a:cxn ang="0">
                <a:pos x="5960" y="318"/>
              </a:cxn>
              <a:cxn ang="0">
                <a:pos x="5325" y="122"/>
              </a:cxn>
              <a:cxn ang="0">
                <a:pos x="4641" y="0"/>
              </a:cxn>
            </a:cxnLst>
            <a:rect l="T0" t="T1" r="T2" b="T3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l-GR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055688"/>
            <a:ext cx="61849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Shape 100"/>
          <p:cNvSpPr txBox="1">
            <a:spLocks/>
          </p:cNvSpPr>
          <p:nvPr/>
        </p:nvSpPr>
        <p:spPr bwMode="auto">
          <a:xfrm>
            <a:off x="4643438" y="1347788"/>
            <a:ext cx="37449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FFFFFF"/>
              </a:buClr>
              <a:buSzPct val="100000"/>
              <a:buFont typeface="Raleway"/>
              <a:buNone/>
            </a:pPr>
            <a:r>
              <a:rPr lang="el-GR" sz="2400" b="1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Το ύψος ΑΔ Βεβαίως !!!</a:t>
            </a:r>
          </a:p>
        </p:txBody>
      </p:sp>
      <p:pic>
        <p:nvPicPr>
          <p:cNvPr id="6" name="~PP3212.WAV">
            <a:hlinkClick r:id="" action="ppaction://media"/>
          </p:cNvPr>
          <p:cNvPicPr>
            <a:picLocks noRot="1" noChangeAspect="1"/>
          </p:cNvPicPr>
          <p:nvPr>
            <a:wavAudioFile r:embed="rId1" name="~PP3212.WAV"/>
          </p:nvPr>
        </p:nvPicPr>
        <p:blipFill>
          <a:blip r:embed="rId6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11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08"/>
          <p:cNvSpPr>
            <a:spLocks/>
          </p:cNvSpPr>
          <p:nvPr/>
        </p:nvSpPr>
        <p:spPr bwMode="auto">
          <a:xfrm>
            <a:off x="7740650" y="195263"/>
            <a:ext cx="957263" cy="1081087"/>
          </a:xfrm>
          <a:custGeom>
            <a:avLst/>
            <a:gdLst>
              <a:gd name="T0" fmla="*/ 0 w 16706"/>
              <a:gd name="T1" fmla="*/ 0 h 14997"/>
              <a:gd name="T2" fmla="*/ 16706 w 16706"/>
              <a:gd name="T3" fmla="*/ 14997 h 14997"/>
            </a:gdLst>
            <a:ahLst/>
            <a:cxnLst>
              <a:cxn ang="0">
                <a:pos x="3859" y="25"/>
              </a:cxn>
              <a:cxn ang="0">
                <a:pos x="3029" y="196"/>
              </a:cxn>
              <a:cxn ang="0">
                <a:pos x="2247" y="513"/>
              </a:cxn>
              <a:cxn ang="0">
                <a:pos x="1563" y="977"/>
              </a:cxn>
              <a:cxn ang="0">
                <a:pos x="977" y="1563"/>
              </a:cxn>
              <a:cxn ang="0">
                <a:pos x="513" y="2247"/>
              </a:cxn>
              <a:cxn ang="0">
                <a:pos x="196" y="3004"/>
              </a:cxn>
              <a:cxn ang="0">
                <a:pos x="25" y="3859"/>
              </a:cxn>
              <a:cxn ang="0">
                <a:pos x="0" y="4592"/>
              </a:cxn>
              <a:cxn ang="0">
                <a:pos x="122" y="5447"/>
              </a:cxn>
              <a:cxn ang="0">
                <a:pos x="440" y="6546"/>
              </a:cxn>
              <a:cxn ang="0">
                <a:pos x="928" y="7547"/>
              </a:cxn>
              <a:cxn ang="0">
                <a:pos x="1515" y="8475"/>
              </a:cxn>
              <a:cxn ang="0">
                <a:pos x="2198" y="9330"/>
              </a:cxn>
              <a:cxn ang="0">
                <a:pos x="2931" y="10136"/>
              </a:cxn>
              <a:cxn ang="0">
                <a:pos x="4299" y="11528"/>
              </a:cxn>
              <a:cxn ang="0">
                <a:pos x="5496" y="12627"/>
              </a:cxn>
              <a:cxn ang="0">
                <a:pos x="7913" y="14654"/>
              </a:cxn>
              <a:cxn ang="0">
                <a:pos x="8793" y="14654"/>
              </a:cxn>
              <a:cxn ang="0">
                <a:pos x="11186" y="12651"/>
              </a:cxn>
              <a:cxn ang="0">
                <a:pos x="12407" y="11528"/>
              </a:cxn>
              <a:cxn ang="0">
                <a:pos x="13775" y="10136"/>
              </a:cxn>
              <a:cxn ang="0">
                <a:pos x="14508" y="9330"/>
              </a:cxn>
              <a:cxn ang="0">
                <a:pos x="15191" y="8475"/>
              </a:cxn>
              <a:cxn ang="0">
                <a:pos x="15778" y="7547"/>
              </a:cxn>
              <a:cxn ang="0">
                <a:pos x="16266" y="6546"/>
              </a:cxn>
              <a:cxn ang="0">
                <a:pos x="16584" y="5447"/>
              </a:cxn>
              <a:cxn ang="0">
                <a:pos x="16706" y="4592"/>
              </a:cxn>
              <a:cxn ang="0">
                <a:pos x="16681" y="3859"/>
              </a:cxn>
              <a:cxn ang="0">
                <a:pos x="16510" y="3004"/>
              </a:cxn>
              <a:cxn ang="0">
                <a:pos x="16193" y="2247"/>
              </a:cxn>
              <a:cxn ang="0">
                <a:pos x="15729" y="1563"/>
              </a:cxn>
              <a:cxn ang="0">
                <a:pos x="15143" y="977"/>
              </a:cxn>
              <a:cxn ang="0">
                <a:pos x="14459" y="513"/>
              </a:cxn>
              <a:cxn ang="0">
                <a:pos x="13677" y="196"/>
              </a:cxn>
              <a:cxn ang="0">
                <a:pos x="12847" y="25"/>
              </a:cxn>
              <a:cxn ang="0">
                <a:pos x="12065" y="0"/>
              </a:cxn>
              <a:cxn ang="0">
                <a:pos x="11381" y="122"/>
              </a:cxn>
              <a:cxn ang="0">
                <a:pos x="10746" y="318"/>
              </a:cxn>
              <a:cxn ang="0">
                <a:pos x="10160" y="611"/>
              </a:cxn>
              <a:cxn ang="0">
                <a:pos x="9647" y="1002"/>
              </a:cxn>
              <a:cxn ang="0">
                <a:pos x="9183" y="1466"/>
              </a:cxn>
              <a:cxn ang="0">
                <a:pos x="8793" y="1979"/>
              </a:cxn>
              <a:cxn ang="0">
                <a:pos x="8475" y="2565"/>
              </a:cxn>
              <a:cxn ang="0">
                <a:pos x="8231" y="2565"/>
              </a:cxn>
              <a:cxn ang="0">
                <a:pos x="7913" y="1979"/>
              </a:cxn>
              <a:cxn ang="0">
                <a:pos x="7523" y="1466"/>
              </a:cxn>
              <a:cxn ang="0">
                <a:pos x="7059" y="1002"/>
              </a:cxn>
              <a:cxn ang="0">
                <a:pos x="6546" y="611"/>
              </a:cxn>
              <a:cxn ang="0">
                <a:pos x="5960" y="318"/>
              </a:cxn>
              <a:cxn ang="0">
                <a:pos x="5325" y="122"/>
              </a:cxn>
              <a:cxn ang="0">
                <a:pos x="4641" y="0"/>
              </a:cxn>
            </a:cxnLst>
            <a:rect l="T0" t="T1" r="T2" b="T3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l-GR"/>
          </a:p>
        </p:txBody>
      </p:sp>
      <p:sp>
        <p:nvSpPr>
          <p:cNvPr id="37890" name="Shape 100"/>
          <p:cNvSpPr txBox="1">
            <a:spLocks/>
          </p:cNvSpPr>
          <p:nvPr/>
        </p:nvSpPr>
        <p:spPr bwMode="auto">
          <a:xfrm>
            <a:off x="179388" y="1063625"/>
            <a:ext cx="7921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FFFFFF"/>
              </a:buClr>
              <a:buSzPct val="100000"/>
              <a:buFont typeface="Raleway"/>
              <a:buNone/>
            </a:pPr>
            <a:r>
              <a:rPr lang="el-GR" sz="2400" b="1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rPr>
              <a:t>Αν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276350"/>
            <a:ext cx="7294563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Shape 100"/>
          <p:cNvSpPr txBox="1">
            <a:spLocks/>
          </p:cNvSpPr>
          <p:nvPr/>
        </p:nvSpPr>
        <p:spPr bwMode="auto">
          <a:xfrm>
            <a:off x="390525" y="4300538"/>
            <a:ext cx="82089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FFFFFF"/>
              </a:buClr>
              <a:buSzPct val="100000"/>
              <a:buFont typeface="Raleway"/>
              <a:buNone/>
            </a:pPr>
            <a:r>
              <a:rPr lang="el-GR" sz="2400" b="1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rPr>
              <a:t>Τότε εμβαδόν του τριγώνου είναι Ε=;</a:t>
            </a:r>
          </a:p>
        </p:txBody>
      </p:sp>
      <p:sp>
        <p:nvSpPr>
          <p:cNvPr id="37893" name="Ορθογώνιο 8"/>
          <p:cNvSpPr>
            <a:spLocks noChangeArrowheads="1"/>
          </p:cNvSpPr>
          <p:nvPr/>
        </p:nvSpPr>
        <p:spPr bwMode="auto">
          <a:xfrm>
            <a:off x="7997825" y="412750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b="1">
                <a:solidFill>
                  <a:srgbClr val="FF0000"/>
                </a:solidFill>
                <a:latin typeface="Raleway"/>
                <a:sym typeface="Raleway"/>
              </a:rPr>
              <a:t>2</a:t>
            </a:r>
            <a:endParaRPr lang="el-GR"/>
          </a:p>
        </p:txBody>
      </p:sp>
      <p:pic>
        <p:nvPicPr>
          <p:cNvPr id="7" name="~PP1444.WAV">
            <a:hlinkClick r:id="" action="ppaction://media"/>
          </p:cNvPr>
          <p:cNvPicPr>
            <a:picLocks noRot="1" noChangeAspect="1"/>
          </p:cNvPicPr>
          <p:nvPr>
            <a:wavAudioFile r:embed="rId1" name="~PP1444.WAV"/>
          </p:nvPr>
        </p:nvPicPr>
        <p:blipFill>
          <a:blip r:embed="rId5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30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08"/>
          <p:cNvSpPr>
            <a:spLocks/>
          </p:cNvSpPr>
          <p:nvPr/>
        </p:nvSpPr>
        <p:spPr bwMode="auto">
          <a:xfrm>
            <a:off x="7740650" y="195263"/>
            <a:ext cx="957263" cy="860425"/>
          </a:xfrm>
          <a:custGeom>
            <a:avLst/>
            <a:gdLst>
              <a:gd name="T0" fmla="*/ 0 w 16706"/>
              <a:gd name="T1" fmla="*/ 0 h 14997"/>
              <a:gd name="T2" fmla="*/ 16706 w 16706"/>
              <a:gd name="T3" fmla="*/ 14997 h 14997"/>
            </a:gdLst>
            <a:ahLst/>
            <a:cxnLst>
              <a:cxn ang="0">
                <a:pos x="3859" y="25"/>
              </a:cxn>
              <a:cxn ang="0">
                <a:pos x="3029" y="196"/>
              </a:cxn>
              <a:cxn ang="0">
                <a:pos x="2247" y="513"/>
              </a:cxn>
              <a:cxn ang="0">
                <a:pos x="1563" y="977"/>
              </a:cxn>
              <a:cxn ang="0">
                <a:pos x="977" y="1563"/>
              </a:cxn>
              <a:cxn ang="0">
                <a:pos x="513" y="2247"/>
              </a:cxn>
              <a:cxn ang="0">
                <a:pos x="196" y="3004"/>
              </a:cxn>
              <a:cxn ang="0">
                <a:pos x="25" y="3859"/>
              </a:cxn>
              <a:cxn ang="0">
                <a:pos x="0" y="4592"/>
              </a:cxn>
              <a:cxn ang="0">
                <a:pos x="122" y="5447"/>
              </a:cxn>
              <a:cxn ang="0">
                <a:pos x="440" y="6546"/>
              </a:cxn>
              <a:cxn ang="0">
                <a:pos x="928" y="7547"/>
              </a:cxn>
              <a:cxn ang="0">
                <a:pos x="1515" y="8475"/>
              </a:cxn>
              <a:cxn ang="0">
                <a:pos x="2198" y="9330"/>
              </a:cxn>
              <a:cxn ang="0">
                <a:pos x="2931" y="10136"/>
              </a:cxn>
              <a:cxn ang="0">
                <a:pos x="4299" y="11528"/>
              </a:cxn>
              <a:cxn ang="0">
                <a:pos x="5496" y="12627"/>
              </a:cxn>
              <a:cxn ang="0">
                <a:pos x="7913" y="14654"/>
              </a:cxn>
              <a:cxn ang="0">
                <a:pos x="8793" y="14654"/>
              </a:cxn>
              <a:cxn ang="0">
                <a:pos x="11186" y="12651"/>
              </a:cxn>
              <a:cxn ang="0">
                <a:pos x="12407" y="11528"/>
              </a:cxn>
              <a:cxn ang="0">
                <a:pos x="13775" y="10136"/>
              </a:cxn>
              <a:cxn ang="0">
                <a:pos x="14508" y="9330"/>
              </a:cxn>
              <a:cxn ang="0">
                <a:pos x="15191" y="8475"/>
              </a:cxn>
              <a:cxn ang="0">
                <a:pos x="15778" y="7547"/>
              </a:cxn>
              <a:cxn ang="0">
                <a:pos x="16266" y="6546"/>
              </a:cxn>
              <a:cxn ang="0">
                <a:pos x="16584" y="5447"/>
              </a:cxn>
              <a:cxn ang="0">
                <a:pos x="16706" y="4592"/>
              </a:cxn>
              <a:cxn ang="0">
                <a:pos x="16681" y="3859"/>
              </a:cxn>
              <a:cxn ang="0">
                <a:pos x="16510" y="3004"/>
              </a:cxn>
              <a:cxn ang="0">
                <a:pos x="16193" y="2247"/>
              </a:cxn>
              <a:cxn ang="0">
                <a:pos x="15729" y="1563"/>
              </a:cxn>
              <a:cxn ang="0">
                <a:pos x="15143" y="977"/>
              </a:cxn>
              <a:cxn ang="0">
                <a:pos x="14459" y="513"/>
              </a:cxn>
              <a:cxn ang="0">
                <a:pos x="13677" y="196"/>
              </a:cxn>
              <a:cxn ang="0">
                <a:pos x="12847" y="25"/>
              </a:cxn>
              <a:cxn ang="0">
                <a:pos x="12065" y="0"/>
              </a:cxn>
              <a:cxn ang="0">
                <a:pos x="11381" y="122"/>
              </a:cxn>
              <a:cxn ang="0">
                <a:pos x="10746" y="318"/>
              </a:cxn>
              <a:cxn ang="0">
                <a:pos x="10160" y="611"/>
              </a:cxn>
              <a:cxn ang="0">
                <a:pos x="9647" y="1002"/>
              </a:cxn>
              <a:cxn ang="0">
                <a:pos x="9183" y="1466"/>
              </a:cxn>
              <a:cxn ang="0">
                <a:pos x="8793" y="1979"/>
              </a:cxn>
              <a:cxn ang="0">
                <a:pos x="8475" y="2565"/>
              </a:cxn>
              <a:cxn ang="0">
                <a:pos x="8231" y="2565"/>
              </a:cxn>
              <a:cxn ang="0">
                <a:pos x="7913" y="1979"/>
              </a:cxn>
              <a:cxn ang="0">
                <a:pos x="7523" y="1466"/>
              </a:cxn>
              <a:cxn ang="0">
                <a:pos x="7059" y="1002"/>
              </a:cxn>
              <a:cxn ang="0">
                <a:pos x="6546" y="611"/>
              </a:cxn>
              <a:cxn ang="0">
                <a:pos x="5960" y="318"/>
              </a:cxn>
              <a:cxn ang="0">
                <a:pos x="5325" y="122"/>
              </a:cxn>
              <a:cxn ang="0">
                <a:pos x="4641" y="0"/>
              </a:cxn>
            </a:cxnLst>
            <a:rect l="T0" t="T1" r="T2" b="T3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l-GR"/>
          </a:p>
        </p:txBody>
      </p:sp>
      <p:sp>
        <p:nvSpPr>
          <p:cNvPr id="4" name="Shape 10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1563638"/>
            <a:ext cx="8640960" cy="2592288"/>
          </a:xfrm>
          <a:prstGeom prst="rect">
            <a:avLst/>
          </a:prstGeom>
          <a:blipFill rotWithShape="1">
            <a:blip r:embed="rId4"/>
            <a:stretch>
              <a:fillRect l="-1058" r="-1481"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5" name="~PP290.WAV">
            <a:hlinkClick r:id="" action="ppaction://media"/>
          </p:cNvPr>
          <p:cNvPicPr>
            <a:picLocks noRot="1" noChangeAspect="1"/>
          </p:cNvPicPr>
          <p:nvPr>
            <a:wavAudioFile r:embed="rId1" name="~PP290.WAV"/>
          </p:nvPr>
        </p:nvPicPr>
        <p:blipFill>
          <a:blip r:embed="rId5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3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108"/>
          <p:cNvSpPr>
            <a:spLocks/>
          </p:cNvSpPr>
          <p:nvPr/>
        </p:nvSpPr>
        <p:spPr bwMode="auto">
          <a:xfrm>
            <a:off x="7740650" y="195263"/>
            <a:ext cx="957263" cy="860425"/>
          </a:xfrm>
          <a:custGeom>
            <a:avLst/>
            <a:gdLst>
              <a:gd name="T0" fmla="*/ 0 w 16706"/>
              <a:gd name="T1" fmla="*/ 0 h 14997"/>
              <a:gd name="T2" fmla="*/ 16706 w 16706"/>
              <a:gd name="T3" fmla="*/ 14997 h 14997"/>
            </a:gdLst>
            <a:ahLst/>
            <a:cxnLst>
              <a:cxn ang="0">
                <a:pos x="3859" y="25"/>
              </a:cxn>
              <a:cxn ang="0">
                <a:pos x="3029" y="196"/>
              </a:cxn>
              <a:cxn ang="0">
                <a:pos x="2247" y="513"/>
              </a:cxn>
              <a:cxn ang="0">
                <a:pos x="1563" y="977"/>
              </a:cxn>
              <a:cxn ang="0">
                <a:pos x="977" y="1563"/>
              </a:cxn>
              <a:cxn ang="0">
                <a:pos x="513" y="2247"/>
              </a:cxn>
              <a:cxn ang="0">
                <a:pos x="196" y="3004"/>
              </a:cxn>
              <a:cxn ang="0">
                <a:pos x="25" y="3859"/>
              </a:cxn>
              <a:cxn ang="0">
                <a:pos x="0" y="4592"/>
              </a:cxn>
              <a:cxn ang="0">
                <a:pos x="122" y="5447"/>
              </a:cxn>
              <a:cxn ang="0">
                <a:pos x="440" y="6546"/>
              </a:cxn>
              <a:cxn ang="0">
                <a:pos x="928" y="7547"/>
              </a:cxn>
              <a:cxn ang="0">
                <a:pos x="1515" y="8475"/>
              </a:cxn>
              <a:cxn ang="0">
                <a:pos x="2198" y="9330"/>
              </a:cxn>
              <a:cxn ang="0">
                <a:pos x="2931" y="10136"/>
              </a:cxn>
              <a:cxn ang="0">
                <a:pos x="4299" y="11528"/>
              </a:cxn>
              <a:cxn ang="0">
                <a:pos x="5496" y="12627"/>
              </a:cxn>
              <a:cxn ang="0">
                <a:pos x="7913" y="14654"/>
              </a:cxn>
              <a:cxn ang="0">
                <a:pos x="8793" y="14654"/>
              </a:cxn>
              <a:cxn ang="0">
                <a:pos x="11186" y="12651"/>
              </a:cxn>
              <a:cxn ang="0">
                <a:pos x="12407" y="11528"/>
              </a:cxn>
              <a:cxn ang="0">
                <a:pos x="13775" y="10136"/>
              </a:cxn>
              <a:cxn ang="0">
                <a:pos x="14508" y="9330"/>
              </a:cxn>
              <a:cxn ang="0">
                <a:pos x="15191" y="8475"/>
              </a:cxn>
              <a:cxn ang="0">
                <a:pos x="15778" y="7547"/>
              </a:cxn>
              <a:cxn ang="0">
                <a:pos x="16266" y="6546"/>
              </a:cxn>
              <a:cxn ang="0">
                <a:pos x="16584" y="5447"/>
              </a:cxn>
              <a:cxn ang="0">
                <a:pos x="16706" y="4592"/>
              </a:cxn>
              <a:cxn ang="0">
                <a:pos x="16681" y="3859"/>
              </a:cxn>
              <a:cxn ang="0">
                <a:pos x="16510" y="3004"/>
              </a:cxn>
              <a:cxn ang="0">
                <a:pos x="16193" y="2247"/>
              </a:cxn>
              <a:cxn ang="0">
                <a:pos x="15729" y="1563"/>
              </a:cxn>
              <a:cxn ang="0">
                <a:pos x="15143" y="977"/>
              </a:cxn>
              <a:cxn ang="0">
                <a:pos x="14459" y="513"/>
              </a:cxn>
              <a:cxn ang="0">
                <a:pos x="13677" y="196"/>
              </a:cxn>
              <a:cxn ang="0">
                <a:pos x="12847" y="25"/>
              </a:cxn>
              <a:cxn ang="0">
                <a:pos x="12065" y="0"/>
              </a:cxn>
              <a:cxn ang="0">
                <a:pos x="11381" y="122"/>
              </a:cxn>
              <a:cxn ang="0">
                <a:pos x="10746" y="318"/>
              </a:cxn>
              <a:cxn ang="0">
                <a:pos x="10160" y="611"/>
              </a:cxn>
              <a:cxn ang="0">
                <a:pos x="9647" y="1002"/>
              </a:cxn>
              <a:cxn ang="0">
                <a:pos x="9183" y="1466"/>
              </a:cxn>
              <a:cxn ang="0">
                <a:pos x="8793" y="1979"/>
              </a:cxn>
              <a:cxn ang="0">
                <a:pos x="8475" y="2565"/>
              </a:cxn>
              <a:cxn ang="0">
                <a:pos x="8231" y="2565"/>
              </a:cxn>
              <a:cxn ang="0">
                <a:pos x="7913" y="1979"/>
              </a:cxn>
              <a:cxn ang="0">
                <a:pos x="7523" y="1466"/>
              </a:cxn>
              <a:cxn ang="0">
                <a:pos x="7059" y="1002"/>
              </a:cxn>
              <a:cxn ang="0">
                <a:pos x="6546" y="611"/>
              </a:cxn>
              <a:cxn ang="0">
                <a:pos x="5960" y="318"/>
              </a:cxn>
              <a:cxn ang="0">
                <a:pos x="5325" y="122"/>
              </a:cxn>
              <a:cxn ang="0">
                <a:pos x="4641" y="0"/>
              </a:cxn>
            </a:cxnLst>
            <a:rect l="T0" t="T1" r="T2" b="T3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l-GR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066925"/>
            <a:ext cx="61849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hape 100"/>
          <p:cNvSpPr txBox="1">
            <a:spLocks/>
          </p:cNvSpPr>
          <p:nvPr/>
        </p:nvSpPr>
        <p:spPr>
          <a:xfrm>
            <a:off x="552450" y="1203325"/>
            <a:ext cx="8267700" cy="6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fontAlgn="auto">
              <a:defRPr/>
            </a:pPr>
            <a:r>
              <a:rPr lang="el-GR" kern="0" dirty="0" smtClean="0">
                <a:solidFill>
                  <a:schemeClr val="accent3">
                    <a:lumMod val="50000"/>
                  </a:schemeClr>
                </a:solidFill>
              </a:rPr>
              <a:t>Ας δούμε ένα πρόβλημα αλλιώς τοποθετημένο!!!</a:t>
            </a:r>
            <a:endParaRPr lang="en" kern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hape 10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80924" y="1851670"/>
            <a:ext cx="4380115" cy="1584176"/>
          </a:xfrm>
          <a:prstGeom prst="rect">
            <a:avLst/>
          </a:prstGeom>
          <a:blipFill rotWithShape="1">
            <a:blip r:embed="rId5"/>
            <a:stretch>
              <a:fillRect l="-2086" r="-3755" b="-10385"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41989" name="Ορθογώνιο 5"/>
          <p:cNvSpPr>
            <a:spLocks noChangeArrowheads="1"/>
          </p:cNvSpPr>
          <p:nvPr/>
        </p:nvSpPr>
        <p:spPr bwMode="auto">
          <a:xfrm>
            <a:off x="7997825" y="21113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b="1">
                <a:solidFill>
                  <a:srgbClr val="FF0000"/>
                </a:solidFill>
                <a:latin typeface="Raleway"/>
                <a:sym typeface="Raleway"/>
              </a:rPr>
              <a:t>3</a:t>
            </a:r>
            <a:endParaRPr lang="el-GR"/>
          </a:p>
        </p:txBody>
      </p:sp>
      <p:pic>
        <p:nvPicPr>
          <p:cNvPr id="7" name="~PP336.WAV">
            <a:hlinkClick r:id="" action="ppaction://media"/>
          </p:cNvPr>
          <p:cNvPicPr>
            <a:picLocks noRot="1" noChangeAspect="1"/>
          </p:cNvPicPr>
          <p:nvPr>
            <a:wavAudioFile r:embed="rId1" name="~PP336.WAV"/>
          </p:nvPr>
        </p:nvPicPr>
        <p:blipFill>
          <a:blip r:embed="rId6"/>
          <a:stretch>
            <a:fillRect/>
          </a:stretch>
        </p:blipFill>
        <p:spPr>
          <a:xfrm>
            <a:off x="8736013" y="473551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8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2622</TotalTime>
  <Words>135</Words>
  <Application>Microsoft Office PowerPoint</Application>
  <PresentationFormat>Προβολή στην οθόνη (16:9)</PresentationFormat>
  <Paragraphs>47</Paragraphs>
  <Slides>25</Slides>
  <Notes>24</Notes>
  <HiddenSlides>0</HiddenSlides>
  <MMClips>25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7" baseType="lpstr">
      <vt:lpstr>Escalus template</vt:lpstr>
      <vt:lpstr>MathType 6.0 Equation</vt:lpstr>
      <vt:lpstr>Γεωμετρία  Β΄ Γυμνασίου</vt:lpstr>
      <vt:lpstr>Καλημέρα!!!</vt:lpstr>
      <vt:lpstr>1. Εμβαδά επίπεδων σχημάτων </vt:lpstr>
      <vt:lpstr>Ας ξεκινήσουμε λύνοντας μερικά προβλήματα!</vt:lpstr>
      <vt:lpstr>Τι χρειάζομαι Για να βρω το εμβαδόν του τριγώνου;</vt:lpstr>
      <vt:lpstr> 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Γεωμετρία  Β’ Γυμνασίου</dc:title>
  <dc:creator>Πολύτροπη Αρμονία</dc:creator>
  <cp:lastModifiedBy>user</cp:lastModifiedBy>
  <cp:revision>34</cp:revision>
  <dcterms:modified xsi:type="dcterms:W3CDTF">2018-10-05T11:48:27Z</dcterms:modified>
</cp:coreProperties>
</file>