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BA8C9-D987-4BF6-A0B3-3F33CB135513}" type="datetimeFigureOut">
              <a:rPr lang="el-GR" smtClean="0"/>
              <a:t>20/2/2015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1D0B2-A8D6-40F0-954F-170F519D4D77}"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49C1D0B2-A8D6-40F0-954F-170F519D4D77}" type="slidenum">
              <a:rPr lang="el-GR" smtClean="0"/>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49C1D0B2-A8D6-40F0-954F-170F519D4D77}" type="slidenum">
              <a:rPr lang="el-GR" smtClean="0"/>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Στη συνέχεια μπορείτε να εισάγετε καινούρια </a:t>
            </a:r>
            <a:r>
              <a:rPr lang="en-US" dirty="0" smtClean="0"/>
              <a:t>slides </a:t>
            </a:r>
            <a:r>
              <a:rPr lang="el-GR" dirty="0" smtClean="0"/>
              <a:t>και να περιγράψετε ορισμένα από τα πιο βασικά εργαλεία του προγράμματος, παραπέμποντας και σε ανάλογα παραδείγματα από έτοιμα αρχεία </a:t>
            </a:r>
            <a:r>
              <a:rPr lang="en-US" dirty="0" err="1" smtClean="0"/>
              <a:t>Geogebra</a:t>
            </a:r>
            <a:r>
              <a:rPr lang="en-US" dirty="0" smtClean="0"/>
              <a:t> </a:t>
            </a:r>
            <a:r>
              <a:rPr lang="el-GR" dirty="0" smtClean="0"/>
              <a:t>που θα δημιουργήσετε στον ίδιο κατάλογο της παρουσίασης</a:t>
            </a:r>
            <a:r>
              <a:rPr lang="el-GR" baseline="0" dirty="0" smtClean="0"/>
              <a:t> της τελικής εργασίας.</a:t>
            </a:r>
            <a:endParaRPr lang="el-GR" dirty="0"/>
          </a:p>
        </p:txBody>
      </p:sp>
      <p:sp>
        <p:nvSpPr>
          <p:cNvPr id="4" name="Slide Number Placeholder 3"/>
          <p:cNvSpPr>
            <a:spLocks noGrp="1"/>
          </p:cNvSpPr>
          <p:nvPr>
            <p:ph type="sldNum" sz="quarter" idx="10"/>
          </p:nvPr>
        </p:nvSpPr>
        <p:spPr/>
        <p:txBody>
          <a:bodyPr/>
          <a:lstStyle/>
          <a:p>
            <a:fld id="{49C1D0B2-A8D6-40F0-954F-170F519D4D77}" type="slidenum">
              <a:rPr lang="el-GR" smtClean="0"/>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Τα κενά</a:t>
            </a:r>
            <a:r>
              <a:rPr lang="el-GR" baseline="0" dirty="0" smtClean="0"/>
              <a:t> αυτά </a:t>
            </a:r>
            <a:r>
              <a:rPr lang="en-US" baseline="0" dirty="0" smtClean="0"/>
              <a:t>slides </a:t>
            </a:r>
            <a:r>
              <a:rPr lang="el-GR" baseline="0" dirty="0" smtClean="0"/>
              <a:t>δημιουργούνται εύκολα, κάνοντας δεξί κλικ στην αριστερή περιοχή των αριθμημένων </a:t>
            </a:r>
            <a:r>
              <a:rPr lang="en-US" baseline="0" dirty="0" smtClean="0"/>
              <a:t>slides </a:t>
            </a:r>
            <a:r>
              <a:rPr lang="el-GR" baseline="0" dirty="0" smtClean="0"/>
              <a:t>και επιλέξουμε από το πτυσσόμενο παραθυράκι </a:t>
            </a:r>
            <a:r>
              <a:rPr lang="en-US" baseline="0" smtClean="0"/>
              <a:t>New Slide.</a:t>
            </a:r>
            <a:endParaRPr lang="el-GR"/>
          </a:p>
        </p:txBody>
      </p:sp>
      <p:sp>
        <p:nvSpPr>
          <p:cNvPr id="4" name="Slide Number Placeholder 3"/>
          <p:cNvSpPr>
            <a:spLocks noGrp="1"/>
          </p:cNvSpPr>
          <p:nvPr>
            <p:ph type="sldNum" sz="quarter" idx="10"/>
          </p:nvPr>
        </p:nvSpPr>
        <p:spPr/>
        <p:txBody>
          <a:bodyPr/>
          <a:lstStyle/>
          <a:p>
            <a:fld id="{49C1D0B2-A8D6-40F0-954F-170F519D4D77}" type="slidenum">
              <a:rPr lang="el-GR" smtClean="0"/>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8467DA38-774B-48F4-A029-EDA82ECA93B9}" type="datetimeFigureOut">
              <a:rPr lang="el-GR" smtClean="0"/>
              <a:t>20/2/2015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467DA38-774B-48F4-A029-EDA82ECA93B9}" type="datetimeFigureOut">
              <a:rPr lang="el-GR" smtClean="0"/>
              <a:t>20/2/2015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467DA38-774B-48F4-A029-EDA82ECA93B9}" type="datetimeFigureOut">
              <a:rPr lang="el-GR" smtClean="0"/>
              <a:t>20/2/2015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467DA38-774B-48F4-A029-EDA82ECA93B9}" type="datetimeFigureOut">
              <a:rPr lang="el-GR" smtClean="0"/>
              <a:t>20/2/2015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7DA38-774B-48F4-A029-EDA82ECA93B9}" type="datetimeFigureOut">
              <a:rPr lang="el-GR" smtClean="0"/>
              <a:t>20/2/2015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8467DA38-774B-48F4-A029-EDA82ECA93B9}" type="datetimeFigureOut">
              <a:rPr lang="el-GR" smtClean="0"/>
              <a:t>20/2/2015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8467DA38-774B-48F4-A029-EDA82ECA93B9}" type="datetimeFigureOut">
              <a:rPr lang="el-GR" smtClean="0"/>
              <a:t>20/2/2015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8467DA38-774B-48F4-A029-EDA82ECA93B9}" type="datetimeFigureOut">
              <a:rPr lang="el-GR" smtClean="0"/>
              <a:t>20/2/2015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7DA38-774B-48F4-A029-EDA82ECA93B9}" type="datetimeFigureOut">
              <a:rPr lang="el-GR" smtClean="0"/>
              <a:t>20/2/2015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7DA38-774B-48F4-A029-EDA82ECA93B9}" type="datetimeFigureOut">
              <a:rPr lang="el-GR" smtClean="0"/>
              <a:t>20/2/2015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7DA38-774B-48F4-A029-EDA82ECA93B9}" type="datetimeFigureOut">
              <a:rPr lang="el-GR" smtClean="0"/>
              <a:t>20/2/2015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02D745-A1F8-43F2-BD40-5554C100E20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7DA38-774B-48F4-A029-EDA82ECA93B9}" type="datetimeFigureOut">
              <a:rPr lang="el-GR" smtClean="0"/>
              <a:t>20/2/2015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2D745-A1F8-43F2-BD40-5554C100E20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052737"/>
            <a:ext cx="8206680" cy="2547714"/>
          </a:xfrm>
          <a:solidFill>
            <a:schemeClr val="accent2">
              <a:lumMod val="60000"/>
              <a:lumOff val="40000"/>
            </a:schemeClr>
          </a:solidFill>
        </p:spPr>
        <p:txBody>
          <a:bodyPr>
            <a:normAutofit/>
          </a:bodyPr>
          <a:lstStyle/>
          <a:p>
            <a:r>
              <a:rPr lang="el-GR" sz="1800" b="1" dirty="0" smtClean="0"/>
              <a:t>Δυναμικά Μαθηματικά και καλλιτεχνικές-ηλεκτρονικές κατασκευές με το </a:t>
            </a:r>
            <a:r>
              <a:rPr lang="el-GR" sz="1800" b="1" dirty="0" err="1" smtClean="0"/>
              <a:t>Geogebra</a:t>
            </a:r>
            <a:r>
              <a:rPr lang="en-US" sz="1800" b="1" dirty="0" smtClean="0"/>
              <a:t/>
            </a:r>
            <a:br>
              <a:rPr lang="en-US" sz="1800" b="1" dirty="0" smtClean="0"/>
            </a:br>
            <a:r>
              <a:rPr lang="el-GR" sz="1800" b="1" dirty="0" smtClean="0"/>
              <a:t>(</a:t>
            </a:r>
            <a:r>
              <a:rPr lang="el-GR" sz="1800" b="1" dirty="0" smtClean="0"/>
              <a:t>εργασία 1</a:t>
            </a:r>
            <a:r>
              <a:rPr lang="el-GR" sz="1800" b="1" baseline="30000" dirty="0" smtClean="0"/>
              <a:t>ης</a:t>
            </a:r>
            <a:r>
              <a:rPr lang="el-GR" sz="1800" b="1" dirty="0" smtClean="0"/>
              <a:t> ομάδας)</a:t>
            </a:r>
            <a:r>
              <a:rPr lang="el-GR" sz="1800" dirty="0" smtClean="0"/>
              <a:t/>
            </a:r>
            <a:br>
              <a:rPr lang="el-GR" sz="1800" dirty="0" smtClean="0"/>
            </a:br>
            <a:r>
              <a:rPr lang="el-GR" sz="1800" dirty="0" smtClean="0"/>
              <a:t/>
            </a:r>
            <a:br>
              <a:rPr lang="el-GR" sz="1800" dirty="0" smtClean="0"/>
            </a:br>
            <a:r>
              <a:rPr lang="el-GR" sz="1400" b="1" dirty="0" smtClean="0">
                <a:solidFill>
                  <a:srgbClr val="FFFF00"/>
                </a:solidFill>
              </a:rPr>
              <a:t>συνεργάστηκαν οι μαθητές-</a:t>
            </a:r>
            <a:r>
              <a:rPr lang="el-GR" sz="1400" b="1" dirty="0" err="1" smtClean="0">
                <a:solidFill>
                  <a:srgbClr val="FFFF00"/>
                </a:solidFill>
              </a:rPr>
              <a:t>τριες:</a:t>
            </a:r>
            <a:r>
              <a:rPr lang="el-GR" sz="1400" b="1" dirty="0" smtClean="0">
                <a:solidFill>
                  <a:srgbClr val="FFFF00"/>
                </a:solidFill>
              </a:rPr>
              <a:t/>
            </a:r>
            <a:br>
              <a:rPr lang="el-GR" sz="1400" b="1" dirty="0" smtClean="0">
                <a:solidFill>
                  <a:srgbClr val="FFFF00"/>
                </a:solidFill>
              </a:rPr>
            </a:br>
            <a:r>
              <a:rPr lang="el-GR" sz="1400" b="1" dirty="0" smtClean="0">
                <a:solidFill>
                  <a:srgbClr val="FFFF00"/>
                </a:solidFill>
              </a:rPr>
              <a:t>1. </a:t>
            </a:r>
            <a:r>
              <a:rPr lang="el-GR" sz="1400" b="1" dirty="0" err="1" smtClean="0">
                <a:solidFill>
                  <a:srgbClr val="FFFF00"/>
                </a:solidFill>
              </a:rPr>
              <a:t>Κοντογεώργου</a:t>
            </a:r>
            <a:r>
              <a:rPr lang="el-GR" sz="1400" b="1" dirty="0" smtClean="0">
                <a:solidFill>
                  <a:srgbClr val="FFFF00"/>
                </a:solidFill>
              </a:rPr>
              <a:t> Ηλιάνα</a:t>
            </a:r>
            <a:br>
              <a:rPr lang="el-GR" sz="1400" b="1" dirty="0" smtClean="0">
                <a:solidFill>
                  <a:srgbClr val="FFFF00"/>
                </a:solidFill>
              </a:rPr>
            </a:br>
            <a:r>
              <a:rPr lang="el-GR" sz="1400" b="1" dirty="0" smtClean="0">
                <a:solidFill>
                  <a:srgbClr val="FFFF00"/>
                </a:solidFill>
              </a:rPr>
              <a:t>2. </a:t>
            </a:r>
            <a:r>
              <a:rPr lang="el-GR" sz="1400" b="1" dirty="0" err="1" smtClean="0">
                <a:solidFill>
                  <a:srgbClr val="FFFF00"/>
                </a:solidFill>
              </a:rPr>
              <a:t>Δαμίγου</a:t>
            </a:r>
            <a:r>
              <a:rPr lang="el-GR" sz="1400" b="1" dirty="0" smtClean="0">
                <a:solidFill>
                  <a:srgbClr val="FFFF00"/>
                </a:solidFill>
              </a:rPr>
              <a:t> Βιργινία</a:t>
            </a:r>
            <a:br>
              <a:rPr lang="el-GR" sz="1400" b="1" dirty="0" smtClean="0">
                <a:solidFill>
                  <a:srgbClr val="FFFF00"/>
                </a:solidFill>
              </a:rPr>
            </a:br>
            <a:r>
              <a:rPr lang="el-GR" sz="1400" b="1" dirty="0" smtClean="0">
                <a:solidFill>
                  <a:srgbClr val="FFFF00"/>
                </a:solidFill>
              </a:rPr>
              <a:t>3. </a:t>
            </a:r>
            <a:r>
              <a:rPr lang="el-GR" sz="1400" b="1" dirty="0" err="1" smtClean="0">
                <a:solidFill>
                  <a:srgbClr val="FFFF00"/>
                </a:solidFill>
              </a:rPr>
              <a:t>Κριεμάδης</a:t>
            </a:r>
            <a:r>
              <a:rPr lang="el-GR" sz="1400" b="1" dirty="0" smtClean="0">
                <a:solidFill>
                  <a:srgbClr val="FFFF00"/>
                </a:solidFill>
              </a:rPr>
              <a:t> Νικόλαος</a:t>
            </a:r>
            <a:br>
              <a:rPr lang="el-GR" sz="1400" b="1" dirty="0" smtClean="0">
                <a:solidFill>
                  <a:srgbClr val="FFFF00"/>
                </a:solidFill>
              </a:rPr>
            </a:br>
            <a:r>
              <a:rPr lang="el-GR" sz="1400" b="1" dirty="0" smtClean="0">
                <a:solidFill>
                  <a:srgbClr val="FFFF00"/>
                </a:solidFill>
              </a:rPr>
              <a:t>4. </a:t>
            </a:r>
            <a:r>
              <a:rPr lang="el-GR" sz="1400" b="1" dirty="0" err="1" smtClean="0">
                <a:solidFill>
                  <a:srgbClr val="FFFF00"/>
                </a:solidFill>
              </a:rPr>
              <a:t>Υφαντίδης</a:t>
            </a:r>
            <a:r>
              <a:rPr lang="el-GR" sz="1400" b="1" dirty="0" smtClean="0">
                <a:solidFill>
                  <a:srgbClr val="FFFF00"/>
                </a:solidFill>
              </a:rPr>
              <a:t> Ιωάννης</a:t>
            </a:r>
            <a:endParaRPr lang="el-GR" sz="1400" b="1" dirty="0">
              <a:solidFill>
                <a:srgbClr val="FFFF00"/>
              </a:solidFill>
            </a:endParaRPr>
          </a:p>
        </p:txBody>
      </p:sp>
      <p:sp>
        <p:nvSpPr>
          <p:cNvPr id="3" name="Subtitle 2"/>
          <p:cNvSpPr>
            <a:spLocks noGrp="1"/>
          </p:cNvSpPr>
          <p:nvPr>
            <p:ph type="subTitle" idx="1"/>
          </p:nvPr>
        </p:nvSpPr>
        <p:spPr/>
        <p:txBody>
          <a:bodyPr>
            <a:normAutofit fontScale="32500" lnSpcReduction="20000"/>
          </a:bodyPr>
          <a:lstStyle/>
          <a:p>
            <a:endParaRPr lang="el-GR" dirty="0" smtClean="0"/>
          </a:p>
          <a:p>
            <a:endParaRPr lang="el-GR" dirty="0" smtClean="0"/>
          </a:p>
          <a:p>
            <a:r>
              <a:rPr lang="el-GR" dirty="0" smtClean="0"/>
              <a:t>Περιγραφή: </a:t>
            </a:r>
          </a:p>
          <a:p>
            <a:pPr algn="l"/>
            <a:r>
              <a:rPr lang="el-GR" dirty="0" smtClean="0"/>
              <a:t>	Το </a:t>
            </a:r>
            <a:r>
              <a:rPr lang="el-GR" dirty="0" err="1" smtClean="0"/>
              <a:t>Geogebra</a:t>
            </a:r>
            <a:r>
              <a:rPr lang="el-GR" dirty="0" smtClean="0"/>
              <a:t>, είναι ένα δυναμικό, ελεύθερο ανοικτού κώδικα λογισμικό (</a:t>
            </a:r>
            <a:r>
              <a:rPr lang="el-GR" dirty="0" err="1" smtClean="0"/>
              <a:t>free</a:t>
            </a:r>
            <a:r>
              <a:rPr lang="el-GR" dirty="0" smtClean="0"/>
              <a:t>, </a:t>
            </a:r>
            <a:r>
              <a:rPr lang="el-GR" dirty="0" err="1" smtClean="0"/>
              <a:t>open</a:t>
            </a:r>
            <a:r>
              <a:rPr lang="el-GR" dirty="0" smtClean="0"/>
              <a:t>-</a:t>
            </a:r>
            <a:r>
              <a:rPr lang="el-GR" dirty="0" err="1" smtClean="0"/>
              <a:t>source</a:t>
            </a:r>
            <a:r>
              <a:rPr lang="el-GR" dirty="0" smtClean="0"/>
              <a:t>) το οποίο μπορούμε να χρησιμοποιήσουμε για να </a:t>
            </a:r>
            <a:r>
              <a:rPr lang="el-GR" dirty="0" err="1" smtClean="0"/>
              <a:t>οπτικοποιήσουμε</a:t>
            </a:r>
            <a:r>
              <a:rPr lang="el-GR" dirty="0" smtClean="0"/>
              <a:t> ορισμένες αλγεβρικές παραστάσεις, να κάνουμε δυναμικές εντυπωσιακές κατασκευές, ώστε να επιφέρουμε ένα ωραίο αισθητικό αποτέλεσμα αλλά και να δούμε ορισμένες έννοιες από τα Μαθηματικά, Φυσική με ένα άλλο οπτικό πρίσμα. Αναπτύχθηκε από τον </a:t>
            </a:r>
            <a:r>
              <a:rPr lang="el-GR" dirty="0" err="1" smtClean="0"/>
              <a:t>Markus</a:t>
            </a:r>
            <a:r>
              <a:rPr lang="el-GR" dirty="0" smtClean="0"/>
              <a:t> </a:t>
            </a:r>
            <a:r>
              <a:rPr lang="el-GR" dirty="0" err="1" smtClean="0"/>
              <a:t>Hohenwarter</a:t>
            </a:r>
            <a:r>
              <a:rPr lang="el-GR" dirty="0" smtClean="0"/>
              <a:t> και μία ομάδα προγραμματιστών απ’ όλο τον κόσμο. Μπορείτε να το κατεβάσετε ελεύθερα από την διεύθυνση: http://www.geogebra.org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u="sng" dirty="0" smtClean="0"/>
              <a:t>Περιβάλλον του προγράμματος</a:t>
            </a:r>
            <a:endParaRPr lang="el-GR" sz="2400" u="sng" dirty="0"/>
          </a:p>
        </p:txBody>
      </p:sp>
      <p:sp>
        <p:nvSpPr>
          <p:cNvPr id="3" name="Content Placeholder 2"/>
          <p:cNvSpPr>
            <a:spLocks noGrp="1"/>
          </p:cNvSpPr>
          <p:nvPr>
            <p:ph idx="1"/>
          </p:nvPr>
        </p:nvSpPr>
        <p:spPr>
          <a:xfrm>
            <a:off x="467544" y="1340768"/>
            <a:ext cx="8291264" cy="1252735"/>
          </a:xfrm>
        </p:spPr>
        <p:txBody>
          <a:bodyPr>
            <a:normAutofit fontScale="70000" lnSpcReduction="20000"/>
          </a:bodyPr>
          <a:lstStyle/>
          <a:p>
            <a:pPr>
              <a:buNone/>
            </a:pPr>
            <a:r>
              <a:rPr lang="el-GR" sz="2000" dirty="0" smtClean="0"/>
              <a:t>Ανοίγοντας το πρόγραμμα βλέπουμε ότι «χωρίζεται» σε δύο παράθυρα.</a:t>
            </a:r>
          </a:p>
          <a:p>
            <a:pPr>
              <a:buNone/>
            </a:pPr>
            <a:r>
              <a:rPr lang="el-GR" sz="2000" dirty="0" smtClean="0"/>
              <a:t>Το παράθυρο της Άλγεβρας και το παράθυρο της Γεωμετρίας. </a:t>
            </a:r>
          </a:p>
          <a:p>
            <a:pPr>
              <a:buNone/>
            </a:pPr>
            <a:r>
              <a:rPr lang="el-GR" sz="2000" dirty="0" smtClean="0"/>
              <a:t>Παρατηρούμε επίσης ότι υπάρχουν (κάτω από την μπάρα των εντολών) </a:t>
            </a:r>
          </a:p>
          <a:p>
            <a:pPr>
              <a:buNone/>
            </a:pPr>
            <a:r>
              <a:rPr lang="el-GR" sz="2000" dirty="0" smtClean="0"/>
              <a:t>12 εικονίδια-εργαλεία, τα οποία είναι ομαδοποιήσεις κάποιων άλλων </a:t>
            </a:r>
            <a:r>
              <a:rPr lang="el-GR" sz="2000" dirty="0" err="1" smtClean="0"/>
              <a:t>υπο</a:t>
            </a:r>
            <a:r>
              <a:rPr lang="el-GR" sz="2000" dirty="0" smtClean="0"/>
              <a:t>-εργαλείων και εμφανίζονται </a:t>
            </a:r>
          </a:p>
          <a:p>
            <a:pPr>
              <a:buNone/>
            </a:pPr>
            <a:r>
              <a:rPr lang="el-GR" sz="2000" dirty="0" smtClean="0"/>
              <a:t>«αν κάνουμε αριστερό κλικ» στο βελάκι που είναι στο κάτω δεξιά μέρος του κάθε εικονιδίου.</a:t>
            </a:r>
            <a:endParaRPr lang="el-GR" sz="2000" dirty="0"/>
          </a:p>
        </p:txBody>
      </p:sp>
      <p:pic>
        <p:nvPicPr>
          <p:cNvPr id="5" name="Picture 4" descr="01_picture.jpg"/>
          <p:cNvPicPr>
            <a:picLocks noChangeAspect="1"/>
          </p:cNvPicPr>
          <p:nvPr/>
        </p:nvPicPr>
        <p:blipFill>
          <a:blip r:embed="rId3" cstate="print"/>
          <a:stretch>
            <a:fillRect/>
          </a:stretch>
        </p:blipFill>
        <p:spPr>
          <a:xfrm>
            <a:off x="1835696" y="2636912"/>
            <a:ext cx="5098132" cy="38332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146</Words>
  <Application>Microsoft Office PowerPoint</Application>
  <PresentationFormat>On-screen Show (4:3)</PresentationFormat>
  <Paragraphs>17</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Δυναμικά Μαθηματικά και καλλιτεχνικές-ηλεκτρονικές κατασκευές με το Geogebra (εργασία 1ης ομάδας)  συνεργάστηκαν οι μαθητές-τριες: 1. Κοντογεώργου Ηλιάνα 2. Δαμίγου Βιργινία 3. Κριεμάδης Νικόλαος 4. Υφαντίδης Ιωάννης</vt:lpstr>
      <vt:lpstr>Περιβάλλον του προγράμματος</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Δυναμικά Μαθηματικά και καλλιτεχνικές-ηλεκτρονικές κατασκευές με το Geogebra (εργασία 1ης ομάδας)  συνεργάστηκαν οι μαθητές-τριες: 1. Κοντογεώργου Ηλιάνα 2. Δαμίγου Βιργινία 3. Κριεμάδης Νικόλαος 4. Υφαντίδης Ιωάννης</dc:title>
  <dc:creator>Stergio</dc:creator>
  <cp:lastModifiedBy>Stergio</cp:lastModifiedBy>
  <cp:revision>8</cp:revision>
  <dcterms:created xsi:type="dcterms:W3CDTF">2015-02-20T21:47:18Z</dcterms:created>
  <dcterms:modified xsi:type="dcterms:W3CDTF">2015-02-20T22:25:19Z</dcterms:modified>
</cp:coreProperties>
</file>