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photoAlbum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50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871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504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10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94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47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778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96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466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653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085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6A188-B107-4DF3-9789-778763616540}" type="datetimeFigureOut">
              <a:rPr lang="el-GR" smtClean="0"/>
              <a:t>30/11/2021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833C1-B02F-4BE9-84E3-9B8C613322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1777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Photo Album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by Xaris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40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περιοδικός πίνακας στοιχείων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0"/>
            <a:ext cx="104378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01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Photo Album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Xaris</dc:creator>
  <cp:lastModifiedBy>Xaris</cp:lastModifiedBy>
  <cp:revision>1</cp:revision>
  <dcterms:created xsi:type="dcterms:W3CDTF">2021-11-30T20:48:25Z</dcterms:created>
  <dcterms:modified xsi:type="dcterms:W3CDTF">2021-11-30T20:48:52Z</dcterms:modified>
</cp:coreProperties>
</file>