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notesMasterIdLst>
    <p:notesMasterId r:id="rId11"/>
  </p:notesMasterIdLst>
  <p:sldIdLst>
    <p:sldId id="271" r:id="rId5"/>
    <p:sldId id="344" r:id="rId6"/>
    <p:sldId id="345" r:id="rId7"/>
    <p:sldId id="312" r:id="rId8"/>
    <p:sldId id="342" r:id="rId9"/>
    <p:sldId id="346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8FAF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Φωτεινό στυλ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Φωτεινό στυλ 3 - Έμφαση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Μεσαίο στυλ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Στυλ με θέμα 1 - Έμφαση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Στυλ με θέμα 1 - Έμφαση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Στυλ με θέμα 2 - Έμφαση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AF606853-7671-496A-8E4F-DF71F8EC918B}" styleName="Σκούρο στυλ 1 - Έμφαση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Φωτεινό στυλ 2 - Έμφαση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75DCB02-9BB8-47FD-8907-85C794F793BA}" styleName="Στυλ με θέμα 1 - Έμφαση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Στυλ με θέμα 1 - Έμφαση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E9639D4-E3E2-4D34-9284-5A2195B3D0D7}" styleName="Φωτεινό στυλ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3833" autoAdjust="0"/>
  </p:normalViewPr>
  <p:slideViewPr>
    <p:cSldViewPr>
      <p:cViewPr varScale="1">
        <p:scale>
          <a:sx n="83" d="100"/>
          <a:sy n="83" d="100"/>
        </p:scale>
        <p:origin x="112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6C952F-3863-45AE-A323-30C42C34E983}" type="datetimeFigureOut">
              <a:rPr lang="en-US"/>
              <a:pPr>
                <a:defRPr/>
              </a:pPr>
              <a:t>11/19/2017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052BD8-0B26-490E-8C28-0E657A2BDAE4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7582662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altLang="el-GR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5B38F8C8-C687-4BEF-B6C3-1A10367BB2E2}" type="slidenum">
              <a:rPr lang="en-US" altLang="el-GR"/>
              <a:pPr eaLnBrk="1" hangingPunct="1"/>
              <a:t>3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800984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CCF0799-EB84-4268-8858-E882EB77DAE6}" type="datetime1">
              <a:rPr lang="en-US"/>
              <a:pPr>
                <a:defRPr/>
              </a:pPr>
              <a:t>11/19/2017</a:t>
            </a:fld>
            <a:endParaRPr lang="en-US" sz="100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BB0B979A-1149-4FD0-973B-37058A71B19E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148477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8C52-C621-4EA8-B862-AF40FFE7B874}" type="datetime1">
              <a:rPr lang="en-US"/>
              <a:pPr>
                <a:defRPr/>
              </a:pPr>
              <a:t>11/19/2017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11026-D8BD-45B4-897C-71D4BBEC7944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0384559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BF78-2081-4B70-8545-24C713AEF3A4}" type="datetime1">
              <a:rPr lang="en-US"/>
              <a:pPr>
                <a:defRPr/>
              </a:pPr>
              <a:t>11/19/2017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C2766-D2B9-42AB-BC0A-A24002F82474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7335795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E41B9-EC2F-40D2-9D69-0CCB68F9FCD6}" type="datetime1">
              <a:rPr lang="en-US"/>
              <a:pPr>
                <a:defRPr/>
              </a:pPr>
              <a:t>11/19/2017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EA3A0-6FF7-42F2-A63C-78DB997481B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2692635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95366-CD6D-4F3E-955A-8FBACADD59B2}" type="datetime1">
              <a:rPr lang="en-US"/>
              <a:pPr>
                <a:defRPr/>
              </a:pPr>
              <a:t>11/19/2017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601A5C4F-DD80-4068-BDAD-4EE8D3D4B4A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36350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2866F-77E3-4643-83ED-FECB549D5AB1}" type="datetime1">
              <a:rPr lang="en-US"/>
              <a:pPr>
                <a:defRPr/>
              </a:pPr>
              <a:t>11/19/2017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B4BCDDFC-E9BA-4818-96A7-47C2E9336072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61330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9C21-3D30-48E2-A812-2478DA0887DB}" type="datetime1">
              <a:rPr lang="en-US"/>
              <a:pPr>
                <a:defRPr/>
              </a:pPr>
              <a:t>11/19/2017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8308FD-0A25-4EE3-99C6-C9B3D067FE96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460208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F5E02-BE3B-4F34-8DCB-8AC9BA47B5C9}" type="datetime1">
              <a:rPr lang="en-US"/>
              <a:pPr>
                <a:defRPr/>
              </a:pPr>
              <a:t>11/19/2017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7F9ECDC5-A0F4-4587-9C2C-3C2C44DB1DE7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53858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3BE16-F222-4F19-BC25-2B90635A50D1}" type="datetime1">
              <a:rPr lang="en-US"/>
              <a:pPr>
                <a:defRPr/>
              </a:pPr>
              <a:t>11/19/2017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508CA942-6F5A-46D8-9C04-E73605416AC9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10667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1CC58-1325-4B43-AAD6-8CBBDE667CFB}" type="datetime1">
              <a:rPr lang="en-US"/>
              <a:pPr>
                <a:defRPr/>
              </a:pPr>
              <a:t>11/19/2017</a:t>
            </a:fld>
            <a:endParaRPr lang="en-US" sz="90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4D0711D4-2919-4814-98CC-958D73E55C33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63365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00AD9-200D-4560-80BF-09253D4021CA}" type="datetime1">
              <a:rPr lang="en-US"/>
              <a:pPr>
                <a:defRPr/>
              </a:pPr>
              <a:t>11/19/2017</a:t>
            </a:fld>
            <a:endParaRPr lang="en-US" sz="90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C6C696D0-53E9-4731-ACA4-47CF502C593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05681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υποδείγματος κειμένου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C6682F-5683-4E8E-A4B2-98BFB5281C9B}" type="datetime1">
              <a:rPr lang="en-US"/>
              <a:pPr>
                <a:defRPr/>
              </a:pPr>
              <a:t>11/19/2017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8788417B-26DB-4690-A73F-A42B1C2056C1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4" r:id="rId1"/>
    <p:sldLayoutId id="2147483771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72" r:id="rId10"/>
    <p:sldLayoutId id="214748377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Στρογγυλεμένο ορθογώνιο"/>
          <p:cNvSpPr/>
          <p:nvPr/>
        </p:nvSpPr>
        <p:spPr>
          <a:xfrm>
            <a:off x="285720" y="357166"/>
            <a:ext cx="8429684" cy="500066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dirty="0"/>
              <a:t>Πληροφορική Α' Γυμνασίου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0" y="1427163"/>
            <a:ext cx="9144000" cy="158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6B2EF595-6FEE-406C-B71A-9BBD79FF177D}" type="slidenum">
              <a:rPr lang="en-US" altLang="el-GR">
                <a:solidFill>
                  <a:srgbClr val="FFFFFF"/>
                </a:solidFill>
              </a:rPr>
              <a:pPr eaLnBrk="1" hangingPunct="1"/>
              <a:t>1</a:t>
            </a:fld>
            <a:endParaRPr lang="en-US" altLang="el-GR">
              <a:solidFill>
                <a:srgbClr val="FFFFFF"/>
              </a:solidFill>
            </a:endParaRPr>
          </a:p>
        </p:txBody>
      </p:sp>
      <p:sp>
        <p:nvSpPr>
          <p:cNvPr id="10247" name="8 - TextBox"/>
          <p:cNvSpPr txBox="1">
            <a:spLocks noChangeArrowheads="1"/>
          </p:cNvSpPr>
          <p:nvPr/>
        </p:nvSpPr>
        <p:spPr bwMode="auto">
          <a:xfrm>
            <a:off x="571500" y="2214563"/>
            <a:ext cx="821531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l-GR" altLang="el-GR" sz="4400"/>
              <a:t>Κεφάλαιο </a:t>
            </a:r>
            <a:r>
              <a:rPr lang="en-US" altLang="el-GR" sz="4400"/>
              <a:t>2</a:t>
            </a:r>
            <a:endParaRPr lang="el-GR" altLang="el-GR" sz="4400"/>
          </a:p>
          <a:p>
            <a:pPr algn="ctr" eaLnBrk="1" hangingPunct="1"/>
            <a:r>
              <a:rPr lang="el-GR" altLang="el-GR" sz="4400"/>
              <a:t>Το υλικό του Υπολογιστή</a:t>
            </a:r>
            <a:endParaRPr lang="el-GR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Το Υλικό του Υπολογιστή</a:t>
            </a:r>
          </a:p>
        </p:txBody>
      </p:sp>
      <p:sp>
        <p:nvSpPr>
          <p:cNvPr id="11267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mtClean="0"/>
              <a:t>Ο υπολογιστής, περιλαμβάνει διάφορα ξεχωριστά τμήματα που συνδέονται και συνεργάζονται μεταξύ τους, ώστε να λειτουργούν ως σύνολο</a:t>
            </a:r>
            <a:r>
              <a:rPr lang="en-US" altLang="el-GR" smtClean="0"/>
              <a:t>.</a:t>
            </a:r>
          </a:p>
          <a:p>
            <a:endParaRPr lang="el-GR" altLang="el-GR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3E38E980-2F46-4665-9950-6A4826CF85C7}" type="slidenum">
              <a:rPr lang="en-US" altLang="el-GR"/>
              <a:pPr eaLnBrk="1" hangingPunct="1"/>
              <a:t>2</a:t>
            </a:fld>
            <a:endParaRPr lang="en-US" altLang="el-G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781425"/>
            <a:ext cx="40005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l-GR" altLang="el-GR" sz="3200" b="1" smtClean="0"/>
              <a:t>Υλικό Μέρος</a:t>
            </a:r>
            <a:endParaRPr lang="el-GR" altLang="el-GR" sz="3200" smtClean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l-GR" sz="2800" b="1" dirty="0" smtClean="0"/>
              <a:t>Υλικό Μέρος</a:t>
            </a:r>
            <a:r>
              <a:rPr lang="el-GR" sz="2800" dirty="0" smtClean="0"/>
              <a:t> </a:t>
            </a:r>
            <a:r>
              <a:rPr lang="el-GR" sz="2800" b="1" dirty="0" smtClean="0"/>
              <a:t>(</a:t>
            </a:r>
            <a:r>
              <a:rPr lang="el-GR" sz="2800" b="1" dirty="0" err="1" smtClean="0"/>
              <a:t>Hardware</a:t>
            </a:r>
            <a:r>
              <a:rPr lang="el-GR" sz="2800" b="1" dirty="0" smtClean="0"/>
              <a:t>)</a:t>
            </a:r>
            <a:r>
              <a:rPr lang="el-GR" sz="2800" dirty="0" smtClean="0"/>
              <a:t> του υπολογιστή είναι τα μηχανικά και τα ηλεκτρονικά του μέρη, ό,τι δηλαδή μπορούμε να δούμε και να αγγίξουμε.</a:t>
            </a:r>
          </a:p>
          <a:p>
            <a:pPr marL="0" indent="0">
              <a:buFont typeface="Arial" charset="0"/>
              <a:buNone/>
              <a:defRPr/>
            </a:pPr>
            <a:r>
              <a:rPr lang="el-GR" sz="2800" dirty="0" smtClean="0"/>
              <a:t>Το υλικό αποτελείται  από: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8F50C8C2-1855-4021-88E7-097D1E2AC513}" type="slidenum">
              <a:rPr lang="en-US" altLang="el-GR"/>
              <a:pPr eaLnBrk="1" hangingPunct="1"/>
              <a:t>3</a:t>
            </a:fld>
            <a:endParaRPr lang="en-US" altLang="el-GR"/>
          </a:p>
        </p:txBody>
      </p:sp>
      <p:sp>
        <p:nvSpPr>
          <p:cNvPr id="5" name="Στρογγυλεμένο ορθογώνιο 4"/>
          <p:cNvSpPr/>
          <p:nvPr/>
        </p:nvSpPr>
        <p:spPr>
          <a:xfrm>
            <a:off x="1116013" y="3573463"/>
            <a:ext cx="5256212" cy="244792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Char char="Ø"/>
              <a:defRPr/>
            </a:pPr>
            <a:r>
              <a:rPr lang="el-GR" sz="2800" dirty="0">
                <a:solidFill>
                  <a:schemeClr val="bg1"/>
                </a:solidFill>
              </a:rPr>
              <a:t>  Κεντρική μονάδα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l-GR" sz="2800" dirty="0">
                <a:solidFill>
                  <a:schemeClr val="bg1"/>
                </a:solidFill>
              </a:rPr>
              <a:t>  Συσκευές εισόδου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l-GR" sz="2800" dirty="0">
                <a:solidFill>
                  <a:schemeClr val="bg1"/>
                </a:solidFill>
              </a:rPr>
              <a:t>  Συσκευές εξόδου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l-GR" sz="2800" dirty="0">
                <a:solidFill>
                  <a:schemeClr val="bg1"/>
                </a:solidFill>
              </a:rPr>
              <a:t>  Αποθηκευτικά μέσα</a:t>
            </a:r>
          </a:p>
          <a:p>
            <a:pPr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0" y="1427163"/>
            <a:ext cx="9144000" cy="158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3AF035B2-CF9F-45EC-9F8D-F3B5C9D431F1}" type="slidenum">
              <a:rPr lang="en-US" altLang="el-GR">
                <a:solidFill>
                  <a:srgbClr val="FFFFFF"/>
                </a:solidFill>
              </a:rPr>
              <a:pPr eaLnBrk="1" hangingPunct="1"/>
              <a:t>4</a:t>
            </a:fld>
            <a:endParaRPr lang="en-US" altLang="el-GR">
              <a:solidFill>
                <a:srgbClr val="FFFFFF"/>
              </a:solidFill>
            </a:endParaRPr>
          </a:p>
        </p:txBody>
      </p:sp>
      <p:sp>
        <p:nvSpPr>
          <p:cNvPr id="12" name="11 - Στρογγυλεμένο ορθογώνιο"/>
          <p:cNvSpPr/>
          <p:nvPr/>
        </p:nvSpPr>
        <p:spPr>
          <a:xfrm>
            <a:off x="285720" y="1142984"/>
            <a:ext cx="842968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/>
              <a:t>Συσκευές εισόδου - εξόδου</a:t>
            </a:r>
          </a:p>
        </p:txBody>
      </p:sp>
      <p:sp>
        <p:nvSpPr>
          <p:cNvPr id="14" name="13 - Στρογγυλεμένο ορθογώνιο"/>
          <p:cNvSpPr/>
          <p:nvPr/>
        </p:nvSpPr>
        <p:spPr>
          <a:xfrm>
            <a:off x="214313" y="2357438"/>
            <a:ext cx="4214812" cy="2571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/>
              <a:t>Συσκευές εισόδου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/>
              <a:t>Συσκευές με τις οποίες εισάγω (δίνω) δεδομένα στον Η/Υ</a:t>
            </a:r>
          </a:p>
        </p:txBody>
      </p:sp>
      <p:sp>
        <p:nvSpPr>
          <p:cNvPr id="18" name="17 - Στρογγυλεμένο ορθογώνιο"/>
          <p:cNvSpPr/>
          <p:nvPr/>
        </p:nvSpPr>
        <p:spPr>
          <a:xfrm>
            <a:off x="4572000" y="2357438"/>
            <a:ext cx="4214813" cy="2643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3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3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/>
              <a:t>Συσκευές εξόδου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/>
              <a:t>Συσκευές με τις οποίες παίρνω  πληροφορίες από τον Η/Υ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3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0" y="1427163"/>
            <a:ext cx="9144000" cy="158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F781BDAB-32C7-46B6-ADBE-C8A7BAE1E0FF}" type="slidenum">
              <a:rPr lang="en-US" altLang="el-GR">
                <a:solidFill>
                  <a:srgbClr val="FFFFFF"/>
                </a:solidFill>
              </a:rPr>
              <a:pPr eaLnBrk="1" hangingPunct="1"/>
              <a:t>5</a:t>
            </a:fld>
            <a:endParaRPr lang="en-US" altLang="el-GR">
              <a:solidFill>
                <a:srgbClr val="FFFFFF"/>
              </a:solidFill>
            </a:endParaRPr>
          </a:p>
        </p:txBody>
      </p:sp>
      <p:sp>
        <p:nvSpPr>
          <p:cNvPr id="12" name="11 - Στρογγυλεμένο ορθογώνιο"/>
          <p:cNvSpPr/>
          <p:nvPr/>
        </p:nvSpPr>
        <p:spPr>
          <a:xfrm>
            <a:off x="285720" y="500042"/>
            <a:ext cx="8429684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/>
              <a:t>Συσκευές εισόδου - εξόδου</a:t>
            </a:r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800100" y="1976438"/>
            <a:ext cx="3486150" cy="362585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13" name="12 - Ορθογώνιο"/>
          <p:cNvSpPr/>
          <p:nvPr/>
        </p:nvSpPr>
        <p:spPr>
          <a:xfrm>
            <a:off x="577850" y="1409700"/>
            <a:ext cx="3714750" cy="5715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/>
              <a:t>Δίνω δεδομένα</a:t>
            </a:r>
          </a:p>
        </p:txBody>
      </p:sp>
      <p:sp>
        <p:nvSpPr>
          <p:cNvPr id="15" name="14 - Ορθογώνιο"/>
          <p:cNvSpPr/>
          <p:nvPr/>
        </p:nvSpPr>
        <p:spPr>
          <a:xfrm>
            <a:off x="571500" y="2516188"/>
            <a:ext cx="3714750" cy="343376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solidFill>
                  <a:schemeClr val="bg1"/>
                </a:solidFill>
              </a:rPr>
              <a:t>Πληκτρολόγιο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solidFill>
                  <a:schemeClr val="bg1"/>
                </a:solidFill>
              </a:rPr>
              <a:t>Ποντίκι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solidFill>
                  <a:schemeClr val="bg1"/>
                </a:solidFill>
              </a:rPr>
              <a:t>Σαρωτής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solidFill>
                  <a:schemeClr val="bg1"/>
                </a:solidFill>
              </a:rPr>
              <a:t>Μικρόφωνο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solidFill>
                  <a:schemeClr val="bg1"/>
                </a:solidFill>
              </a:rPr>
              <a:t>Κάμερα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solidFill>
                  <a:schemeClr val="bg1"/>
                </a:solidFill>
              </a:rPr>
              <a:t>Χειριστήριο</a:t>
            </a:r>
            <a:endParaRPr lang="en-US" sz="2800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 err="1">
                <a:solidFill>
                  <a:schemeClr val="bg1"/>
                </a:solidFill>
              </a:rPr>
              <a:t>Ψηφ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  <a:r>
              <a:rPr lang="el-GR" sz="2800" dirty="0">
                <a:solidFill>
                  <a:schemeClr val="bg1"/>
                </a:solidFill>
              </a:rPr>
              <a:t>  Φωτογραφική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l-GR" sz="2800" dirty="0">
                <a:solidFill>
                  <a:schemeClr val="bg1"/>
                </a:solidFill>
              </a:rPr>
              <a:t> μηχανή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16" name="15 - TextBox"/>
          <p:cNvSpPr txBox="1">
            <a:spLocks noChangeArrowheads="1"/>
          </p:cNvSpPr>
          <p:nvPr/>
        </p:nvSpPr>
        <p:spPr bwMode="auto">
          <a:xfrm>
            <a:off x="571500" y="2030413"/>
            <a:ext cx="3714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l-GR" altLang="el-GR" sz="2400" b="1"/>
              <a:t>Συσκευές εισόδου</a:t>
            </a:r>
          </a:p>
        </p:txBody>
      </p:sp>
      <p:sp>
        <p:nvSpPr>
          <p:cNvPr id="21" name="20 - Στρογγυλεμένο ορθογώνιο"/>
          <p:cNvSpPr/>
          <p:nvPr/>
        </p:nvSpPr>
        <p:spPr>
          <a:xfrm>
            <a:off x="4714875" y="1427163"/>
            <a:ext cx="3714750" cy="385762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22" name="21 - Ορθογώνιο"/>
          <p:cNvSpPr/>
          <p:nvPr/>
        </p:nvSpPr>
        <p:spPr>
          <a:xfrm>
            <a:off x="4689475" y="1744663"/>
            <a:ext cx="3714750" cy="5715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/>
              <a:t>Παίρνω πληροφορίες</a:t>
            </a:r>
          </a:p>
        </p:txBody>
      </p:sp>
      <p:sp>
        <p:nvSpPr>
          <p:cNvPr id="23" name="22 - Ορθογώνιο"/>
          <p:cNvSpPr/>
          <p:nvPr/>
        </p:nvSpPr>
        <p:spPr>
          <a:xfrm>
            <a:off x="4714875" y="2803525"/>
            <a:ext cx="3714750" cy="28575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solidFill>
                  <a:schemeClr val="bg1"/>
                </a:solidFill>
              </a:rPr>
              <a:t>Οθόνη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solidFill>
                  <a:schemeClr val="bg1"/>
                </a:solidFill>
              </a:rPr>
              <a:t>Εκτυπωτής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solidFill>
                  <a:schemeClr val="bg1"/>
                </a:solidFill>
              </a:rPr>
              <a:t>Ηχεία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24" name="23 - TextBox"/>
          <p:cNvSpPr txBox="1">
            <a:spLocks noChangeArrowheads="1"/>
          </p:cNvSpPr>
          <p:nvPr/>
        </p:nvSpPr>
        <p:spPr bwMode="auto">
          <a:xfrm>
            <a:off x="4714875" y="2286000"/>
            <a:ext cx="3714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l-GR" altLang="el-GR" sz="2400" b="1"/>
              <a:t>Συσκευές εξόδου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5" grpId="0" animBg="1"/>
      <p:bldP spid="16" grpId="0"/>
      <p:bldP spid="21" grpId="0" animBg="1"/>
      <p:bldP spid="22" grpId="0" animBg="1"/>
      <p:bldP spid="23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defRPr/>
            </a:pPr>
            <a:r>
              <a:rPr lang="el-GR" dirty="0" smtClean="0"/>
              <a:t>Συσκευές εισόδου και εξόδου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18435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mtClean="0"/>
              <a:t>Όταν μία συσκευή μπορεί να στέλνει και να δέχεται δεδομένα από τον υπολογιστή, τότε χαρακτηρίζεται </a:t>
            </a:r>
            <a:r>
              <a:rPr lang="el-GR" altLang="el-GR" b="1" u="sng" smtClean="0"/>
              <a:t>συσκευή εισόδου-εξόδου</a:t>
            </a:r>
            <a:r>
              <a:rPr lang="el-GR" altLang="el-GR" smtClean="0"/>
              <a:t>. Παράδειγμα συσκευής εισόδου-εξόδου είναι η οθόνη αφής, το μόντεμ</a:t>
            </a:r>
          </a:p>
          <a:p>
            <a:r>
              <a:rPr lang="el-GR" altLang="el-GR" smtClean="0"/>
              <a:t>Οθόνες αφής συναντούμε  στις Τράπεζες (ΑΤΜ - αυτόματης συναλλαγής )</a:t>
            </a:r>
          </a:p>
          <a:p>
            <a:r>
              <a:rPr lang="el-GR" altLang="el-GR" smtClean="0"/>
              <a:t>Στα  </a:t>
            </a:r>
            <a:r>
              <a:rPr lang="en-US" altLang="el-GR" smtClean="0"/>
              <a:t>tablet</a:t>
            </a:r>
            <a:r>
              <a:rPr lang="el-GR" altLang="el-GR" smtClean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F1F6CA28-1F16-4EF1-A5A1-FD6B5BC18F32}" type="slidenum">
              <a:rPr lang="en-US" altLang="el-GR"/>
              <a:pPr eaLnBrk="1" hangingPunct="1"/>
              <a:t>6</a:t>
            </a:fld>
            <a:endParaRPr lang="en-US" altLang="el-GR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XDINOLA@ABU7C9EFUVWXY5MI" val="4213"/>
  <p:tag name="ISPRING_RESOURCE_PATHS_HASH_PRESENTER" val="94e5c8942b82b83bdb45d4c143a473950cd8ae"/>
</p:tagLst>
</file>

<file path=ppt/theme/theme1.xml><?xml version="1.0" encoding="utf-8"?>
<a:theme xmlns:a="http://schemas.openxmlformats.org/drawingml/2006/main" name="Υλικό  του υπολογιστή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E6B03208763A44EB64B9FC8A84B4CC804005E48DE7B391D904E817F9F36E6EFDCBC" ma:contentTypeVersion="27" ma:contentTypeDescription="Create a new document." ma:contentTypeScope="" ma:versionID="f59015344ce38924cb8527d380e7ea99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DBFD448-CD34-4361-8FF3-7040F84F4D0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A38B058-DAC0-4376-88B9-067C3BE4BF3D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818D7DC0-4F3B-48B5-9E9F-C8ACA989F2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Υλικό  του υπολογιστή</Template>
  <TotalTime>36</TotalTime>
  <Words>184</Words>
  <Application>Microsoft Office PowerPoint</Application>
  <PresentationFormat>Προβολή στην οθόνη (4:3)</PresentationFormat>
  <Paragraphs>47</Paragraphs>
  <Slides>6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Calibri</vt:lpstr>
      <vt:lpstr>Arial</vt:lpstr>
      <vt:lpstr>Wingdings</vt:lpstr>
      <vt:lpstr>Υλικό  του υπολογιστή</vt:lpstr>
      <vt:lpstr>Παρουσίαση του PowerPoint</vt:lpstr>
      <vt:lpstr>Το Υλικό του Υπολογιστή</vt:lpstr>
      <vt:lpstr>Υλικό Μέρος</vt:lpstr>
      <vt:lpstr>Παρουσίαση του PowerPoint</vt:lpstr>
      <vt:lpstr>Παρουσίαση του PowerPoint</vt:lpstr>
      <vt:lpstr>Συσκευές εισόδου και εξόδου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pc</dc:creator>
  <cp:lastModifiedBy>Στέλλα Λιουδάκη</cp:lastModifiedBy>
  <cp:revision>5</cp:revision>
  <dcterms:created xsi:type="dcterms:W3CDTF">2014-10-20T06:34:30Z</dcterms:created>
  <dcterms:modified xsi:type="dcterms:W3CDTF">2017-11-19T18:31:49Z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TC101671079990</vt:lpwstr>
  </property>
</Properties>
</file>