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E83BBB-E7EF-498B-9A90-D3D58A633B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Μεγάλης κλίμακας Βάσεις Δεδομένων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8381972-85F9-4985-A6AA-2CEF9AD93E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905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73B219-F98E-4AC2-977A-E666BC8F6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Κοινωνικά Δίκτυα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E7127C5-AD35-47EE-8924-CB3DBCC0F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Facebook</a:t>
            </a:r>
          </a:p>
          <a:p>
            <a:r>
              <a:rPr lang="en-US" dirty="0"/>
              <a:t>Twitter</a:t>
            </a:r>
          </a:p>
          <a:p>
            <a:r>
              <a:rPr lang="en-US" dirty="0"/>
              <a:t>Instagram</a:t>
            </a:r>
          </a:p>
          <a:p>
            <a:r>
              <a:rPr lang="en-US" dirty="0"/>
              <a:t>Snapchat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3873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BF4A76-AF12-4895-A452-4E5886A2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Συστήματα κρατήσεων αερογραμμών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BFE99F-E09F-4DF8-A023-E52BFA08A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Aegean</a:t>
            </a:r>
          </a:p>
          <a:p>
            <a:r>
              <a:rPr lang="en-US" dirty="0"/>
              <a:t>Ryanair</a:t>
            </a:r>
          </a:p>
          <a:p>
            <a:r>
              <a:rPr lang="en-US" dirty="0"/>
              <a:t>Iberia</a:t>
            </a:r>
          </a:p>
          <a:p>
            <a:r>
              <a:rPr lang="en-US" dirty="0"/>
              <a:t>Alitalia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93497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2C1303-5712-406D-8B68-E79E915B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Κυβερνητικά Μητρώα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57466AD-CF10-41EE-AED6-91CB53D26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Ληξιαρχείο</a:t>
            </a:r>
          </a:p>
          <a:p>
            <a:r>
              <a:rPr lang="el-GR" dirty="0"/>
              <a:t>ΙΚΑ</a:t>
            </a:r>
          </a:p>
          <a:p>
            <a:r>
              <a:rPr lang="el-GR" dirty="0"/>
              <a:t>Εφορία (</a:t>
            </a:r>
            <a:r>
              <a:rPr lang="en-US" dirty="0" err="1"/>
              <a:t>TaxisNet</a:t>
            </a:r>
            <a:r>
              <a:rPr lang="en-US" dirty="0"/>
              <a:t>)</a:t>
            </a:r>
          </a:p>
          <a:p>
            <a:r>
              <a:rPr lang="el-GR" dirty="0"/>
              <a:t>Δημοτολόγιο</a:t>
            </a:r>
          </a:p>
        </p:txBody>
      </p:sp>
    </p:spTree>
    <p:extLst>
      <p:ext uri="{BB962C8B-B14F-4D97-AF65-F5344CB8AC3E}">
        <p14:creationId xmlns:p14="http://schemas.microsoft.com/office/powerpoint/2010/main" val="70895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A33DBB-C6F4-4C8A-AE47-C1D7359C1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Εγγραφές τραπεζικών λογαριασμών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6DA511A-78EA-495A-986C-E648C1B46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Αναλήψεις</a:t>
            </a:r>
          </a:p>
          <a:p>
            <a:r>
              <a:rPr lang="el-GR" dirty="0"/>
              <a:t>Καταθέσεις</a:t>
            </a:r>
          </a:p>
          <a:p>
            <a:r>
              <a:rPr lang="el-GR" dirty="0"/>
              <a:t>Λογαριασμοί</a:t>
            </a:r>
          </a:p>
        </p:txBody>
      </p:sp>
    </p:spTree>
    <p:extLst>
      <p:ext uri="{BB962C8B-B14F-4D97-AF65-F5344CB8AC3E}">
        <p14:creationId xmlns:p14="http://schemas.microsoft.com/office/powerpoint/2010/main" val="2884451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CEACAF-2646-41BF-AA1C-DE04102D0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Νοσοκομεία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806D8CA-3F71-4E39-B162-CED915D45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Καρτέλες</a:t>
            </a:r>
          </a:p>
          <a:p>
            <a:r>
              <a:rPr lang="el-GR" dirty="0"/>
              <a:t>Εισαγωγές</a:t>
            </a:r>
          </a:p>
          <a:p>
            <a:r>
              <a:rPr lang="el-GR" dirty="0"/>
              <a:t>Εξιτήρια</a:t>
            </a:r>
          </a:p>
          <a:p>
            <a:r>
              <a:rPr lang="el-GR" dirty="0"/>
              <a:t>Κινήσεις ασθενών</a:t>
            </a:r>
          </a:p>
          <a:p>
            <a:r>
              <a:rPr lang="el-GR" dirty="0"/>
              <a:t>Λογιστήριο</a:t>
            </a:r>
          </a:p>
        </p:txBody>
      </p:sp>
    </p:spTree>
    <p:extLst>
      <p:ext uri="{BB962C8B-B14F-4D97-AF65-F5344CB8AC3E}">
        <p14:creationId xmlns:p14="http://schemas.microsoft.com/office/powerpoint/2010/main" val="1347433425"/>
      </p:ext>
    </p:extLst>
  </p:cSld>
  <p:clrMapOvr>
    <a:masterClrMapping/>
  </p:clrMapOvr>
</p:sld>
</file>

<file path=ppt/theme/theme1.xml><?xml version="1.0" encoding="utf-8"?>
<a:theme xmlns:a="http://schemas.openxmlformats.org/drawingml/2006/main" name="Βερολίνο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TM04033917[[fn=Βερολίνο]]</Template>
  <TotalTime>3</TotalTime>
  <Words>39</Words>
  <Application>Microsoft Office PowerPoint</Application>
  <PresentationFormat>Ευρεία οθόνη</PresentationFormat>
  <Paragraphs>26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Βερολίνο</vt:lpstr>
      <vt:lpstr>Μεγάλης κλίμακας Βάσεις Δεδομένων</vt:lpstr>
      <vt:lpstr>Κοινωνικά Δίκτυα</vt:lpstr>
      <vt:lpstr>Συστήματα κρατήσεων αερογραμμών</vt:lpstr>
      <vt:lpstr>Κυβερνητικά Μητρώα</vt:lpstr>
      <vt:lpstr>Εγγραφές τραπεζικών λογαριασμών</vt:lpstr>
      <vt:lpstr>Νοσοκομεία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Μεγάλης κλίμακας Βάσεις Δεδομένων</dc:title>
  <dc:creator>Gournakis, Konstantinos</dc:creator>
  <cp:lastModifiedBy>Gournakis, Konstantinos</cp:lastModifiedBy>
  <cp:revision>1</cp:revision>
  <dcterms:created xsi:type="dcterms:W3CDTF">2017-11-17T21:27:30Z</dcterms:created>
  <dcterms:modified xsi:type="dcterms:W3CDTF">2017-11-17T21:31:29Z</dcterms:modified>
</cp:coreProperties>
</file>