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97" d="100"/>
          <a:sy n="97" d="100"/>
        </p:scale>
        <p:origin x="2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A0F-924E-41FA-AD3F-2EF390D8C2F1}" type="datetimeFigureOut">
              <a:rPr lang="el-GR" smtClean="0"/>
              <a:t>25/2/2013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B900-AD59-42C7-BE55-968CD8C2E5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5056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A0F-924E-41FA-AD3F-2EF390D8C2F1}" type="datetimeFigureOut">
              <a:rPr lang="el-GR" smtClean="0"/>
              <a:t>25/2/2013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B900-AD59-42C7-BE55-968CD8C2E5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80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A0F-924E-41FA-AD3F-2EF390D8C2F1}" type="datetimeFigureOut">
              <a:rPr lang="el-GR" smtClean="0"/>
              <a:t>25/2/2013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B900-AD59-42C7-BE55-968CD8C2E5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018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A0F-924E-41FA-AD3F-2EF390D8C2F1}" type="datetimeFigureOut">
              <a:rPr lang="el-GR" smtClean="0"/>
              <a:t>25/2/2013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B900-AD59-42C7-BE55-968CD8C2E5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896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A0F-924E-41FA-AD3F-2EF390D8C2F1}" type="datetimeFigureOut">
              <a:rPr lang="el-GR" smtClean="0"/>
              <a:t>25/2/2013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B900-AD59-42C7-BE55-968CD8C2E5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30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A0F-924E-41FA-AD3F-2EF390D8C2F1}" type="datetimeFigureOut">
              <a:rPr lang="el-GR" smtClean="0"/>
              <a:t>25/2/2013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B900-AD59-42C7-BE55-968CD8C2E5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896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A0F-924E-41FA-AD3F-2EF390D8C2F1}" type="datetimeFigureOut">
              <a:rPr lang="el-GR" smtClean="0"/>
              <a:t>25/2/2013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B900-AD59-42C7-BE55-968CD8C2E5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558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A0F-924E-41FA-AD3F-2EF390D8C2F1}" type="datetimeFigureOut">
              <a:rPr lang="el-GR" smtClean="0"/>
              <a:t>25/2/2013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B900-AD59-42C7-BE55-968CD8C2E5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7055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A0F-924E-41FA-AD3F-2EF390D8C2F1}" type="datetimeFigureOut">
              <a:rPr lang="el-GR" smtClean="0"/>
              <a:t>25/2/2013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B900-AD59-42C7-BE55-968CD8C2E5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5324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A0F-924E-41FA-AD3F-2EF390D8C2F1}" type="datetimeFigureOut">
              <a:rPr lang="el-GR" smtClean="0"/>
              <a:t>25/2/2013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B900-AD59-42C7-BE55-968CD8C2E5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579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2A0F-924E-41FA-AD3F-2EF390D8C2F1}" type="datetimeFigureOut">
              <a:rPr lang="el-GR" smtClean="0"/>
              <a:t>25/2/2013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B900-AD59-42C7-BE55-968CD8C2E5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7255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32A0F-924E-41FA-AD3F-2EF390D8C2F1}" type="datetimeFigureOut">
              <a:rPr lang="el-GR" smtClean="0"/>
              <a:t>25/2/2013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DB900-AD59-42C7-BE55-968CD8C2E5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935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Ασκήσεις σε</a:t>
            </a:r>
            <a:br>
              <a:rPr lang="el-GR" dirty="0" smtClean="0"/>
            </a:br>
            <a:r>
              <a:rPr lang="el-GR" dirty="0" smtClean="0"/>
              <a:t>Πεπερασμένα Αυτόματα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Υποθέτοντας το αλφάβητο Σ={0,1} σχεδιάστε πεπερασμένα αυτόματα τέτοια ώστε να αναγνωρίζουν …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88103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8540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Δώστε μια συνθήκη με βάση το θεωρητικό ορισμό τέτοια ώστε ένα πεπερασμένο αυτόματο να αναγνωρίζει την κενή λέξη «ε»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641599"/>
                <a:ext cx="10515600" cy="35353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4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l-GR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641599"/>
                <a:ext cx="10515600" cy="3535363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042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Ασκήσεις σε</a:t>
            </a:r>
            <a:br>
              <a:rPr lang="el-GR" dirty="0" smtClean="0"/>
            </a:br>
            <a:r>
              <a:rPr lang="el-GR" dirty="0" smtClean="0"/>
              <a:t>Πεπερασμένα Αυτόματα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Ποιες γλώσσες του αλφάβητου Σ={</a:t>
            </a:r>
            <a:r>
              <a:rPr lang="en-US" sz="3200" dirty="0" err="1" smtClean="0"/>
              <a:t>a,b</a:t>
            </a:r>
            <a:r>
              <a:rPr lang="el-GR" sz="3200" dirty="0" smtClean="0"/>
              <a:t>} αναγνωρίζουν</a:t>
            </a:r>
            <a:r>
              <a:rPr lang="en-US" sz="3200" dirty="0" smtClean="0"/>
              <a:t> </a:t>
            </a:r>
            <a:r>
              <a:rPr lang="el-GR" sz="3200" dirty="0" smtClean="0"/>
              <a:t>τα παρακάτω αυτόματα</a:t>
            </a:r>
            <a:r>
              <a:rPr lang="en-US" sz="3200" dirty="0" smtClean="0"/>
              <a:t>;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55934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155" y="5074777"/>
            <a:ext cx="10515600" cy="1325563"/>
          </a:xfrm>
        </p:spPr>
        <p:txBody>
          <a:bodyPr/>
          <a:lstStyle/>
          <a:p>
            <a:r>
              <a:rPr lang="el-GR" dirty="0"/>
              <a:t>Κ</a:t>
            </a:r>
            <a:r>
              <a:rPr lang="el-GR" dirty="0" smtClean="0"/>
              <a:t>άθε «</a:t>
            </a:r>
            <a:r>
              <a:rPr lang="en-US" dirty="0" smtClean="0"/>
              <a:t>a</a:t>
            </a:r>
            <a:r>
              <a:rPr lang="el-GR" dirty="0" smtClean="0"/>
              <a:t>»</a:t>
            </a:r>
            <a:r>
              <a:rPr lang="en-US" dirty="0" smtClean="0"/>
              <a:t> </a:t>
            </a:r>
            <a:r>
              <a:rPr lang="el-GR" dirty="0" smtClean="0"/>
              <a:t>έρχεται αμέσως μετά από «</a:t>
            </a:r>
            <a:r>
              <a:rPr lang="en-US" dirty="0" err="1" smtClean="0"/>
              <a:t>ab</a:t>
            </a:r>
            <a:r>
              <a:rPr lang="el-GR" dirty="0" smtClean="0"/>
              <a:t>»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3743" y="455564"/>
            <a:ext cx="3734875" cy="325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57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51400"/>
            <a:ext cx="10515600" cy="1325563"/>
          </a:xfrm>
        </p:spPr>
        <p:txBody>
          <a:bodyPr/>
          <a:lstStyle/>
          <a:p>
            <a:r>
              <a:rPr lang="el-GR" dirty="0" smtClean="0"/>
              <a:t>Δεν περιέχει ούτε την </a:t>
            </a:r>
            <a:r>
              <a:rPr lang="el-GR" dirty="0" err="1" smtClean="0"/>
              <a:t>υπολέξη</a:t>
            </a:r>
            <a:r>
              <a:rPr lang="el-GR" dirty="0" smtClean="0"/>
              <a:t> «</a:t>
            </a:r>
            <a:r>
              <a:rPr lang="en-US" dirty="0" err="1" smtClean="0"/>
              <a:t>aa</a:t>
            </a:r>
            <a:r>
              <a:rPr lang="el-GR" dirty="0" smtClean="0"/>
              <a:t>»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ούτε την </a:t>
            </a:r>
            <a:r>
              <a:rPr lang="el-GR" dirty="0" err="1" smtClean="0"/>
              <a:t>υπολέξη</a:t>
            </a:r>
            <a:r>
              <a:rPr lang="en-US" dirty="0" smtClean="0"/>
              <a:t> </a:t>
            </a:r>
            <a:r>
              <a:rPr lang="el-GR" dirty="0" smtClean="0"/>
              <a:t>«</a:t>
            </a:r>
            <a:r>
              <a:rPr lang="en-US" dirty="0" smtClean="0"/>
              <a:t>bb</a:t>
            </a:r>
            <a:r>
              <a:rPr lang="el-GR" dirty="0" smtClean="0"/>
              <a:t>»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1057" y="1061884"/>
            <a:ext cx="5777050" cy="294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39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1945456"/>
              </a:xfrm>
            </p:spPr>
            <p:txBody>
              <a:bodyPr>
                <a:normAutofit/>
              </a:bodyPr>
              <a:lstStyle/>
              <a:p>
                <a:r>
                  <a:rPr lang="el-GR" dirty="0" smtClean="0"/>
                  <a:t>Κατασκευάστε ένα ΠΑ που να αναγνωρίζει την γλώσσα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όπου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l-GR" dirty="0" smtClean="0"/>
                  <a:t> και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l-GR" dirty="0" smtClean="0"/>
                  <a:t> είναι ΠΑ</a:t>
                </a:r>
                <a:endParaRPr lang="el-GR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1945456"/>
              </a:xfrm>
              <a:blipFill rotWithShape="0">
                <a:blip r:embed="rId2"/>
                <a:stretch>
                  <a:fillRect l="-2377" t="-8777" b="-1379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406" y="3008517"/>
            <a:ext cx="3562350" cy="4476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406" y="3490759"/>
            <a:ext cx="3524250" cy="4667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6506" y="3743171"/>
            <a:ext cx="4038600" cy="4286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6416470" y="2947786"/>
                <a:ext cx="144042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800" b="0" i="0" smtClean="0">
                                  <a:latin typeface="Cambria Math" panose="02040503050406030204" pitchFamily="18" charset="0"/>
                                </a:rPr>
                                <m:t>Κ</m:t>
                              </m:r>
                            </m:e>
                            <m:sub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Κ</m:t>
                          </m:r>
                        </m:e>
                        <m:sub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470" y="2947786"/>
                <a:ext cx="1440425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8982383" y="2944957"/>
                <a:ext cx="144042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</m:e>
                            <m:sub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F</m:t>
                          </m:r>
                        </m:e>
                        <m:sub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2383" y="2944957"/>
                <a:ext cx="1440425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>
            <a:stCxn id="7" idx="2"/>
          </p:cNvCxnSpPr>
          <p:nvPr/>
        </p:nvCxnSpPr>
        <p:spPr>
          <a:xfrm>
            <a:off x="7136683" y="3378673"/>
            <a:ext cx="90027" cy="3454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</p:cNvCxnSpPr>
          <p:nvPr/>
        </p:nvCxnSpPr>
        <p:spPr>
          <a:xfrm flipH="1">
            <a:off x="9702595" y="3375844"/>
            <a:ext cx="1" cy="367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7975806" y="4171796"/>
            <a:ext cx="68826" cy="665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38606" y="5037496"/>
            <a:ext cx="2943225" cy="4572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95668" y="5849425"/>
            <a:ext cx="2114550" cy="40957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42671" y="5866631"/>
            <a:ext cx="20859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58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Όλες τις λέξεις που περιέχουν ακριβώς 4</a:t>
            </a:r>
            <a:r>
              <a:rPr lang="en-US" dirty="0" smtClean="0"/>
              <a:t> </a:t>
            </a:r>
            <a:r>
              <a:rPr lang="en-US" dirty="0"/>
              <a:t>"0</a:t>
            </a:r>
            <a:r>
              <a:rPr lang="en-US" dirty="0" smtClean="0"/>
              <a:t>".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637" y="1927124"/>
            <a:ext cx="4997125" cy="216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00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Όλες τις λέξεις που τελειώνουν σε</a:t>
            </a:r>
            <a:r>
              <a:rPr lang="en-US" dirty="0" smtClean="0"/>
              <a:t>1101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5022" y="2861188"/>
            <a:ext cx="6598586" cy="156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65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Ολππ</a:t>
            </a:r>
            <a:r>
              <a:rPr lang="el-GR" dirty="0" smtClean="0"/>
              <a:t> ακριβώς 4 «0» και τουλάχιστον 2 «1»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3834" y="2271251"/>
            <a:ext cx="5990575" cy="314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92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l-GR" dirty="0" err="1" smtClean="0"/>
              <a:t>Αλππ</a:t>
            </a:r>
            <a:r>
              <a:rPr lang="el-GR" dirty="0" smtClean="0"/>
              <a:t> την </a:t>
            </a:r>
            <a:r>
              <a:rPr lang="el-GR" dirty="0" err="1" smtClean="0"/>
              <a:t>υπολέξη</a:t>
            </a:r>
            <a:r>
              <a:rPr lang="el-GR" dirty="0" smtClean="0"/>
              <a:t> «</a:t>
            </a:r>
            <a:r>
              <a:rPr lang="en-US" dirty="0" smtClean="0"/>
              <a:t>0101</a:t>
            </a:r>
            <a:r>
              <a:rPr lang="el-GR" dirty="0" smtClean="0"/>
              <a:t>»</a:t>
            </a:r>
            <a:r>
              <a:rPr lang="en-US" dirty="0" smtClean="0"/>
              <a:t>.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3829" y="2590799"/>
            <a:ext cx="7669179" cy="224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Όλες τις λέξεις που δεν περιέχουν την </a:t>
            </a:r>
            <a:r>
              <a:rPr lang="el-GR" dirty="0" err="1" smtClean="0"/>
              <a:t>υπολέξη</a:t>
            </a:r>
            <a:r>
              <a:rPr lang="el-GR" dirty="0" smtClean="0"/>
              <a:t> «110»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1741" y="2438400"/>
            <a:ext cx="6775313" cy="2486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90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Όλες τις λέξεις που έχουν μήκος το πολύ 5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318" y="2777067"/>
            <a:ext cx="8638995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14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Ολππ</a:t>
            </a:r>
            <a:r>
              <a:rPr lang="el-GR" dirty="0" smtClean="0"/>
              <a:t> «1» σε κάθε μονή θέση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7028" y="2472267"/>
            <a:ext cx="5688234" cy="2827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86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3047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Έστω δύο νομίσματα που τοποθετούνται εμπρός μας </a:t>
            </a:r>
            <a:r>
              <a:rPr lang="en-US" dirty="0" smtClean="0"/>
              <a:t>HH</a:t>
            </a:r>
            <a:r>
              <a:rPr lang="el-GR" dirty="0" smtClean="0"/>
              <a:t> (κορώνα) και αρχίζουμε να γυρίζουμε τα νομίσματα. Ποιες σειρές γυρισμάτων θα μας οδηγήσουν σε </a:t>
            </a:r>
            <a:r>
              <a:rPr lang="en-US" dirty="0" smtClean="0"/>
              <a:t>TT (</a:t>
            </a:r>
            <a:r>
              <a:rPr lang="el-GR" dirty="0" smtClean="0"/>
              <a:t>γράμματα)</a:t>
            </a:r>
            <a:r>
              <a:rPr lang="en-US" dirty="0" smtClean="0"/>
              <a:t>;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5010" y="3149600"/>
            <a:ext cx="4323162" cy="334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85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171</Words>
  <Application>Microsoft Office PowerPoint</Application>
  <PresentationFormat>Widescreen</PresentationFormat>
  <Paragraphs>19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Ασκήσεις σε Πεπερασμένα Αυτόματα</vt:lpstr>
      <vt:lpstr>Όλες τις λέξεις που περιέχουν ακριβώς 4 "0".</vt:lpstr>
      <vt:lpstr>Όλες τις λέξεις που τελειώνουν σε1101</vt:lpstr>
      <vt:lpstr>Ολππ ακριβώς 4 «0» και τουλάχιστον 2 «1»</vt:lpstr>
      <vt:lpstr> Αλππ την υπολέξη «0101».</vt:lpstr>
      <vt:lpstr>Όλες τις λέξεις που δεν περιέχουν την υπολέξη «110»</vt:lpstr>
      <vt:lpstr>Όλες τις λέξεις που έχουν μήκος το πολύ 5</vt:lpstr>
      <vt:lpstr>Ολππ «1» σε κάθε μονή θέση</vt:lpstr>
      <vt:lpstr>Έστω δύο νομίσματα που τοποθετούνται εμπρός μας HH (κορώνα) και αρχίζουμε να γυρίζουμε τα νομίσματα. Ποιες σειρές γυρισμάτων θα μας οδηγήσουν σε TT (γράμματα);</vt:lpstr>
      <vt:lpstr>Δώστε μια συνθήκη με βάση το θεωρητικό ορισμό τέτοια ώστε ένα πεπερασμένο αυτόματο να αναγνωρίζει την κενή λέξη «ε»</vt:lpstr>
      <vt:lpstr>Ασκήσεις σε Πεπερασμένα Αυτόματα</vt:lpstr>
      <vt:lpstr>Κάθε «a» έρχεται αμέσως μετά από «ab»</vt:lpstr>
      <vt:lpstr>Δεν περιέχει ούτε την υπολέξη «aa»  ούτε την υπολέξη «bb»</vt:lpstr>
      <vt:lpstr>Κατασκευάστε ένα ΠΑ που να αναγνωρίζει την γλώσσα L(M_1)∩L(M_2) όπου M_1 και M_2 είναι ΠΑ</vt:lpstr>
    </vt:vector>
  </TitlesOfParts>
  <Company>UTH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Πεπερασμένα Αυτόματα</dc:title>
  <dc:creator>Manolis Vavalis</dc:creator>
  <cp:lastModifiedBy>Manolis Vavalis</cp:lastModifiedBy>
  <cp:revision>8</cp:revision>
  <dcterms:created xsi:type="dcterms:W3CDTF">2013-02-25T03:43:01Z</dcterms:created>
  <dcterms:modified xsi:type="dcterms:W3CDTF">2013-02-25T05:40:21Z</dcterms:modified>
</cp:coreProperties>
</file>