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69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679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1529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649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34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8741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407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9437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993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709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54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710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96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7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049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876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19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6BD0B3-6B35-45FC-A1B4-85E5B72B9C00}" type="datetimeFigureOut">
              <a:rPr lang="el-GR" smtClean="0"/>
              <a:t>2/3/2017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2FD47FE-ACB7-473B-B295-2F0AD549FF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9085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3266337" cy="1556315"/>
          </a:xfrm>
        </p:spPr>
        <p:txBody>
          <a:bodyPr/>
          <a:lstStyle/>
          <a:p>
            <a:r>
              <a:rPr lang="el-GR" dirty="0" smtClean="0"/>
              <a:t>Αίνιγμα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2168758" cy="717401"/>
          </a:xfrm>
        </p:spPr>
        <p:txBody>
          <a:bodyPr/>
          <a:lstStyle/>
          <a:p>
            <a:r>
              <a:rPr lang="el-GR" dirty="0" smtClean="0"/>
              <a:t>Τι είναι;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126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4457" y="1445653"/>
            <a:ext cx="10018713" cy="3641502"/>
          </a:xfrm>
        </p:spPr>
        <p:txBody>
          <a:bodyPr>
            <a:normAutofit/>
          </a:bodyPr>
          <a:lstStyle/>
          <a:p>
            <a:r>
              <a:rPr lang="el-GR" dirty="0" smtClean="0"/>
              <a:t>Αχτίνες έχω,</a:t>
            </a:r>
            <a:br>
              <a:rPr lang="el-GR" dirty="0" smtClean="0"/>
            </a:br>
            <a:r>
              <a:rPr lang="el-GR" dirty="0" smtClean="0"/>
              <a:t>ρόδες δεν έχω</a:t>
            </a:r>
            <a:br>
              <a:rPr lang="el-GR" dirty="0" smtClean="0"/>
            </a:br>
            <a:r>
              <a:rPr lang="el-GR" dirty="0" smtClean="0"/>
              <a:t>κι όμως τρέχω.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Τι είναι;</a:t>
            </a:r>
          </a:p>
        </p:txBody>
      </p:sp>
    </p:spTree>
    <p:extLst>
      <p:ext uri="{BB962C8B-B14F-4D97-AF65-F5344CB8AC3E}">
        <p14:creationId xmlns:p14="http://schemas.microsoft.com/office/powerpoint/2010/main" val="327571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02" y="889715"/>
            <a:ext cx="4508777" cy="4702223"/>
          </a:xfrm>
        </p:spPr>
      </p:pic>
    </p:spTree>
    <p:extLst>
      <p:ext uri="{BB962C8B-B14F-4D97-AF65-F5344CB8AC3E}">
        <p14:creationId xmlns:p14="http://schemas.microsoft.com/office/powerpoint/2010/main" val="3424047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4839237"/>
          </a:xfrm>
        </p:spPr>
        <p:txBody>
          <a:bodyPr>
            <a:normAutofit/>
          </a:bodyPr>
          <a:lstStyle/>
          <a:p>
            <a:r>
              <a:rPr lang="el-GR" dirty="0" smtClean="0"/>
              <a:t>Κλειδώνω, μανταλώνω</a:t>
            </a:r>
            <a:br>
              <a:rPr lang="el-GR" dirty="0" smtClean="0"/>
            </a:br>
            <a:r>
              <a:rPr lang="el-GR" dirty="0" smtClean="0"/>
              <a:t>τον κλέφτη</a:t>
            </a:r>
            <a:br>
              <a:rPr lang="el-GR" dirty="0" smtClean="0"/>
            </a:br>
            <a:r>
              <a:rPr lang="el-GR" dirty="0" smtClean="0"/>
              <a:t>βρίσκω μέσα.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Τι είναι;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7067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02" y="889715"/>
            <a:ext cx="4508777" cy="4702223"/>
          </a:xfrm>
        </p:spPr>
      </p:pic>
    </p:spTree>
    <p:extLst>
      <p:ext uri="{BB962C8B-B14F-4D97-AF65-F5344CB8AC3E}">
        <p14:creationId xmlns:p14="http://schemas.microsoft.com/office/powerpoint/2010/main" val="4052779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66138" y="1506829"/>
            <a:ext cx="7492264" cy="3661892"/>
          </a:xfrm>
        </p:spPr>
        <p:txBody>
          <a:bodyPr>
            <a:normAutofit/>
          </a:bodyPr>
          <a:lstStyle/>
          <a:p>
            <a:r>
              <a:rPr lang="el-GR" dirty="0" smtClean="0"/>
              <a:t>Μ’ ένα ταψάκι βούτυρο</a:t>
            </a:r>
            <a:br>
              <a:rPr lang="el-GR" dirty="0" smtClean="0"/>
            </a:br>
            <a:r>
              <a:rPr lang="el-GR" dirty="0"/>
              <a:t>όλο </a:t>
            </a:r>
            <a:r>
              <a:rPr lang="el-GR" dirty="0" smtClean="0"/>
              <a:t>τον κόσμο αλείφω.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Τι είναι;</a:t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7157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02" y="889715"/>
            <a:ext cx="4508777" cy="4702223"/>
          </a:xfrm>
        </p:spPr>
      </p:pic>
    </p:spTree>
    <p:extLst>
      <p:ext uri="{BB962C8B-B14F-4D97-AF65-F5344CB8AC3E}">
        <p14:creationId xmlns:p14="http://schemas.microsoft.com/office/powerpoint/2010/main" val="1425972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άλλαξη">
  <a:themeElements>
    <a:clrScheme name="Παράλλαξη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Παράλλαξη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αράλλαξη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TM03457496[[fn=Παράλλαξη]]</Template>
  <TotalTime>6</TotalTime>
  <Words>15</Words>
  <Application>Microsoft Office PowerPoint</Application>
  <PresentationFormat>Ευρεία οθόνη</PresentationFormat>
  <Paragraphs>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Corbel</vt:lpstr>
      <vt:lpstr>Παράλλαξη</vt:lpstr>
      <vt:lpstr>Αίνιγμα</vt:lpstr>
      <vt:lpstr>Αχτίνες έχω, ρόδες δεν έχω κι όμως τρέχω.  Τι είναι;</vt:lpstr>
      <vt:lpstr>Παρουσίαση του PowerPoint</vt:lpstr>
      <vt:lpstr>Κλειδώνω, μανταλώνω τον κλέφτη βρίσκω μέσα.  Τι είναι;</vt:lpstr>
      <vt:lpstr>Παρουσίαση του PowerPoint</vt:lpstr>
      <vt:lpstr>Μ’ ένα ταψάκι βούτυρο όλο τον κόσμο αλείφω.  Τι είναι; 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Αίνιγμα</dc:title>
  <dc:creator>IRINI</dc:creator>
  <cp:lastModifiedBy>IRINI</cp:lastModifiedBy>
  <cp:revision>1</cp:revision>
  <dcterms:created xsi:type="dcterms:W3CDTF">2017-03-02T08:45:50Z</dcterms:created>
  <dcterms:modified xsi:type="dcterms:W3CDTF">2017-03-02T08:52:43Z</dcterms:modified>
</cp:coreProperties>
</file>