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696" r:id="rId4"/>
    <p:sldMasterId id="2147483708" r:id="rId5"/>
  </p:sldMasterIdLst>
  <p:sldIdLst>
    <p:sldId id="257" r:id="rId6"/>
    <p:sldId id="258" r:id="rId7"/>
    <p:sldId id="259" r:id="rId8"/>
    <p:sldId id="260" r:id="rId9"/>
    <p:sldId id="261" r:id="rId10"/>
    <p:sldId id="262" r:id="rId11"/>
    <p:sldId id="263" r:id="rId12"/>
    <p:sldId id="265" r:id="rId13"/>
    <p:sldId id="266" r:id="rId14"/>
    <p:sldId id="267" r:id="rId15"/>
    <p:sldId id="268" r:id="rId16"/>
    <p:sldId id="269" r:id="rId17"/>
    <p:sldId id="270" r:id="rId18"/>
    <p:sldId id="271" r:id="rId19"/>
    <p:sldId id="272" r:id="rId20"/>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1440"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9" name="8 - Υπότιτλος"/>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l-GR" smtClean="0"/>
              <a:t>Κάντε κλικ για να επεξεργαστείτε τον υπότιτλο του υποδείγματος</a:t>
            </a:r>
            <a:endParaRPr kumimoji="0" lang="en-US"/>
          </a:p>
        </p:txBody>
      </p:sp>
      <p:sp>
        <p:nvSpPr>
          <p:cNvPr id="28" name="27 - Τίτλος"/>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l-GR" smtClean="0"/>
              <a:t>Kλικ για επεξεργασία του τίτλου</a:t>
            </a:r>
            <a:endParaRPr kumimoji="0" lang="en-US"/>
          </a:p>
        </p:txBody>
      </p:sp>
      <p:cxnSp>
        <p:nvCxnSpPr>
          <p:cNvPr id="8" name="7 - Ευθεία γραμμή σύνδεσης"/>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12 - Ευθεία γραμμή σύνδεσης"/>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13 - Έλλειψη"/>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a:endParaRPr lang="en-US">
              <a:solidFill>
                <a:prstClr val="white"/>
              </a:solidFill>
            </a:endParaRPr>
          </a:p>
        </p:txBody>
      </p:sp>
      <p:sp>
        <p:nvSpPr>
          <p:cNvPr id="15" name="14 - Θέση ημερομηνίας"/>
          <p:cNvSpPr>
            <a:spLocks noGrp="1"/>
          </p:cNvSpPr>
          <p:nvPr>
            <p:ph type="dt" sz="half" idx="10"/>
          </p:nvPr>
        </p:nvSpPr>
        <p:spPr/>
        <p:txBody>
          <a:bodyPr/>
          <a:lstStyle/>
          <a:p>
            <a:fld id="{289677EB-635A-471B-9F94-1442E964461B}" type="datetimeFigureOut">
              <a:rPr lang="el-GR" smtClean="0">
                <a:solidFill>
                  <a:srgbClr val="FEFAC9"/>
                </a:solidFill>
              </a:rPr>
              <a:pPr/>
              <a:t>25/5/2018</a:t>
            </a:fld>
            <a:endParaRPr lang="el-GR">
              <a:solidFill>
                <a:srgbClr val="FEFAC9"/>
              </a:solidFill>
            </a:endParaRPr>
          </a:p>
        </p:txBody>
      </p:sp>
      <p:sp>
        <p:nvSpPr>
          <p:cNvPr id="16" name="15 - Θέση αριθμού διαφάνειας"/>
          <p:cNvSpPr>
            <a:spLocks noGrp="1"/>
          </p:cNvSpPr>
          <p:nvPr>
            <p:ph type="sldNum" sz="quarter" idx="11"/>
          </p:nvPr>
        </p:nvSpPr>
        <p:spPr/>
        <p:txBody>
          <a:bodyPr/>
          <a:lstStyle/>
          <a:p>
            <a:fld id="{56105842-3EBB-4171-BADD-E90D1B0299AC}" type="slidenum">
              <a:rPr lang="el-GR" smtClean="0">
                <a:solidFill>
                  <a:srgbClr val="FEFAC9"/>
                </a:solidFill>
              </a:rPr>
              <a:pPr/>
              <a:t>‹#›</a:t>
            </a:fld>
            <a:endParaRPr lang="el-GR">
              <a:solidFill>
                <a:srgbClr val="FEFAC9"/>
              </a:solidFill>
            </a:endParaRPr>
          </a:p>
        </p:txBody>
      </p:sp>
      <p:sp>
        <p:nvSpPr>
          <p:cNvPr id="17" name="16 - Θέση υποσέλιδου"/>
          <p:cNvSpPr>
            <a:spLocks noGrp="1"/>
          </p:cNvSpPr>
          <p:nvPr>
            <p:ph type="ftr" sz="quarter" idx="12"/>
          </p:nvPr>
        </p:nvSpPr>
        <p:spPr/>
        <p:txBody>
          <a:bodyPr/>
          <a:lstStyle/>
          <a:p>
            <a:endParaRPr lang="el-GR">
              <a:solidFill>
                <a:srgbClr val="FEFAC9"/>
              </a:solidFill>
            </a:endParaRPr>
          </a:p>
        </p:txBody>
      </p:sp>
    </p:spTree>
    <p:extLst>
      <p:ext uri="{BB962C8B-B14F-4D97-AF65-F5344CB8AC3E}">
        <p14:creationId xmlns:p14="http://schemas.microsoft.com/office/powerpoint/2010/main" val="13634266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289677EB-635A-471B-9F94-1442E964461B}" type="datetimeFigureOut">
              <a:rPr lang="el-GR" smtClean="0">
                <a:solidFill>
                  <a:srgbClr val="FEFAC9"/>
                </a:solidFill>
              </a:rPr>
              <a:pPr/>
              <a:t>25/5/2018</a:t>
            </a:fld>
            <a:endParaRPr lang="el-GR">
              <a:solidFill>
                <a:srgbClr val="FEFAC9"/>
              </a:solidFill>
            </a:endParaRPr>
          </a:p>
        </p:txBody>
      </p:sp>
      <p:sp>
        <p:nvSpPr>
          <p:cNvPr id="5" name="4 - Θέση υποσέλιδου"/>
          <p:cNvSpPr>
            <a:spLocks noGrp="1"/>
          </p:cNvSpPr>
          <p:nvPr>
            <p:ph type="ftr" sz="quarter" idx="11"/>
          </p:nvPr>
        </p:nvSpPr>
        <p:spPr/>
        <p:txBody>
          <a:bodyPr/>
          <a:lstStyle/>
          <a:p>
            <a:endParaRPr lang="el-GR">
              <a:solidFill>
                <a:srgbClr val="FEFAC9"/>
              </a:solidFill>
            </a:endParaRPr>
          </a:p>
        </p:txBody>
      </p:sp>
      <p:sp>
        <p:nvSpPr>
          <p:cNvPr id="6" name="5 - Θέση αριθμού διαφάνειας"/>
          <p:cNvSpPr>
            <a:spLocks noGrp="1"/>
          </p:cNvSpPr>
          <p:nvPr>
            <p:ph type="sldNum" sz="quarter" idx="12"/>
          </p:nvPr>
        </p:nvSpPr>
        <p:spPr/>
        <p:txBody>
          <a:bodyPr/>
          <a:lstStyle/>
          <a:p>
            <a:fld id="{56105842-3EBB-4171-BADD-E90D1B0299AC}" type="slidenum">
              <a:rPr lang="el-GR" smtClean="0">
                <a:solidFill>
                  <a:srgbClr val="FEFAC9"/>
                </a:solidFill>
              </a:rPr>
              <a:pPr/>
              <a:t>‹#›</a:t>
            </a:fld>
            <a:endParaRPr lang="el-GR">
              <a:solidFill>
                <a:srgbClr val="FEFAC9"/>
              </a:solidFill>
            </a:endParaRPr>
          </a:p>
        </p:txBody>
      </p:sp>
    </p:spTree>
    <p:extLst>
      <p:ext uri="{BB962C8B-B14F-4D97-AF65-F5344CB8AC3E}">
        <p14:creationId xmlns:p14="http://schemas.microsoft.com/office/powerpoint/2010/main" val="33835321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289677EB-635A-471B-9F94-1442E964461B}" type="datetimeFigureOut">
              <a:rPr lang="el-GR" smtClean="0">
                <a:solidFill>
                  <a:srgbClr val="FEFAC9"/>
                </a:solidFill>
              </a:rPr>
              <a:pPr/>
              <a:t>25/5/2018</a:t>
            </a:fld>
            <a:endParaRPr lang="el-GR">
              <a:solidFill>
                <a:srgbClr val="FEFAC9"/>
              </a:solidFill>
            </a:endParaRPr>
          </a:p>
        </p:txBody>
      </p:sp>
      <p:sp>
        <p:nvSpPr>
          <p:cNvPr id="5" name="4 - Θέση υποσέλιδου"/>
          <p:cNvSpPr>
            <a:spLocks noGrp="1"/>
          </p:cNvSpPr>
          <p:nvPr>
            <p:ph type="ftr" sz="quarter" idx="11"/>
          </p:nvPr>
        </p:nvSpPr>
        <p:spPr/>
        <p:txBody>
          <a:bodyPr/>
          <a:lstStyle/>
          <a:p>
            <a:endParaRPr lang="el-GR">
              <a:solidFill>
                <a:srgbClr val="FEFAC9"/>
              </a:solidFill>
            </a:endParaRPr>
          </a:p>
        </p:txBody>
      </p:sp>
      <p:sp>
        <p:nvSpPr>
          <p:cNvPr id="6" name="5 - Θέση αριθμού διαφάνειας"/>
          <p:cNvSpPr>
            <a:spLocks noGrp="1"/>
          </p:cNvSpPr>
          <p:nvPr>
            <p:ph type="sldNum" sz="quarter" idx="12"/>
          </p:nvPr>
        </p:nvSpPr>
        <p:spPr/>
        <p:txBody>
          <a:bodyPr/>
          <a:lstStyle/>
          <a:p>
            <a:fld id="{56105842-3EBB-4171-BADD-E90D1B0299AC}" type="slidenum">
              <a:rPr lang="el-GR" smtClean="0">
                <a:solidFill>
                  <a:srgbClr val="FEFAC9"/>
                </a:solidFill>
              </a:rPr>
              <a:pPr/>
              <a:t>‹#›</a:t>
            </a:fld>
            <a:endParaRPr lang="el-GR">
              <a:solidFill>
                <a:srgbClr val="FEFAC9"/>
              </a:solidFill>
            </a:endParaRPr>
          </a:p>
        </p:txBody>
      </p:sp>
    </p:spTree>
    <p:extLst>
      <p:ext uri="{BB962C8B-B14F-4D97-AF65-F5344CB8AC3E}">
        <p14:creationId xmlns:p14="http://schemas.microsoft.com/office/powerpoint/2010/main" val="24478256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9" name="8 - Υπότιτλος"/>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l-GR" smtClean="0"/>
              <a:t>Κάντε κλικ για να επεξεργαστείτε τον υπότιτλο του υποδείγματος</a:t>
            </a:r>
            <a:endParaRPr kumimoji="0" lang="en-US"/>
          </a:p>
        </p:txBody>
      </p:sp>
      <p:sp>
        <p:nvSpPr>
          <p:cNvPr id="28" name="27 - Τίτλος"/>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l-GR" smtClean="0"/>
              <a:t>Kλικ για επεξεργασία του τίτλου</a:t>
            </a:r>
            <a:endParaRPr kumimoji="0" lang="en-US"/>
          </a:p>
        </p:txBody>
      </p:sp>
      <p:cxnSp>
        <p:nvCxnSpPr>
          <p:cNvPr id="8" name="7 - Ευθεία γραμμή σύνδεσης"/>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12 - Ευθεία γραμμή σύνδεσης"/>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13 - Έλλειψη"/>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a:endParaRPr lang="en-US">
              <a:solidFill>
                <a:prstClr val="white"/>
              </a:solidFill>
            </a:endParaRPr>
          </a:p>
        </p:txBody>
      </p:sp>
      <p:sp>
        <p:nvSpPr>
          <p:cNvPr id="15" name="14 - Θέση ημερομηνίας"/>
          <p:cNvSpPr>
            <a:spLocks noGrp="1"/>
          </p:cNvSpPr>
          <p:nvPr>
            <p:ph type="dt" sz="half" idx="10"/>
          </p:nvPr>
        </p:nvSpPr>
        <p:spPr/>
        <p:txBody>
          <a:bodyPr/>
          <a:lstStyle/>
          <a:p>
            <a:fld id="{289677EB-635A-471B-9F94-1442E964461B}" type="datetimeFigureOut">
              <a:rPr lang="el-GR" smtClean="0">
                <a:solidFill>
                  <a:srgbClr val="FEFAC9"/>
                </a:solidFill>
              </a:rPr>
              <a:pPr/>
              <a:t>25/5/2018</a:t>
            </a:fld>
            <a:endParaRPr lang="el-GR">
              <a:solidFill>
                <a:srgbClr val="FEFAC9"/>
              </a:solidFill>
            </a:endParaRPr>
          </a:p>
        </p:txBody>
      </p:sp>
      <p:sp>
        <p:nvSpPr>
          <p:cNvPr id="16" name="15 - Θέση αριθμού διαφάνειας"/>
          <p:cNvSpPr>
            <a:spLocks noGrp="1"/>
          </p:cNvSpPr>
          <p:nvPr>
            <p:ph type="sldNum" sz="quarter" idx="11"/>
          </p:nvPr>
        </p:nvSpPr>
        <p:spPr/>
        <p:txBody>
          <a:bodyPr/>
          <a:lstStyle/>
          <a:p>
            <a:fld id="{56105842-3EBB-4171-BADD-E90D1B0299AC}" type="slidenum">
              <a:rPr lang="el-GR" smtClean="0">
                <a:solidFill>
                  <a:srgbClr val="FEFAC9"/>
                </a:solidFill>
              </a:rPr>
              <a:pPr/>
              <a:t>‹#›</a:t>
            </a:fld>
            <a:endParaRPr lang="el-GR">
              <a:solidFill>
                <a:srgbClr val="FEFAC9"/>
              </a:solidFill>
            </a:endParaRPr>
          </a:p>
        </p:txBody>
      </p:sp>
      <p:sp>
        <p:nvSpPr>
          <p:cNvPr id="17" name="16 - Θέση υποσέλιδου"/>
          <p:cNvSpPr>
            <a:spLocks noGrp="1"/>
          </p:cNvSpPr>
          <p:nvPr>
            <p:ph type="ftr" sz="quarter" idx="12"/>
          </p:nvPr>
        </p:nvSpPr>
        <p:spPr/>
        <p:txBody>
          <a:bodyPr/>
          <a:lstStyle/>
          <a:p>
            <a:endParaRPr lang="el-GR">
              <a:solidFill>
                <a:srgbClr val="FEFAC9"/>
              </a:solidFill>
            </a:endParaRPr>
          </a:p>
        </p:txBody>
      </p:sp>
    </p:spTree>
    <p:extLst>
      <p:ext uri="{BB962C8B-B14F-4D97-AF65-F5344CB8AC3E}">
        <p14:creationId xmlns:p14="http://schemas.microsoft.com/office/powerpoint/2010/main" val="35689763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9" name="8 - Θέση περιεχομένου"/>
          <p:cNvSpPr>
            <a:spLocks noGrp="1"/>
          </p:cNvSpPr>
          <p:nvPr>
            <p:ph idx="1"/>
          </p:nvPr>
        </p:nvSpPr>
        <p:spPr>
          <a:xfrm>
            <a:off x="457200" y="1524000"/>
            <a:ext cx="8229600" cy="45720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4" name="13 - Θέση ημερομηνίας"/>
          <p:cNvSpPr>
            <a:spLocks noGrp="1"/>
          </p:cNvSpPr>
          <p:nvPr>
            <p:ph type="dt" sz="half" idx="14"/>
          </p:nvPr>
        </p:nvSpPr>
        <p:spPr/>
        <p:txBody>
          <a:bodyPr/>
          <a:lstStyle/>
          <a:p>
            <a:fld id="{289677EB-635A-471B-9F94-1442E964461B}" type="datetimeFigureOut">
              <a:rPr lang="el-GR" smtClean="0">
                <a:solidFill>
                  <a:srgbClr val="FEFAC9"/>
                </a:solidFill>
              </a:rPr>
              <a:pPr/>
              <a:t>25/5/2018</a:t>
            </a:fld>
            <a:endParaRPr lang="el-GR">
              <a:solidFill>
                <a:srgbClr val="FEFAC9"/>
              </a:solidFill>
            </a:endParaRPr>
          </a:p>
        </p:txBody>
      </p:sp>
      <p:sp>
        <p:nvSpPr>
          <p:cNvPr id="15" name="14 - Θέση αριθμού διαφάνειας"/>
          <p:cNvSpPr>
            <a:spLocks noGrp="1"/>
          </p:cNvSpPr>
          <p:nvPr>
            <p:ph type="sldNum" sz="quarter" idx="15"/>
          </p:nvPr>
        </p:nvSpPr>
        <p:spPr/>
        <p:txBody>
          <a:bodyPr/>
          <a:lstStyle>
            <a:lvl1pPr algn="ctr">
              <a:defRPr/>
            </a:lvl1pPr>
          </a:lstStyle>
          <a:p>
            <a:fld id="{56105842-3EBB-4171-BADD-E90D1B0299AC}" type="slidenum">
              <a:rPr lang="el-GR" smtClean="0">
                <a:solidFill>
                  <a:srgbClr val="FEFAC9"/>
                </a:solidFill>
              </a:rPr>
              <a:pPr/>
              <a:t>‹#›</a:t>
            </a:fld>
            <a:endParaRPr lang="el-GR">
              <a:solidFill>
                <a:srgbClr val="FEFAC9"/>
              </a:solidFill>
            </a:endParaRPr>
          </a:p>
        </p:txBody>
      </p:sp>
      <p:sp>
        <p:nvSpPr>
          <p:cNvPr id="16" name="15 - Θέση υποσέλιδου"/>
          <p:cNvSpPr>
            <a:spLocks noGrp="1"/>
          </p:cNvSpPr>
          <p:nvPr>
            <p:ph type="ftr" sz="quarter" idx="16"/>
          </p:nvPr>
        </p:nvSpPr>
        <p:spPr/>
        <p:txBody>
          <a:bodyPr/>
          <a:lstStyle/>
          <a:p>
            <a:endParaRPr lang="el-GR">
              <a:solidFill>
                <a:srgbClr val="FEFAC9"/>
              </a:solidFill>
            </a:endParaRPr>
          </a:p>
        </p:txBody>
      </p:sp>
      <p:sp>
        <p:nvSpPr>
          <p:cNvPr id="17" name="16 - Τίτλος"/>
          <p:cNvSpPr>
            <a:spLocks noGrp="1"/>
          </p:cNvSpPr>
          <p:nvPr>
            <p:ph type="title"/>
          </p:nvPr>
        </p:nvSpPr>
        <p:spPr/>
        <p:txBody>
          <a:bodyPr rtlCol="0" anchor="b" anchorCtr="0"/>
          <a:lstStyle/>
          <a:p>
            <a:r>
              <a:rPr kumimoji="0" lang="el-GR" smtClean="0"/>
              <a:t>Kλικ για επεξεργασία του τίτλου</a:t>
            </a:r>
            <a:endParaRPr kumimoji="0" lang="en-US"/>
          </a:p>
        </p:txBody>
      </p:sp>
    </p:spTree>
    <p:extLst>
      <p:ext uri="{BB962C8B-B14F-4D97-AF65-F5344CB8AC3E}">
        <p14:creationId xmlns:p14="http://schemas.microsoft.com/office/powerpoint/2010/main" val="27062214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4" name="3 - Θέση ημερομηνίας"/>
          <p:cNvSpPr>
            <a:spLocks noGrp="1"/>
          </p:cNvSpPr>
          <p:nvPr>
            <p:ph type="dt" sz="half" idx="10"/>
          </p:nvPr>
        </p:nvSpPr>
        <p:spPr/>
        <p:txBody>
          <a:bodyPr/>
          <a:lstStyle/>
          <a:p>
            <a:fld id="{289677EB-635A-471B-9F94-1442E964461B}" type="datetimeFigureOut">
              <a:rPr lang="el-GR" smtClean="0">
                <a:solidFill>
                  <a:srgbClr val="FEFAC9"/>
                </a:solidFill>
              </a:rPr>
              <a:pPr/>
              <a:t>25/5/2018</a:t>
            </a:fld>
            <a:endParaRPr lang="el-GR">
              <a:solidFill>
                <a:srgbClr val="FEFAC9"/>
              </a:solidFill>
            </a:endParaRPr>
          </a:p>
        </p:txBody>
      </p:sp>
      <p:sp>
        <p:nvSpPr>
          <p:cNvPr id="5" name="4 - Θέση υποσέλιδου"/>
          <p:cNvSpPr>
            <a:spLocks noGrp="1"/>
          </p:cNvSpPr>
          <p:nvPr>
            <p:ph type="ftr" sz="quarter" idx="11"/>
          </p:nvPr>
        </p:nvSpPr>
        <p:spPr/>
        <p:txBody>
          <a:bodyPr/>
          <a:lstStyle/>
          <a:p>
            <a:endParaRPr lang="el-GR">
              <a:solidFill>
                <a:srgbClr val="FEFAC9"/>
              </a:solidFill>
            </a:endParaRPr>
          </a:p>
        </p:txBody>
      </p:sp>
      <p:sp>
        <p:nvSpPr>
          <p:cNvPr id="6" name="5 - Θέση αριθμού διαφάνειας"/>
          <p:cNvSpPr>
            <a:spLocks noGrp="1"/>
          </p:cNvSpPr>
          <p:nvPr>
            <p:ph type="sldNum" sz="quarter" idx="12"/>
          </p:nvPr>
        </p:nvSpPr>
        <p:spPr/>
        <p:txBody>
          <a:bodyPr/>
          <a:lstStyle/>
          <a:p>
            <a:fld id="{56105842-3EBB-4171-BADD-E90D1B0299AC}" type="slidenum">
              <a:rPr lang="el-GR" smtClean="0">
                <a:solidFill>
                  <a:srgbClr val="FEFAC9"/>
                </a:solidFill>
              </a:rPr>
              <a:pPr/>
              <a:t>‹#›</a:t>
            </a:fld>
            <a:endParaRPr lang="el-GR">
              <a:solidFill>
                <a:srgbClr val="FEFAC9"/>
              </a:solidFill>
            </a:endParaRPr>
          </a:p>
        </p:txBody>
      </p:sp>
      <p:sp>
        <p:nvSpPr>
          <p:cNvPr id="2" name="1 - Τίτλος"/>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l-GR" smtClean="0"/>
              <a:t>Kλικ για επεξεργασία των στυλ του υποδείγματος</a:t>
            </a:r>
          </a:p>
        </p:txBody>
      </p:sp>
      <p:cxnSp>
        <p:nvCxnSpPr>
          <p:cNvPr id="7" name="6 - Ευθεία γραμμή σύνδεσης"/>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59418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5" name="4 - Θέση ημερομηνίας"/>
          <p:cNvSpPr>
            <a:spLocks noGrp="1"/>
          </p:cNvSpPr>
          <p:nvPr>
            <p:ph type="dt" sz="half" idx="10"/>
          </p:nvPr>
        </p:nvSpPr>
        <p:spPr/>
        <p:txBody>
          <a:bodyPr/>
          <a:lstStyle/>
          <a:p>
            <a:fld id="{289677EB-635A-471B-9F94-1442E964461B}" type="datetimeFigureOut">
              <a:rPr lang="el-GR" smtClean="0">
                <a:solidFill>
                  <a:srgbClr val="FEFAC9"/>
                </a:solidFill>
              </a:rPr>
              <a:pPr/>
              <a:t>25/5/2018</a:t>
            </a:fld>
            <a:endParaRPr lang="el-GR">
              <a:solidFill>
                <a:srgbClr val="FEFAC9"/>
              </a:solidFill>
            </a:endParaRPr>
          </a:p>
        </p:txBody>
      </p:sp>
      <p:sp>
        <p:nvSpPr>
          <p:cNvPr id="6" name="5 - Θέση υποσέλιδου"/>
          <p:cNvSpPr>
            <a:spLocks noGrp="1"/>
          </p:cNvSpPr>
          <p:nvPr>
            <p:ph type="ftr" sz="quarter" idx="11"/>
          </p:nvPr>
        </p:nvSpPr>
        <p:spPr/>
        <p:txBody>
          <a:bodyPr/>
          <a:lstStyle/>
          <a:p>
            <a:endParaRPr lang="el-GR">
              <a:solidFill>
                <a:srgbClr val="FEFAC9"/>
              </a:solidFill>
            </a:endParaRPr>
          </a:p>
        </p:txBody>
      </p:sp>
      <p:sp>
        <p:nvSpPr>
          <p:cNvPr id="7" name="6 - Θέση αριθμού διαφάνειας"/>
          <p:cNvSpPr>
            <a:spLocks noGrp="1"/>
          </p:cNvSpPr>
          <p:nvPr>
            <p:ph type="sldNum" sz="quarter" idx="12"/>
          </p:nvPr>
        </p:nvSpPr>
        <p:spPr/>
        <p:txBody>
          <a:bodyPr/>
          <a:lstStyle/>
          <a:p>
            <a:fld id="{56105842-3EBB-4171-BADD-E90D1B0299AC}" type="slidenum">
              <a:rPr lang="el-GR" smtClean="0">
                <a:solidFill>
                  <a:srgbClr val="FEFAC9"/>
                </a:solidFill>
              </a:rPr>
              <a:pPr/>
              <a:t>‹#›</a:t>
            </a:fld>
            <a:endParaRPr lang="el-GR">
              <a:solidFill>
                <a:srgbClr val="FEFAC9"/>
              </a:solidFill>
            </a:endParaRPr>
          </a:p>
        </p:txBody>
      </p:sp>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11" name="10 - Θέση περιεχομένου"/>
          <p:cNvSpPr>
            <a:spLocks noGrp="1"/>
          </p:cNvSpPr>
          <p:nvPr>
            <p:ph sz="half" idx="1"/>
          </p:nvPr>
        </p:nvSpPr>
        <p:spPr>
          <a:xfrm>
            <a:off x="457200" y="1524000"/>
            <a:ext cx="4059936" cy="45720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3" name="12 - Θέση περιεχομένου"/>
          <p:cNvSpPr>
            <a:spLocks noGrp="1"/>
          </p:cNvSpPr>
          <p:nvPr>
            <p:ph sz="half" idx="2"/>
          </p:nvPr>
        </p:nvSpPr>
        <p:spPr>
          <a:xfrm>
            <a:off x="4648200" y="1524000"/>
            <a:ext cx="4059936" cy="45720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Tree>
    <p:extLst>
      <p:ext uri="{BB962C8B-B14F-4D97-AF65-F5344CB8AC3E}">
        <p14:creationId xmlns:p14="http://schemas.microsoft.com/office/powerpoint/2010/main" val="35647172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9" name="8 - Θέση αριθμού διαφάνειας"/>
          <p:cNvSpPr>
            <a:spLocks noGrp="1"/>
          </p:cNvSpPr>
          <p:nvPr>
            <p:ph type="sldNum" sz="quarter" idx="12"/>
          </p:nvPr>
        </p:nvSpPr>
        <p:spPr/>
        <p:txBody>
          <a:bodyPr/>
          <a:lstStyle/>
          <a:p>
            <a:fld id="{56105842-3EBB-4171-BADD-E90D1B0299AC}" type="slidenum">
              <a:rPr lang="el-GR" smtClean="0">
                <a:solidFill>
                  <a:srgbClr val="FEFAC9"/>
                </a:solidFill>
              </a:rPr>
              <a:pPr/>
              <a:t>‹#›</a:t>
            </a:fld>
            <a:endParaRPr lang="el-GR">
              <a:solidFill>
                <a:srgbClr val="FEFAC9"/>
              </a:solidFill>
            </a:endParaRPr>
          </a:p>
        </p:txBody>
      </p:sp>
      <p:sp>
        <p:nvSpPr>
          <p:cNvPr id="8" name="7 - Θέση υποσέλιδου"/>
          <p:cNvSpPr>
            <a:spLocks noGrp="1"/>
          </p:cNvSpPr>
          <p:nvPr>
            <p:ph type="ftr" sz="quarter" idx="11"/>
          </p:nvPr>
        </p:nvSpPr>
        <p:spPr/>
        <p:txBody>
          <a:bodyPr/>
          <a:lstStyle/>
          <a:p>
            <a:endParaRPr lang="el-GR">
              <a:solidFill>
                <a:srgbClr val="FEFAC9"/>
              </a:solidFill>
            </a:endParaRPr>
          </a:p>
        </p:txBody>
      </p:sp>
      <p:sp>
        <p:nvSpPr>
          <p:cNvPr id="7" name="6 - Θέση ημερομηνίας"/>
          <p:cNvSpPr>
            <a:spLocks noGrp="1"/>
          </p:cNvSpPr>
          <p:nvPr>
            <p:ph type="dt" sz="half" idx="10"/>
          </p:nvPr>
        </p:nvSpPr>
        <p:spPr/>
        <p:txBody>
          <a:bodyPr/>
          <a:lstStyle/>
          <a:p>
            <a:fld id="{289677EB-635A-471B-9F94-1442E964461B}" type="datetimeFigureOut">
              <a:rPr lang="el-GR" smtClean="0">
                <a:solidFill>
                  <a:srgbClr val="FEFAC9"/>
                </a:solidFill>
              </a:rPr>
              <a:pPr/>
              <a:t>25/5/2018</a:t>
            </a:fld>
            <a:endParaRPr lang="el-GR">
              <a:solidFill>
                <a:srgbClr val="FEFAC9"/>
              </a:solidFill>
            </a:endParaRPr>
          </a:p>
        </p:txBody>
      </p:sp>
      <p:sp>
        <p:nvSpPr>
          <p:cNvPr id="3" name="2 - Θέση κειμένου"/>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32" name="31 - Θέση περιεχομένου"/>
          <p:cNvSpPr>
            <a:spLocks noGrp="1"/>
          </p:cNvSpPr>
          <p:nvPr>
            <p:ph sz="half" idx="2"/>
          </p:nvPr>
        </p:nvSpPr>
        <p:spPr>
          <a:xfrm>
            <a:off x="457200" y="2201896"/>
            <a:ext cx="4038600" cy="3913632"/>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34" name="33 - Θέση περιεχομένου"/>
          <p:cNvSpPr>
            <a:spLocks noGrp="1"/>
          </p:cNvSpPr>
          <p:nvPr>
            <p:ph sz="quarter" idx="4"/>
          </p:nvPr>
        </p:nvSpPr>
        <p:spPr>
          <a:xfrm>
            <a:off x="4649788" y="2201896"/>
            <a:ext cx="4038600" cy="3913632"/>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2" name="1 - Τίτλος"/>
          <p:cNvSpPr>
            <a:spLocks noGrp="1"/>
          </p:cNvSpPr>
          <p:nvPr>
            <p:ph type="title"/>
          </p:nvPr>
        </p:nvSpPr>
        <p:spPr>
          <a:xfrm>
            <a:off x="457200" y="155448"/>
            <a:ext cx="8229600" cy="1143000"/>
          </a:xfrm>
        </p:spPr>
        <p:txBody>
          <a:bodyPr anchor="b" anchorCtr="0"/>
          <a:lstStyle>
            <a:lvl1pPr>
              <a:defRPr/>
            </a:lvl1pPr>
          </a:lstStyle>
          <a:p>
            <a:r>
              <a:rPr kumimoji="0" lang="el-GR" smtClean="0"/>
              <a:t>Kλικ για επεξεργασία του τίτλου</a:t>
            </a:r>
            <a:endParaRPr kumimoji="0" lang="en-US"/>
          </a:p>
        </p:txBody>
      </p:sp>
      <p:sp>
        <p:nvSpPr>
          <p:cNvPr id="12" name="11 - Θέση κειμένου"/>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cxnSp>
        <p:nvCxnSpPr>
          <p:cNvPr id="10" name="9 - Ευθεία γραμμή σύνδεσης"/>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16 - Ευθεία γραμμή σύνδεσης"/>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72225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3" name="2 - Θέση ημερομηνίας"/>
          <p:cNvSpPr>
            <a:spLocks noGrp="1"/>
          </p:cNvSpPr>
          <p:nvPr>
            <p:ph type="dt" sz="half" idx="10"/>
          </p:nvPr>
        </p:nvSpPr>
        <p:spPr/>
        <p:txBody>
          <a:bodyPr/>
          <a:lstStyle/>
          <a:p>
            <a:fld id="{289677EB-635A-471B-9F94-1442E964461B}" type="datetimeFigureOut">
              <a:rPr lang="el-GR" smtClean="0">
                <a:solidFill>
                  <a:srgbClr val="FEFAC9"/>
                </a:solidFill>
              </a:rPr>
              <a:pPr/>
              <a:t>25/5/2018</a:t>
            </a:fld>
            <a:endParaRPr lang="el-GR">
              <a:solidFill>
                <a:srgbClr val="FEFAC9"/>
              </a:solidFill>
            </a:endParaRPr>
          </a:p>
        </p:txBody>
      </p:sp>
      <p:sp>
        <p:nvSpPr>
          <p:cNvPr id="4" name="3 - Θέση υποσέλιδου"/>
          <p:cNvSpPr>
            <a:spLocks noGrp="1"/>
          </p:cNvSpPr>
          <p:nvPr>
            <p:ph type="ftr" sz="quarter" idx="11"/>
          </p:nvPr>
        </p:nvSpPr>
        <p:spPr/>
        <p:txBody>
          <a:bodyPr/>
          <a:lstStyle/>
          <a:p>
            <a:endParaRPr lang="el-GR">
              <a:solidFill>
                <a:srgbClr val="FEFAC9"/>
              </a:solidFill>
            </a:endParaRPr>
          </a:p>
        </p:txBody>
      </p:sp>
      <p:sp>
        <p:nvSpPr>
          <p:cNvPr id="5" name="4 - Θέση αριθμού διαφάνειας"/>
          <p:cNvSpPr>
            <a:spLocks noGrp="1"/>
          </p:cNvSpPr>
          <p:nvPr>
            <p:ph type="sldNum" sz="quarter" idx="12"/>
          </p:nvPr>
        </p:nvSpPr>
        <p:spPr/>
        <p:txBody>
          <a:bodyPr/>
          <a:lstStyle/>
          <a:p>
            <a:fld id="{56105842-3EBB-4171-BADD-E90D1B0299AC}" type="slidenum">
              <a:rPr lang="el-GR" smtClean="0">
                <a:solidFill>
                  <a:srgbClr val="FEFAC9"/>
                </a:solidFill>
              </a:rPr>
              <a:pPr/>
              <a:t>‹#›</a:t>
            </a:fld>
            <a:endParaRPr lang="el-GR">
              <a:solidFill>
                <a:srgbClr val="FEFAC9"/>
              </a:solidFill>
            </a:endParaRPr>
          </a:p>
        </p:txBody>
      </p:sp>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Tree>
    <p:extLst>
      <p:ext uri="{BB962C8B-B14F-4D97-AF65-F5344CB8AC3E}">
        <p14:creationId xmlns:p14="http://schemas.microsoft.com/office/powerpoint/2010/main" val="1781644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289677EB-635A-471B-9F94-1442E964461B}" type="datetimeFigureOut">
              <a:rPr lang="el-GR" smtClean="0">
                <a:solidFill>
                  <a:srgbClr val="FEFAC9"/>
                </a:solidFill>
              </a:rPr>
              <a:pPr/>
              <a:t>25/5/2018</a:t>
            </a:fld>
            <a:endParaRPr lang="el-GR">
              <a:solidFill>
                <a:srgbClr val="FEFAC9"/>
              </a:solidFill>
            </a:endParaRPr>
          </a:p>
        </p:txBody>
      </p:sp>
      <p:sp>
        <p:nvSpPr>
          <p:cNvPr id="3" name="2 - Θέση υποσέλιδου"/>
          <p:cNvSpPr>
            <a:spLocks noGrp="1"/>
          </p:cNvSpPr>
          <p:nvPr>
            <p:ph type="ftr" sz="quarter" idx="11"/>
          </p:nvPr>
        </p:nvSpPr>
        <p:spPr/>
        <p:txBody>
          <a:bodyPr/>
          <a:lstStyle/>
          <a:p>
            <a:endParaRPr lang="el-GR">
              <a:solidFill>
                <a:srgbClr val="FEFAC9"/>
              </a:solidFill>
            </a:endParaRPr>
          </a:p>
        </p:txBody>
      </p:sp>
      <p:sp>
        <p:nvSpPr>
          <p:cNvPr id="4" name="3 - Θέση αριθμού διαφάνειας"/>
          <p:cNvSpPr>
            <a:spLocks noGrp="1"/>
          </p:cNvSpPr>
          <p:nvPr>
            <p:ph type="sldNum" sz="quarter" idx="12"/>
          </p:nvPr>
        </p:nvSpPr>
        <p:spPr/>
        <p:txBody>
          <a:bodyPr/>
          <a:lstStyle/>
          <a:p>
            <a:fld id="{56105842-3EBB-4171-BADD-E90D1B0299AC}" type="slidenum">
              <a:rPr lang="el-GR" smtClean="0">
                <a:solidFill>
                  <a:srgbClr val="FEFAC9"/>
                </a:solidFill>
              </a:rPr>
              <a:pPr/>
              <a:t>‹#›</a:t>
            </a:fld>
            <a:endParaRPr lang="el-GR">
              <a:solidFill>
                <a:srgbClr val="FEFAC9"/>
              </a:solidFill>
            </a:endParaRPr>
          </a:p>
        </p:txBody>
      </p:sp>
    </p:spTree>
    <p:extLst>
      <p:ext uri="{BB962C8B-B14F-4D97-AF65-F5344CB8AC3E}">
        <p14:creationId xmlns:p14="http://schemas.microsoft.com/office/powerpoint/2010/main" val="24870104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spTree>
      <p:nvGrpSpPr>
        <p:cNvPr id="1" name=""/>
        <p:cNvGrpSpPr/>
        <p:nvPr/>
      </p:nvGrpSpPr>
      <p:grpSpPr>
        <a:xfrm>
          <a:off x="0" y="0"/>
          <a:ext cx="0" cy="0"/>
          <a:chOff x="0" y="0"/>
          <a:chExt cx="0" cy="0"/>
        </a:xfrm>
      </p:grpSpPr>
      <p:sp>
        <p:nvSpPr>
          <p:cNvPr id="29" name="28 - Θέση περιεχομένου"/>
          <p:cNvSpPr>
            <a:spLocks noGrp="1"/>
          </p:cNvSpPr>
          <p:nvPr>
            <p:ph sz="quarter" idx="1"/>
          </p:nvPr>
        </p:nvSpPr>
        <p:spPr>
          <a:xfrm>
            <a:off x="457200" y="457200"/>
            <a:ext cx="6248400" cy="57150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3" name="2 - Θέση κειμένου"/>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l-GR" smtClean="0"/>
              <a:t>Kλικ για επεξεργασία των στυλ του υποδείγματος</a:t>
            </a:r>
          </a:p>
        </p:txBody>
      </p:sp>
      <p:sp>
        <p:nvSpPr>
          <p:cNvPr id="31" name="30 - Τίτλος"/>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l-GR" smtClean="0"/>
              <a:t>Kλικ για επεξεργασία του τίτλου</a:t>
            </a:r>
            <a:endParaRPr kumimoji="0" lang="en-US"/>
          </a:p>
        </p:txBody>
      </p:sp>
      <p:sp>
        <p:nvSpPr>
          <p:cNvPr id="8" name="7 - Θέση ημερομηνίας"/>
          <p:cNvSpPr>
            <a:spLocks noGrp="1"/>
          </p:cNvSpPr>
          <p:nvPr>
            <p:ph type="dt" sz="half" idx="14"/>
          </p:nvPr>
        </p:nvSpPr>
        <p:spPr/>
        <p:txBody>
          <a:bodyPr/>
          <a:lstStyle/>
          <a:p>
            <a:fld id="{289677EB-635A-471B-9F94-1442E964461B}" type="datetimeFigureOut">
              <a:rPr lang="el-GR" smtClean="0">
                <a:solidFill>
                  <a:srgbClr val="FEFAC9"/>
                </a:solidFill>
              </a:rPr>
              <a:pPr/>
              <a:t>25/5/2018</a:t>
            </a:fld>
            <a:endParaRPr lang="el-GR">
              <a:solidFill>
                <a:srgbClr val="FEFAC9"/>
              </a:solidFill>
            </a:endParaRPr>
          </a:p>
        </p:txBody>
      </p:sp>
      <p:sp>
        <p:nvSpPr>
          <p:cNvPr id="9" name="8 - Θέση αριθμού διαφάνειας"/>
          <p:cNvSpPr>
            <a:spLocks noGrp="1"/>
          </p:cNvSpPr>
          <p:nvPr>
            <p:ph type="sldNum" sz="quarter" idx="15"/>
          </p:nvPr>
        </p:nvSpPr>
        <p:spPr/>
        <p:txBody>
          <a:bodyPr/>
          <a:lstStyle/>
          <a:p>
            <a:fld id="{56105842-3EBB-4171-BADD-E90D1B0299AC}" type="slidenum">
              <a:rPr lang="el-GR" smtClean="0">
                <a:solidFill>
                  <a:srgbClr val="FEFAC9"/>
                </a:solidFill>
              </a:rPr>
              <a:pPr/>
              <a:t>‹#›</a:t>
            </a:fld>
            <a:endParaRPr lang="el-GR">
              <a:solidFill>
                <a:srgbClr val="FEFAC9"/>
              </a:solidFill>
            </a:endParaRPr>
          </a:p>
        </p:txBody>
      </p:sp>
      <p:sp>
        <p:nvSpPr>
          <p:cNvPr id="10" name="9 - Θέση υποσέλιδου"/>
          <p:cNvSpPr>
            <a:spLocks noGrp="1"/>
          </p:cNvSpPr>
          <p:nvPr>
            <p:ph type="ftr" sz="quarter" idx="16"/>
          </p:nvPr>
        </p:nvSpPr>
        <p:spPr/>
        <p:txBody>
          <a:bodyPr/>
          <a:lstStyle/>
          <a:p>
            <a:endParaRPr lang="el-GR">
              <a:solidFill>
                <a:srgbClr val="FEFAC9"/>
              </a:solidFill>
            </a:endParaRPr>
          </a:p>
        </p:txBody>
      </p:sp>
    </p:spTree>
    <p:extLst>
      <p:ext uri="{BB962C8B-B14F-4D97-AF65-F5344CB8AC3E}">
        <p14:creationId xmlns:p14="http://schemas.microsoft.com/office/powerpoint/2010/main" val="17290926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9" name="8 - Θέση περιεχομένου"/>
          <p:cNvSpPr>
            <a:spLocks noGrp="1"/>
          </p:cNvSpPr>
          <p:nvPr>
            <p:ph idx="1"/>
          </p:nvPr>
        </p:nvSpPr>
        <p:spPr>
          <a:xfrm>
            <a:off x="457200" y="1524000"/>
            <a:ext cx="8229600" cy="45720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4" name="13 - Θέση ημερομηνίας"/>
          <p:cNvSpPr>
            <a:spLocks noGrp="1"/>
          </p:cNvSpPr>
          <p:nvPr>
            <p:ph type="dt" sz="half" idx="14"/>
          </p:nvPr>
        </p:nvSpPr>
        <p:spPr/>
        <p:txBody>
          <a:bodyPr/>
          <a:lstStyle/>
          <a:p>
            <a:fld id="{289677EB-635A-471B-9F94-1442E964461B}" type="datetimeFigureOut">
              <a:rPr lang="el-GR" smtClean="0">
                <a:solidFill>
                  <a:srgbClr val="FEFAC9"/>
                </a:solidFill>
              </a:rPr>
              <a:pPr/>
              <a:t>25/5/2018</a:t>
            </a:fld>
            <a:endParaRPr lang="el-GR">
              <a:solidFill>
                <a:srgbClr val="FEFAC9"/>
              </a:solidFill>
            </a:endParaRPr>
          </a:p>
        </p:txBody>
      </p:sp>
      <p:sp>
        <p:nvSpPr>
          <p:cNvPr id="15" name="14 - Θέση αριθμού διαφάνειας"/>
          <p:cNvSpPr>
            <a:spLocks noGrp="1"/>
          </p:cNvSpPr>
          <p:nvPr>
            <p:ph type="sldNum" sz="quarter" idx="15"/>
          </p:nvPr>
        </p:nvSpPr>
        <p:spPr/>
        <p:txBody>
          <a:bodyPr/>
          <a:lstStyle>
            <a:lvl1pPr algn="ctr">
              <a:defRPr/>
            </a:lvl1pPr>
          </a:lstStyle>
          <a:p>
            <a:fld id="{56105842-3EBB-4171-BADD-E90D1B0299AC}" type="slidenum">
              <a:rPr lang="el-GR" smtClean="0">
                <a:solidFill>
                  <a:srgbClr val="FEFAC9"/>
                </a:solidFill>
              </a:rPr>
              <a:pPr/>
              <a:t>‹#›</a:t>
            </a:fld>
            <a:endParaRPr lang="el-GR">
              <a:solidFill>
                <a:srgbClr val="FEFAC9"/>
              </a:solidFill>
            </a:endParaRPr>
          </a:p>
        </p:txBody>
      </p:sp>
      <p:sp>
        <p:nvSpPr>
          <p:cNvPr id="16" name="15 - Θέση υποσέλιδου"/>
          <p:cNvSpPr>
            <a:spLocks noGrp="1"/>
          </p:cNvSpPr>
          <p:nvPr>
            <p:ph type="ftr" sz="quarter" idx="16"/>
          </p:nvPr>
        </p:nvSpPr>
        <p:spPr/>
        <p:txBody>
          <a:bodyPr/>
          <a:lstStyle/>
          <a:p>
            <a:endParaRPr lang="el-GR">
              <a:solidFill>
                <a:srgbClr val="FEFAC9"/>
              </a:solidFill>
            </a:endParaRPr>
          </a:p>
        </p:txBody>
      </p:sp>
      <p:sp>
        <p:nvSpPr>
          <p:cNvPr id="17" name="16 - Τίτλος"/>
          <p:cNvSpPr>
            <a:spLocks noGrp="1"/>
          </p:cNvSpPr>
          <p:nvPr>
            <p:ph type="title"/>
          </p:nvPr>
        </p:nvSpPr>
        <p:spPr/>
        <p:txBody>
          <a:bodyPr rtlCol="0" anchor="b" anchorCtr="0"/>
          <a:lstStyle/>
          <a:p>
            <a:r>
              <a:rPr kumimoji="0" lang="el-GR" smtClean="0"/>
              <a:t>Kλικ για επεξεργασία του τίτλου</a:t>
            </a:r>
            <a:endParaRPr kumimoji="0" lang="en-US"/>
          </a:p>
        </p:txBody>
      </p:sp>
    </p:spTree>
    <p:extLst>
      <p:ext uri="{BB962C8B-B14F-4D97-AF65-F5344CB8AC3E}">
        <p14:creationId xmlns:p14="http://schemas.microsoft.com/office/powerpoint/2010/main" val="11595223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l-GR" smtClean="0"/>
              <a:t>Kλικ για επεξεργασία του τίτλου</a:t>
            </a:r>
            <a:endParaRPr kumimoji="0" lang="en-US"/>
          </a:p>
        </p:txBody>
      </p:sp>
      <p:sp>
        <p:nvSpPr>
          <p:cNvPr id="3" name="2 - Θέση εικόνας"/>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l-GR" smtClean="0"/>
              <a:t>Κάντε κλικ στο εικονίδιο για να προσθέσετε μια εικόνα</a:t>
            </a:r>
            <a:endParaRPr kumimoji="0" lang="en-US"/>
          </a:p>
        </p:txBody>
      </p:sp>
      <p:sp>
        <p:nvSpPr>
          <p:cNvPr id="4" name="3 - Θέση κειμένου"/>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l-GR" smtClean="0"/>
              <a:t>Kλικ για επεξεργασία των στυλ του υποδείγματος</a:t>
            </a:r>
          </a:p>
        </p:txBody>
      </p:sp>
      <p:sp>
        <p:nvSpPr>
          <p:cNvPr id="8" name="7 - Θέση ημερομηνίας"/>
          <p:cNvSpPr>
            <a:spLocks noGrp="1"/>
          </p:cNvSpPr>
          <p:nvPr>
            <p:ph type="dt" sz="half" idx="10"/>
          </p:nvPr>
        </p:nvSpPr>
        <p:spPr/>
        <p:txBody>
          <a:bodyPr/>
          <a:lstStyle/>
          <a:p>
            <a:fld id="{289677EB-635A-471B-9F94-1442E964461B}" type="datetimeFigureOut">
              <a:rPr lang="el-GR" smtClean="0">
                <a:solidFill>
                  <a:srgbClr val="FEFAC9"/>
                </a:solidFill>
              </a:rPr>
              <a:pPr/>
              <a:t>25/5/2018</a:t>
            </a:fld>
            <a:endParaRPr lang="el-GR">
              <a:solidFill>
                <a:srgbClr val="FEFAC9"/>
              </a:solidFill>
            </a:endParaRPr>
          </a:p>
        </p:txBody>
      </p:sp>
      <p:sp>
        <p:nvSpPr>
          <p:cNvPr id="9" name="8 - Θέση αριθμού διαφάνειας"/>
          <p:cNvSpPr>
            <a:spLocks noGrp="1"/>
          </p:cNvSpPr>
          <p:nvPr>
            <p:ph type="sldNum" sz="quarter" idx="11"/>
          </p:nvPr>
        </p:nvSpPr>
        <p:spPr/>
        <p:txBody>
          <a:bodyPr/>
          <a:lstStyle/>
          <a:p>
            <a:fld id="{56105842-3EBB-4171-BADD-E90D1B0299AC}" type="slidenum">
              <a:rPr lang="el-GR" smtClean="0">
                <a:solidFill>
                  <a:srgbClr val="FEFAC9"/>
                </a:solidFill>
              </a:rPr>
              <a:pPr/>
              <a:t>‹#›</a:t>
            </a:fld>
            <a:endParaRPr lang="el-GR">
              <a:solidFill>
                <a:srgbClr val="FEFAC9"/>
              </a:solidFill>
            </a:endParaRPr>
          </a:p>
        </p:txBody>
      </p:sp>
      <p:sp>
        <p:nvSpPr>
          <p:cNvPr id="10" name="9 - Θέση υποσέλιδου"/>
          <p:cNvSpPr>
            <a:spLocks noGrp="1"/>
          </p:cNvSpPr>
          <p:nvPr>
            <p:ph type="ftr" sz="quarter" idx="12"/>
          </p:nvPr>
        </p:nvSpPr>
        <p:spPr/>
        <p:txBody>
          <a:bodyPr/>
          <a:lstStyle/>
          <a:p>
            <a:endParaRPr lang="el-GR">
              <a:solidFill>
                <a:srgbClr val="FEFAC9"/>
              </a:solidFill>
            </a:endParaRPr>
          </a:p>
        </p:txBody>
      </p:sp>
    </p:spTree>
    <p:extLst>
      <p:ext uri="{BB962C8B-B14F-4D97-AF65-F5344CB8AC3E}">
        <p14:creationId xmlns:p14="http://schemas.microsoft.com/office/powerpoint/2010/main" val="43946027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289677EB-635A-471B-9F94-1442E964461B}" type="datetimeFigureOut">
              <a:rPr lang="el-GR" smtClean="0">
                <a:solidFill>
                  <a:srgbClr val="FEFAC9"/>
                </a:solidFill>
              </a:rPr>
              <a:pPr/>
              <a:t>25/5/2018</a:t>
            </a:fld>
            <a:endParaRPr lang="el-GR">
              <a:solidFill>
                <a:srgbClr val="FEFAC9"/>
              </a:solidFill>
            </a:endParaRPr>
          </a:p>
        </p:txBody>
      </p:sp>
      <p:sp>
        <p:nvSpPr>
          <p:cNvPr id="5" name="4 - Θέση υποσέλιδου"/>
          <p:cNvSpPr>
            <a:spLocks noGrp="1"/>
          </p:cNvSpPr>
          <p:nvPr>
            <p:ph type="ftr" sz="quarter" idx="11"/>
          </p:nvPr>
        </p:nvSpPr>
        <p:spPr/>
        <p:txBody>
          <a:bodyPr/>
          <a:lstStyle/>
          <a:p>
            <a:endParaRPr lang="el-GR">
              <a:solidFill>
                <a:srgbClr val="FEFAC9"/>
              </a:solidFill>
            </a:endParaRPr>
          </a:p>
        </p:txBody>
      </p:sp>
      <p:sp>
        <p:nvSpPr>
          <p:cNvPr id="6" name="5 - Θέση αριθμού διαφάνειας"/>
          <p:cNvSpPr>
            <a:spLocks noGrp="1"/>
          </p:cNvSpPr>
          <p:nvPr>
            <p:ph type="sldNum" sz="quarter" idx="12"/>
          </p:nvPr>
        </p:nvSpPr>
        <p:spPr/>
        <p:txBody>
          <a:bodyPr/>
          <a:lstStyle/>
          <a:p>
            <a:fld id="{56105842-3EBB-4171-BADD-E90D1B0299AC}" type="slidenum">
              <a:rPr lang="el-GR" smtClean="0">
                <a:solidFill>
                  <a:srgbClr val="FEFAC9"/>
                </a:solidFill>
              </a:rPr>
              <a:pPr/>
              <a:t>‹#›</a:t>
            </a:fld>
            <a:endParaRPr lang="el-GR">
              <a:solidFill>
                <a:srgbClr val="FEFAC9"/>
              </a:solidFill>
            </a:endParaRPr>
          </a:p>
        </p:txBody>
      </p:sp>
    </p:spTree>
    <p:extLst>
      <p:ext uri="{BB962C8B-B14F-4D97-AF65-F5344CB8AC3E}">
        <p14:creationId xmlns:p14="http://schemas.microsoft.com/office/powerpoint/2010/main" val="38133940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289677EB-635A-471B-9F94-1442E964461B}" type="datetimeFigureOut">
              <a:rPr lang="el-GR" smtClean="0">
                <a:solidFill>
                  <a:srgbClr val="FEFAC9"/>
                </a:solidFill>
              </a:rPr>
              <a:pPr/>
              <a:t>25/5/2018</a:t>
            </a:fld>
            <a:endParaRPr lang="el-GR">
              <a:solidFill>
                <a:srgbClr val="FEFAC9"/>
              </a:solidFill>
            </a:endParaRPr>
          </a:p>
        </p:txBody>
      </p:sp>
      <p:sp>
        <p:nvSpPr>
          <p:cNvPr id="5" name="4 - Θέση υποσέλιδου"/>
          <p:cNvSpPr>
            <a:spLocks noGrp="1"/>
          </p:cNvSpPr>
          <p:nvPr>
            <p:ph type="ftr" sz="quarter" idx="11"/>
          </p:nvPr>
        </p:nvSpPr>
        <p:spPr/>
        <p:txBody>
          <a:bodyPr/>
          <a:lstStyle/>
          <a:p>
            <a:endParaRPr lang="el-GR">
              <a:solidFill>
                <a:srgbClr val="FEFAC9"/>
              </a:solidFill>
            </a:endParaRPr>
          </a:p>
        </p:txBody>
      </p:sp>
      <p:sp>
        <p:nvSpPr>
          <p:cNvPr id="6" name="5 - Θέση αριθμού διαφάνειας"/>
          <p:cNvSpPr>
            <a:spLocks noGrp="1"/>
          </p:cNvSpPr>
          <p:nvPr>
            <p:ph type="sldNum" sz="quarter" idx="12"/>
          </p:nvPr>
        </p:nvSpPr>
        <p:spPr/>
        <p:txBody>
          <a:bodyPr/>
          <a:lstStyle/>
          <a:p>
            <a:fld id="{56105842-3EBB-4171-BADD-E90D1B0299AC}" type="slidenum">
              <a:rPr lang="el-GR" smtClean="0">
                <a:solidFill>
                  <a:srgbClr val="FEFAC9"/>
                </a:solidFill>
              </a:rPr>
              <a:pPr/>
              <a:t>‹#›</a:t>
            </a:fld>
            <a:endParaRPr lang="el-GR">
              <a:solidFill>
                <a:srgbClr val="FEFAC9"/>
              </a:solidFill>
            </a:endParaRPr>
          </a:p>
        </p:txBody>
      </p:sp>
    </p:spTree>
    <p:extLst>
      <p:ext uri="{BB962C8B-B14F-4D97-AF65-F5344CB8AC3E}">
        <p14:creationId xmlns:p14="http://schemas.microsoft.com/office/powerpoint/2010/main" val="306901043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9" name="8 - Υπότιτλος"/>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l-GR" smtClean="0"/>
              <a:t>Κάντε κλικ για να επεξεργαστείτε τον υπότιτλο του υποδείγματος</a:t>
            </a:r>
            <a:endParaRPr kumimoji="0" lang="en-US"/>
          </a:p>
        </p:txBody>
      </p:sp>
      <p:sp>
        <p:nvSpPr>
          <p:cNvPr id="28" name="27 - Τίτλος"/>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l-GR" smtClean="0"/>
              <a:t>Kλικ για επεξεργασία του τίτλου</a:t>
            </a:r>
            <a:endParaRPr kumimoji="0" lang="en-US"/>
          </a:p>
        </p:txBody>
      </p:sp>
      <p:cxnSp>
        <p:nvCxnSpPr>
          <p:cNvPr id="8" name="7 - Ευθεία γραμμή σύνδεσης"/>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12 - Ευθεία γραμμή σύνδεσης"/>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13 - Έλλειψη"/>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a:endParaRPr lang="en-US">
              <a:solidFill>
                <a:prstClr val="white"/>
              </a:solidFill>
            </a:endParaRPr>
          </a:p>
        </p:txBody>
      </p:sp>
      <p:sp>
        <p:nvSpPr>
          <p:cNvPr id="15" name="14 - Θέση ημερομηνίας"/>
          <p:cNvSpPr>
            <a:spLocks noGrp="1"/>
          </p:cNvSpPr>
          <p:nvPr>
            <p:ph type="dt" sz="half" idx="10"/>
          </p:nvPr>
        </p:nvSpPr>
        <p:spPr/>
        <p:txBody>
          <a:bodyPr/>
          <a:lstStyle/>
          <a:p>
            <a:fld id="{289677EB-635A-471B-9F94-1442E964461B}" type="datetimeFigureOut">
              <a:rPr lang="el-GR" smtClean="0">
                <a:solidFill>
                  <a:srgbClr val="FEFAC9"/>
                </a:solidFill>
              </a:rPr>
              <a:pPr/>
              <a:t>25/5/2018</a:t>
            </a:fld>
            <a:endParaRPr lang="el-GR">
              <a:solidFill>
                <a:srgbClr val="FEFAC9"/>
              </a:solidFill>
            </a:endParaRPr>
          </a:p>
        </p:txBody>
      </p:sp>
      <p:sp>
        <p:nvSpPr>
          <p:cNvPr id="16" name="15 - Θέση αριθμού διαφάνειας"/>
          <p:cNvSpPr>
            <a:spLocks noGrp="1"/>
          </p:cNvSpPr>
          <p:nvPr>
            <p:ph type="sldNum" sz="quarter" idx="11"/>
          </p:nvPr>
        </p:nvSpPr>
        <p:spPr/>
        <p:txBody>
          <a:bodyPr/>
          <a:lstStyle/>
          <a:p>
            <a:fld id="{56105842-3EBB-4171-BADD-E90D1B0299AC}" type="slidenum">
              <a:rPr lang="el-GR" smtClean="0">
                <a:solidFill>
                  <a:srgbClr val="FEFAC9"/>
                </a:solidFill>
              </a:rPr>
              <a:pPr/>
              <a:t>‹#›</a:t>
            </a:fld>
            <a:endParaRPr lang="el-GR">
              <a:solidFill>
                <a:srgbClr val="FEFAC9"/>
              </a:solidFill>
            </a:endParaRPr>
          </a:p>
        </p:txBody>
      </p:sp>
      <p:sp>
        <p:nvSpPr>
          <p:cNvPr id="17" name="16 - Θέση υποσέλιδου"/>
          <p:cNvSpPr>
            <a:spLocks noGrp="1"/>
          </p:cNvSpPr>
          <p:nvPr>
            <p:ph type="ftr" sz="quarter" idx="12"/>
          </p:nvPr>
        </p:nvSpPr>
        <p:spPr/>
        <p:txBody>
          <a:bodyPr/>
          <a:lstStyle/>
          <a:p>
            <a:endParaRPr lang="el-GR">
              <a:solidFill>
                <a:srgbClr val="FEFAC9"/>
              </a:solidFill>
            </a:endParaRPr>
          </a:p>
        </p:txBody>
      </p:sp>
    </p:spTree>
    <p:extLst>
      <p:ext uri="{BB962C8B-B14F-4D97-AF65-F5344CB8AC3E}">
        <p14:creationId xmlns:p14="http://schemas.microsoft.com/office/powerpoint/2010/main" val="66310889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9" name="8 - Θέση περιεχομένου"/>
          <p:cNvSpPr>
            <a:spLocks noGrp="1"/>
          </p:cNvSpPr>
          <p:nvPr>
            <p:ph idx="1"/>
          </p:nvPr>
        </p:nvSpPr>
        <p:spPr>
          <a:xfrm>
            <a:off x="457200" y="1524000"/>
            <a:ext cx="8229600" cy="45720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4" name="13 - Θέση ημερομηνίας"/>
          <p:cNvSpPr>
            <a:spLocks noGrp="1"/>
          </p:cNvSpPr>
          <p:nvPr>
            <p:ph type="dt" sz="half" idx="14"/>
          </p:nvPr>
        </p:nvSpPr>
        <p:spPr/>
        <p:txBody>
          <a:bodyPr/>
          <a:lstStyle/>
          <a:p>
            <a:fld id="{289677EB-635A-471B-9F94-1442E964461B}" type="datetimeFigureOut">
              <a:rPr lang="el-GR" smtClean="0">
                <a:solidFill>
                  <a:srgbClr val="FEFAC9"/>
                </a:solidFill>
              </a:rPr>
              <a:pPr/>
              <a:t>25/5/2018</a:t>
            </a:fld>
            <a:endParaRPr lang="el-GR">
              <a:solidFill>
                <a:srgbClr val="FEFAC9"/>
              </a:solidFill>
            </a:endParaRPr>
          </a:p>
        </p:txBody>
      </p:sp>
      <p:sp>
        <p:nvSpPr>
          <p:cNvPr id="15" name="14 - Θέση αριθμού διαφάνειας"/>
          <p:cNvSpPr>
            <a:spLocks noGrp="1"/>
          </p:cNvSpPr>
          <p:nvPr>
            <p:ph type="sldNum" sz="quarter" idx="15"/>
          </p:nvPr>
        </p:nvSpPr>
        <p:spPr/>
        <p:txBody>
          <a:bodyPr/>
          <a:lstStyle>
            <a:lvl1pPr algn="ctr">
              <a:defRPr/>
            </a:lvl1pPr>
          </a:lstStyle>
          <a:p>
            <a:fld id="{56105842-3EBB-4171-BADD-E90D1B0299AC}" type="slidenum">
              <a:rPr lang="el-GR" smtClean="0">
                <a:solidFill>
                  <a:srgbClr val="FEFAC9"/>
                </a:solidFill>
              </a:rPr>
              <a:pPr/>
              <a:t>‹#›</a:t>
            </a:fld>
            <a:endParaRPr lang="el-GR">
              <a:solidFill>
                <a:srgbClr val="FEFAC9"/>
              </a:solidFill>
            </a:endParaRPr>
          </a:p>
        </p:txBody>
      </p:sp>
      <p:sp>
        <p:nvSpPr>
          <p:cNvPr id="16" name="15 - Θέση υποσέλιδου"/>
          <p:cNvSpPr>
            <a:spLocks noGrp="1"/>
          </p:cNvSpPr>
          <p:nvPr>
            <p:ph type="ftr" sz="quarter" idx="16"/>
          </p:nvPr>
        </p:nvSpPr>
        <p:spPr/>
        <p:txBody>
          <a:bodyPr/>
          <a:lstStyle/>
          <a:p>
            <a:endParaRPr lang="el-GR">
              <a:solidFill>
                <a:srgbClr val="FEFAC9"/>
              </a:solidFill>
            </a:endParaRPr>
          </a:p>
        </p:txBody>
      </p:sp>
      <p:sp>
        <p:nvSpPr>
          <p:cNvPr id="17" name="16 - Τίτλος"/>
          <p:cNvSpPr>
            <a:spLocks noGrp="1"/>
          </p:cNvSpPr>
          <p:nvPr>
            <p:ph type="title"/>
          </p:nvPr>
        </p:nvSpPr>
        <p:spPr/>
        <p:txBody>
          <a:bodyPr rtlCol="0" anchor="b" anchorCtr="0"/>
          <a:lstStyle/>
          <a:p>
            <a:r>
              <a:rPr kumimoji="0" lang="el-GR" smtClean="0"/>
              <a:t>Kλικ για επεξεργασία του τίτλου</a:t>
            </a:r>
            <a:endParaRPr kumimoji="0" lang="en-US"/>
          </a:p>
        </p:txBody>
      </p:sp>
    </p:spTree>
    <p:extLst>
      <p:ext uri="{BB962C8B-B14F-4D97-AF65-F5344CB8AC3E}">
        <p14:creationId xmlns:p14="http://schemas.microsoft.com/office/powerpoint/2010/main" val="215714836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4" name="3 - Θέση ημερομηνίας"/>
          <p:cNvSpPr>
            <a:spLocks noGrp="1"/>
          </p:cNvSpPr>
          <p:nvPr>
            <p:ph type="dt" sz="half" idx="10"/>
          </p:nvPr>
        </p:nvSpPr>
        <p:spPr/>
        <p:txBody>
          <a:bodyPr/>
          <a:lstStyle/>
          <a:p>
            <a:fld id="{289677EB-635A-471B-9F94-1442E964461B}" type="datetimeFigureOut">
              <a:rPr lang="el-GR" smtClean="0">
                <a:solidFill>
                  <a:srgbClr val="FEFAC9"/>
                </a:solidFill>
              </a:rPr>
              <a:pPr/>
              <a:t>25/5/2018</a:t>
            </a:fld>
            <a:endParaRPr lang="el-GR">
              <a:solidFill>
                <a:srgbClr val="FEFAC9"/>
              </a:solidFill>
            </a:endParaRPr>
          </a:p>
        </p:txBody>
      </p:sp>
      <p:sp>
        <p:nvSpPr>
          <p:cNvPr id="5" name="4 - Θέση υποσέλιδου"/>
          <p:cNvSpPr>
            <a:spLocks noGrp="1"/>
          </p:cNvSpPr>
          <p:nvPr>
            <p:ph type="ftr" sz="quarter" idx="11"/>
          </p:nvPr>
        </p:nvSpPr>
        <p:spPr/>
        <p:txBody>
          <a:bodyPr/>
          <a:lstStyle/>
          <a:p>
            <a:endParaRPr lang="el-GR">
              <a:solidFill>
                <a:srgbClr val="FEFAC9"/>
              </a:solidFill>
            </a:endParaRPr>
          </a:p>
        </p:txBody>
      </p:sp>
      <p:sp>
        <p:nvSpPr>
          <p:cNvPr id="6" name="5 - Θέση αριθμού διαφάνειας"/>
          <p:cNvSpPr>
            <a:spLocks noGrp="1"/>
          </p:cNvSpPr>
          <p:nvPr>
            <p:ph type="sldNum" sz="quarter" idx="12"/>
          </p:nvPr>
        </p:nvSpPr>
        <p:spPr/>
        <p:txBody>
          <a:bodyPr/>
          <a:lstStyle/>
          <a:p>
            <a:fld id="{56105842-3EBB-4171-BADD-E90D1B0299AC}" type="slidenum">
              <a:rPr lang="el-GR" smtClean="0">
                <a:solidFill>
                  <a:srgbClr val="FEFAC9"/>
                </a:solidFill>
              </a:rPr>
              <a:pPr/>
              <a:t>‹#›</a:t>
            </a:fld>
            <a:endParaRPr lang="el-GR">
              <a:solidFill>
                <a:srgbClr val="FEFAC9"/>
              </a:solidFill>
            </a:endParaRPr>
          </a:p>
        </p:txBody>
      </p:sp>
      <p:sp>
        <p:nvSpPr>
          <p:cNvPr id="2" name="1 - Τίτλος"/>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l-GR" smtClean="0"/>
              <a:t>Kλικ για επεξεργασία των στυλ του υποδείγματος</a:t>
            </a:r>
          </a:p>
        </p:txBody>
      </p:sp>
      <p:cxnSp>
        <p:nvCxnSpPr>
          <p:cNvPr id="7" name="6 - Ευθεία γραμμή σύνδεσης"/>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6082992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5" name="4 - Θέση ημερομηνίας"/>
          <p:cNvSpPr>
            <a:spLocks noGrp="1"/>
          </p:cNvSpPr>
          <p:nvPr>
            <p:ph type="dt" sz="half" idx="10"/>
          </p:nvPr>
        </p:nvSpPr>
        <p:spPr/>
        <p:txBody>
          <a:bodyPr/>
          <a:lstStyle/>
          <a:p>
            <a:fld id="{289677EB-635A-471B-9F94-1442E964461B}" type="datetimeFigureOut">
              <a:rPr lang="el-GR" smtClean="0">
                <a:solidFill>
                  <a:srgbClr val="FEFAC9"/>
                </a:solidFill>
              </a:rPr>
              <a:pPr/>
              <a:t>25/5/2018</a:t>
            </a:fld>
            <a:endParaRPr lang="el-GR">
              <a:solidFill>
                <a:srgbClr val="FEFAC9"/>
              </a:solidFill>
            </a:endParaRPr>
          </a:p>
        </p:txBody>
      </p:sp>
      <p:sp>
        <p:nvSpPr>
          <p:cNvPr id="6" name="5 - Θέση υποσέλιδου"/>
          <p:cNvSpPr>
            <a:spLocks noGrp="1"/>
          </p:cNvSpPr>
          <p:nvPr>
            <p:ph type="ftr" sz="quarter" idx="11"/>
          </p:nvPr>
        </p:nvSpPr>
        <p:spPr/>
        <p:txBody>
          <a:bodyPr/>
          <a:lstStyle/>
          <a:p>
            <a:endParaRPr lang="el-GR">
              <a:solidFill>
                <a:srgbClr val="FEFAC9"/>
              </a:solidFill>
            </a:endParaRPr>
          </a:p>
        </p:txBody>
      </p:sp>
      <p:sp>
        <p:nvSpPr>
          <p:cNvPr id="7" name="6 - Θέση αριθμού διαφάνειας"/>
          <p:cNvSpPr>
            <a:spLocks noGrp="1"/>
          </p:cNvSpPr>
          <p:nvPr>
            <p:ph type="sldNum" sz="quarter" idx="12"/>
          </p:nvPr>
        </p:nvSpPr>
        <p:spPr/>
        <p:txBody>
          <a:bodyPr/>
          <a:lstStyle/>
          <a:p>
            <a:fld id="{56105842-3EBB-4171-BADD-E90D1B0299AC}" type="slidenum">
              <a:rPr lang="el-GR" smtClean="0">
                <a:solidFill>
                  <a:srgbClr val="FEFAC9"/>
                </a:solidFill>
              </a:rPr>
              <a:pPr/>
              <a:t>‹#›</a:t>
            </a:fld>
            <a:endParaRPr lang="el-GR">
              <a:solidFill>
                <a:srgbClr val="FEFAC9"/>
              </a:solidFill>
            </a:endParaRPr>
          </a:p>
        </p:txBody>
      </p:sp>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11" name="10 - Θέση περιεχομένου"/>
          <p:cNvSpPr>
            <a:spLocks noGrp="1"/>
          </p:cNvSpPr>
          <p:nvPr>
            <p:ph sz="half" idx="1"/>
          </p:nvPr>
        </p:nvSpPr>
        <p:spPr>
          <a:xfrm>
            <a:off x="457200" y="1524000"/>
            <a:ext cx="4059936" cy="45720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3" name="12 - Θέση περιεχομένου"/>
          <p:cNvSpPr>
            <a:spLocks noGrp="1"/>
          </p:cNvSpPr>
          <p:nvPr>
            <p:ph sz="half" idx="2"/>
          </p:nvPr>
        </p:nvSpPr>
        <p:spPr>
          <a:xfrm>
            <a:off x="4648200" y="1524000"/>
            <a:ext cx="4059936" cy="45720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Tree>
    <p:extLst>
      <p:ext uri="{BB962C8B-B14F-4D97-AF65-F5344CB8AC3E}">
        <p14:creationId xmlns:p14="http://schemas.microsoft.com/office/powerpoint/2010/main" val="55043131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9" name="8 - Θέση αριθμού διαφάνειας"/>
          <p:cNvSpPr>
            <a:spLocks noGrp="1"/>
          </p:cNvSpPr>
          <p:nvPr>
            <p:ph type="sldNum" sz="quarter" idx="12"/>
          </p:nvPr>
        </p:nvSpPr>
        <p:spPr/>
        <p:txBody>
          <a:bodyPr/>
          <a:lstStyle/>
          <a:p>
            <a:fld id="{56105842-3EBB-4171-BADD-E90D1B0299AC}" type="slidenum">
              <a:rPr lang="el-GR" smtClean="0">
                <a:solidFill>
                  <a:srgbClr val="FEFAC9"/>
                </a:solidFill>
              </a:rPr>
              <a:pPr/>
              <a:t>‹#›</a:t>
            </a:fld>
            <a:endParaRPr lang="el-GR">
              <a:solidFill>
                <a:srgbClr val="FEFAC9"/>
              </a:solidFill>
            </a:endParaRPr>
          </a:p>
        </p:txBody>
      </p:sp>
      <p:sp>
        <p:nvSpPr>
          <p:cNvPr id="8" name="7 - Θέση υποσέλιδου"/>
          <p:cNvSpPr>
            <a:spLocks noGrp="1"/>
          </p:cNvSpPr>
          <p:nvPr>
            <p:ph type="ftr" sz="quarter" idx="11"/>
          </p:nvPr>
        </p:nvSpPr>
        <p:spPr/>
        <p:txBody>
          <a:bodyPr/>
          <a:lstStyle/>
          <a:p>
            <a:endParaRPr lang="el-GR">
              <a:solidFill>
                <a:srgbClr val="FEFAC9"/>
              </a:solidFill>
            </a:endParaRPr>
          </a:p>
        </p:txBody>
      </p:sp>
      <p:sp>
        <p:nvSpPr>
          <p:cNvPr id="7" name="6 - Θέση ημερομηνίας"/>
          <p:cNvSpPr>
            <a:spLocks noGrp="1"/>
          </p:cNvSpPr>
          <p:nvPr>
            <p:ph type="dt" sz="half" idx="10"/>
          </p:nvPr>
        </p:nvSpPr>
        <p:spPr/>
        <p:txBody>
          <a:bodyPr/>
          <a:lstStyle/>
          <a:p>
            <a:fld id="{289677EB-635A-471B-9F94-1442E964461B}" type="datetimeFigureOut">
              <a:rPr lang="el-GR" smtClean="0">
                <a:solidFill>
                  <a:srgbClr val="FEFAC9"/>
                </a:solidFill>
              </a:rPr>
              <a:pPr/>
              <a:t>25/5/2018</a:t>
            </a:fld>
            <a:endParaRPr lang="el-GR">
              <a:solidFill>
                <a:srgbClr val="FEFAC9"/>
              </a:solidFill>
            </a:endParaRPr>
          </a:p>
        </p:txBody>
      </p:sp>
      <p:sp>
        <p:nvSpPr>
          <p:cNvPr id="3" name="2 - Θέση κειμένου"/>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32" name="31 - Θέση περιεχομένου"/>
          <p:cNvSpPr>
            <a:spLocks noGrp="1"/>
          </p:cNvSpPr>
          <p:nvPr>
            <p:ph sz="half" idx="2"/>
          </p:nvPr>
        </p:nvSpPr>
        <p:spPr>
          <a:xfrm>
            <a:off x="457200" y="2201896"/>
            <a:ext cx="4038600" cy="3913632"/>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34" name="33 - Θέση περιεχομένου"/>
          <p:cNvSpPr>
            <a:spLocks noGrp="1"/>
          </p:cNvSpPr>
          <p:nvPr>
            <p:ph sz="quarter" idx="4"/>
          </p:nvPr>
        </p:nvSpPr>
        <p:spPr>
          <a:xfrm>
            <a:off x="4649788" y="2201896"/>
            <a:ext cx="4038600" cy="3913632"/>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2" name="1 - Τίτλος"/>
          <p:cNvSpPr>
            <a:spLocks noGrp="1"/>
          </p:cNvSpPr>
          <p:nvPr>
            <p:ph type="title"/>
          </p:nvPr>
        </p:nvSpPr>
        <p:spPr>
          <a:xfrm>
            <a:off x="457200" y="155448"/>
            <a:ext cx="8229600" cy="1143000"/>
          </a:xfrm>
        </p:spPr>
        <p:txBody>
          <a:bodyPr anchor="b" anchorCtr="0"/>
          <a:lstStyle>
            <a:lvl1pPr>
              <a:defRPr/>
            </a:lvl1pPr>
          </a:lstStyle>
          <a:p>
            <a:r>
              <a:rPr kumimoji="0" lang="el-GR" smtClean="0"/>
              <a:t>Kλικ για επεξεργασία του τίτλου</a:t>
            </a:r>
            <a:endParaRPr kumimoji="0" lang="en-US"/>
          </a:p>
        </p:txBody>
      </p:sp>
      <p:sp>
        <p:nvSpPr>
          <p:cNvPr id="12" name="11 - Θέση κειμένου"/>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cxnSp>
        <p:nvCxnSpPr>
          <p:cNvPr id="10" name="9 - Ευθεία γραμμή σύνδεσης"/>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16 - Ευθεία γραμμή σύνδεσης"/>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9653513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3" name="2 - Θέση ημερομηνίας"/>
          <p:cNvSpPr>
            <a:spLocks noGrp="1"/>
          </p:cNvSpPr>
          <p:nvPr>
            <p:ph type="dt" sz="half" idx="10"/>
          </p:nvPr>
        </p:nvSpPr>
        <p:spPr/>
        <p:txBody>
          <a:bodyPr/>
          <a:lstStyle/>
          <a:p>
            <a:fld id="{289677EB-635A-471B-9F94-1442E964461B}" type="datetimeFigureOut">
              <a:rPr lang="el-GR" smtClean="0">
                <a:solidFill>
                  <a:srgbClr val="FEFAC9"/>
                </a:solidFill>
              </a:rPr>
              <a:pPr/>
              <a:t>25/5/2018</a:t>
            </a:fld>
            <a:endParaRPr lang="el-GR">
              <a:solidFill>
                <a:srgbClr val="FEFAC9"/>
              </a:solidFill>
            </a:endParaRPr>
          </a:p>
        </p:txBody>
      </p:sp>
      <p:sp>
        <p:nvSpPr>
          <p:cNvPr id="4" name="3 - Θέση υποσέλιδου"/>
          <p:cNvSpPr>
            <a:spLocks noGrp="1"/>
          </p:cNvSpPr>
          <p:nvPr>
            <p:ph type="ftr" sz="quarter" idx="11"/>
          </p:nvPr>
        </p:nvSpPr>
        <p:spPr/>
        <p:txBody>
          <a:bodyPr/>
          <a:lstStyle/>
          <a:p>
            <a:endParaRPr lang="el-GR">
              <a:solidFill>
                <a:srgbClr val="FEFAC9"/>
              </a:solidFill>
            </a:endParaRPr>
          </a:p>
        </p:txBody>
      </p:sp>
      <p:sp>
        <p:nvSpPr>
          <p:cNvPr id="5" name="4 - Θέση αριθμού διαφάνειας"/>
          <p:cNvSpPr>
            <a:spLocks noGrp="1"/>
          </p:cNvSpPr>
          <p:nvPr>
            <p:ph type="sldNum" sz="quarter" idx="12"/>
          </p:nvPr>
        </p:nvSpPr>
        <p:spPr/>
        <p:txBody>
          <a:bodyPr/>
          <a:lstStyle/>
          <a:p>
            <a:fld id="{56105842-3EBB-4171-BADD-E90D1B0299AC}" type="slidenum">
              <a:rPr lang="el-GR" smtClean="0">
                <a:solidFill>
                  <a:srgbClr val="FEFAC9"/>
                </a:solidFill>
              </a:rPr>
              <a:pPr/>
              <a:t>‹#›</a:t>
            </a:fld>
            <a:endParaRPr lang="el-GR">
              <a:solidFill>
                <a:srgbClr val="FEFAC9"/>
              </a:solidFill>
            </a:endParaRPr>
          </a:p>
        </p:txBody>
      </p:sp>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Tree>
    <p:extLst>
      <p:ext uri="{BB962C8B-B14F-4D97-AF65-F5344CB8AC3E}">
        <p14:creationId xmlns:p14="http://schemas.microsoft.com/office/powerpoint/2010/main" val="373068446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289677EB-635A-471B-9F94-1442E964461B}" type="datetimeFigureOut">
              <a:rPr lang="el-GR" smtClean="0">
                <a:solidFill>
                  <a:srgbClr val="FEFAC9"/>
                </a:solidFill>
              </a:rPr>
              <a:pPr/>
              <a:t>25/5/2018</a:t>
            </a:fld>
            <a:endParaRPr lang="el-GR">
              <a:solidFill>
                <a:srgbClr val="FEFAC9"/>
              </a:solidFill>
            </a:endParaRPr>
          </a:p>
        </p:txBody>
      </p:sp>
      <p:sp>
        <p:nvSpPr>
          <p:cNvPr id="3" name="2 - Θέση υποσέλιδου"/>
          <p:cNvSpPr>
            <a:spLocks noGrp="1"/>
          </p:cNvSpPr>
          <p:nvPr>
            <p:ph type="ftr" sz="quarter" idx="11"/>
          </p:nvPr>
        </p:nvSpPr>
        <p:spPr/>
        <p:txBody>
          <a:bodyPr/>
          <a:lstStyle/>
          <a:p>
            <a:endParaRPr lang="el-GR">
              <a:solidFill>
                <a:srgbClr val="FEFAC9"/>
              </a:solidFill>
            </a:endParaRPr>
          </a:p>
        </p:txBody>
      </p:sp>
      <p:sp>
        <p:nvSpPr>
          <p:cNvPr id="4" name="3 - Θέση αριθμού διαφάνειας"/>
          <p:cNvSpPr>
            <a:spLocks noGrp="1"/>
          </p:cNvSpPr>
          <p:nvPr>
            <p:ph type="sldNum" sz="quarter" idx="12"/>
          </p:nvPr>
        </p:nvSpPr>
        <p:spPr/>
        <p:txBody>
          <a:bodyPr/>
          <a:lstStyle/>
          <a:p>
            <a:fld id="{56105842-3EBB-4171-BADD-E90D1B0299AC}" type="slidenum">
              <a:rPr lang="el-GR" smtClean="0">
                <a:solidFill>
                  <a:srgbClr val="FEFAC9"/>
                </a:solidFill>
              </a:rPr>
              <a:pPr/>
              <a:t>‹#›</a:t>
            </a:fld>
            <a:endParaRPr lang="el-GR">
              <a:solidFill>
                <a:srgbClr val="FEFAC9"/>
              </a:solidFill>
            </a:endParaRPr>
          </a:p>
        </p:txBody>
      </p:sp>
    </p:spTree>
    <p:extLst>
      <p:ext uri="{BB962C8B-B14F-4D97-AF65-F5344CB8AC3E}">
        <p14:creationId xmlns:p14="http://schemas.microsoft.com/office/powerpoint/2010/main" val="11764083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4" name="3 - Θέση ημερομηνίας"/>
          <p:cNvSpPr>
            <a:spLocks noGrp="1"/>
          </p:cNvSpPr>
          <p:nvPr>
            <p:ph type="dt" sz="half" idx="10"/>
          </p:nvPr>
        </p:nvSpPr>
        <p:spPr/>
        <p:txBody>
          <a:bodyPr/>
          <a:lstStyle/>
          <a:p>
            <a:fld id="{289677EB-635A-471B-9F94-1442E964461B}" type="datetimeFigureOut">
              <a:rPr lang="el-GR" smtClean="0">
                <a:solidFill>
                  <a:srgbClr val="FEFAC9"/>
                </a:solidFill>
              </a:rPr>
              <a:pPr/>
              <a:t>25/5/2018</a:t>
            </a:fld>
            <a:endParaRPr lang="el-GR">
              <a:solidFill>
                <a:srgbClr val="FEFAC9"/>
              </a:solidFill>
            </a:endParaRPr>
          </a:p>
        </p:txBody>
      </p:sp>
      <p:sp>
        <p:nvSpPr>
          <p:cNvPr id="5" name="4 - Θέση υποσέλιδου"/>
          <p:cNvSpPr>
            <a:spLocks noGrp="1"/>
          </p:cNvSpPr>
          <p:nvPr>
            <p:ph type="ftr" sz="quarter" idx="11"/>
          </p:nvPr>
        </p:nvSpPr>
        <p:spPr/>
        <p:txBody>
          <a:bodyPr/>
          <a:lstStyle/>
          <a:p>
            <a:endParaRPr lang="el-GR">
              <a:solidFill>
                <a:srgbClr val="FEFAC9"/>
              </a:solidFill>
            </a:endParaRPr>
          </a:p>
        </p:txBody>
      </p:sp>
      <p:sp>
        <p:nvSpPr>
          <p:cNvPr id="6" name="5 - Θέση αριθμού διαφάνειας"/>
          <p:cNvSpPr>
            <a:spLocks noGrp="1"/>
          </p:cNvSpPr>
          <p:nvPr>
            <p:ph type="sldNum" sz="quarter" idx="12"/>
          </p:nvPr>
        </p:nvSpPr>
        <p:spPr/>
        <p:txBody>
          <a:bodyPr/>
          <a:lstStyle/>
          <a:p>
            <a:fld id="{56105842-3EBB-4171-BADD-E90D1B0299AC}" type="slidenum">
              <a:rPr lang="el-GR" smtClean="0">
                <a:solidFill>
                  <a:srgbClr val="FEFAC9"/>
                </a:solidFill>
              </a:rPr>
              <a:pPr/>
              <a:t>‹#›</a:t>
            </a:fld>
            <a:endParaRPr lang="el-GR">
              <a:solidFill>
                <a:srgbClr val="FEFAC9"/>
              </a:solidFill>
            </a:endParaRPr>
          </a:p>
        </p:txBody>
      </p:sp>
      <p:sp>
        <p:nvSpPr>
          <p:cNvPr id="2" name="1 - Τίτλος"/>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l-GR" smtClean="0"/>
              <a:t>Kλικ για επεξεργασία των στυλ του υποδείγματος</a:t>
            </a:r>
          </a:p>
        </p:txBody>
      </p:sp>
      <p:cxnSp>
        <p:nvCxnSpPr>
          <p:cNvPr id="7" name="6 - Ευθεία γραμμή σύνδεσης"/>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9498243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spTree>
      <p:nvGrpSpPr>
        <p:cNvPr id="1" name=""/>
        <p:cNvGrpSpPr/>
        <p:nvPr/>
      </p:nvGrpSpPr>
      <p:grpSpPr>
        <a:xfrm>
          <a:off x="0" y="0"/>
          <a:ext cx="0" cy="0"/>
          <a:chOff x="0" y="0"/>
          <a:chExt cx="0" cy="0"/>
        </a:xfrm>
      </p:grpSpPr>
      <p:sp>
        <p:nvSpPr>
          <p:cNvPr id="29" name="28 - Θέση περιεχομένου"/>
          <p:cNvSpPr>
            <a:spLocks noGrp="1"/>
          </p:cNvSpPr>
          <p:nvPr>
            <p:ph sz="quarter" idx="1"/>
          </p:nvPr>
        </p:nvSpPr>
        <p:spPr>
          <a:xfrm>
            <a:off x="457200" y="457200"/>
            <a:ext cx="6248400" cy="57150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3" name="2 - Θέση κειμένου"/>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l-GR" smtClean="0"/>
              <a:t>Kλικ για επεξεργασία των στυλ του υποδείγματος</a:t>
            </a:r>
          </a:p>
        </p:txBody>
      </p:sp>
      <p:sp>
        <p:nvSpPr>
          <p:cNvPr id="31" name="30 - Τίτλος"/>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l-GR" smtClean="0"/>
              <a:t>Kλικ για επεξεργασία του τίτλου</a:t>
            </a:r>
            <a:endParaRPr kumimoji="0" lang="en-US"/>
          </a:p>
        </p:txBody>
      </p:sp>
      <p:sp>
        <p:nvSpPr>
          <p:cNvPr id="8" name="7 - Θέση ημερομηνίας"/>
          <p:cNvSpPr>
            <a:spLocks noGrp="1"/>
          </p:cNvSpPr>
          <p:nvPr>
            <p:ph type="dt" sz="half" idx="14"/>
          </p:nvPr>
        </p:nvSpPr>
        <p:spPr/>
        <p:txBody>
          <a:bodyPr/>
          <a:lstStyle/>
          <a:p>
            <a:fld id="{289677EB-635A-471B-9F94-1442E964461B}" type="datetimeFigureOut">
              <a:rPr lang="el-GR" smtClean="0">
                <a:solidFill>
                  <a:srgbClr val="FEFAC9"/>
                </a:solidFill>
              </a:rPr>
              <a:pPr/>
              <a:t>25/5/2018</a:t>
            </a:fld>
            <a:endParaRPr lang="el-GR">
              <a:solidFill>
                <a:srgbClr val="FEFAC9"/>
              </a:solidFill>
            </a:endParaRPr>
          </a:p>
        </p:txBody>
      </p:sp>
      <p:sp>
        <p:nvSpPr>
          <p:cNvPr id="9" name="8 - Θέση αριθμού διαφάνειας"/>
          <p:cNvSpPr>
            <a:spLocks noGrp="1"/>
          </p:cNvSpPr>
          <p:nvPr>
            <p:ph type="sldNum" sz="quarter" idx="15"/>
          </p:nvPr>
        </p:nvSpPr>
        <p:spPr/>
        <p:txBody>
          <a:bodyPr/>
          <a:lstStyle/>
          <a:p>
            <a:fld id="{56105842-3EBB-4171-BADD-E90D1B0299AC}" type="slidenum">
              <a:rPr lang="el-GR" smtClean="0">
                <a:solidFill>
                  <a:srgbClr val="FEFAC9"/>
                </a:solidFill>
              </a:rPr>
              <a:pPr/>
              <a:t>‹#›</a:t>
            </a:fld>
            <a:endParaRPr lang="el-GR">
              <a:solidFill>
                <a:srgbClr val="FEFAC9"/>
              </a:solidFill>
            </a:endParaRPr>
          </a:p>
        </p:txBody>
      </p:sp>
      <p:sp>
        <p:nvSpPr>
          <p:cNvPr id="10" name="9 - Θέση υποσέλιδου"/>
          <p:cNvSpPr>
            <a:spLocks noGrp="1"/>
          </p:cNvSpPr>
          <p:nvPr>
            <p:ph type="ftr" sz="quarter" idx="16"/>
          </p:nvPr>
        </p:nvSpPr>
        <p:spPr/>
        <p:txBody>
          <a:bodyPr/>
          <a:lstStyle/>
          <a:p>
            <a:endParaRPr lang="el-GR">
              <a:solidFill>
                <a:srgbClr val="FEFAC9"/>
              </a:solidFill>
            </a:endParaRPr>
          </a:p>
        </p:txBody>
      </p:sp>
    </p:spTree>
    <p:extLst>
      <p:ext uri="{BB962C8B-B14F-4D97-AF65-F5344CB8AC3E}">
        <p14:creationId xmlns:p14="http://schemas.microsoft.com/office/powerpoint/2010/main" val="187743815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l-GR" smtClean="0"/>
              <a:t>Kλικ για επεξεργασία του τίτλου</a:t>
            </a:r>
            <a:endParaRPr kumimoji="0" lang="en-US"/>
          </a:p>
        </p:txBody>
      </p:sp>
      <p:sp>
        <p:nvSpPr>
          <p:cNvPr id="3" name="2 - Θέση εικόνας"/>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l-GR" smtClean="0"/>
              <a:t>Κάντε κλικ στο εικονίδιο για να προσθέσετε μια εικόνα</a:t>
            </a:r>
            <a:endParaRPr kumimoji="0" lang="en-US"/>
          </a:p>
        </p:txBody>
      </p:sp>
      <p:sp>
        <p:nvSpPr>
          <p:cNvPr id="4" name="3 - Θέση κειμένου"/>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l-GR" smtClean="0"/>
              <a:t>Kλικ για επεξεργασία των στυλ του υποδείγματος</a:t>
            </a:r>
          </a:p>
        </p:txBody>
      </p:sp>
      <p:sp>
        <p:nvSpPr>
          <p:cNvPr id="8" name="7 - Θέση ημερομηνίας"/>
          <p:cNvSpPr>
            <a:spLocks noGrp="1"/>
          </p:cNvSpPr>
          <p:nvPr>
            <p:ph type="dt" sz="half" idx="10"/>
          </p:nvPr>
        </p:nvSpPr>
        <p:spPr/>
        <p:txBody>
          <a:bodyPr/>
          <a:lstStyle/>
          <a:p>
            <a:fld id="{289677EB-635A-471B-9F94-1442E964461B}" type="datetimeFigureOut">
              <a:rPr lang="el-GR" smtClean="0">
                <a:solidFill>
                  <a:srgbClr val="FEFAC9"/>
                </a:solidFill>
              </a:rPr>
              <a:pPr/>
              <a:t>25/5/2018</a:t>
            </a:fld>
            <a:endParaRPr lang="el-GR">
              <a:solidFill>
                <a:srgbClr val="FEFAC9"/>
              </a:solidFill>
            </a:endParaRPr>
          </a:p>
        </p:txBody>
      </p:sp>
      <p:sp>
        <p:nvSpPr>
          <p:cNvPr id="9" name="8 - Θέση αριθμού διαφάνειας"/>
          <p:cNvSpPr>
            <a:spLocks noGrp="1"/>
          </p:cNvSpPr>
          <p:nvPr>
            <p:ph type="sldNum" sz="quarter" idx="11"/>
          </p:nvPr>
        </p:nvSpPr>
        <p:spPr/>
        <p:txBody>
          <a:bodyPr/>
          <a:lstStyle/>
          <a:p>
            <a:fld id="{56105842-3EBB-4171-BADD-E90D1B0299AC}" type="slidenum">
              <a:rPr lang="el-GR" smtClean="0">
                <a:solidFill>
                  <a:srgbClr val="FEFAC9"/>
                </a:solidFill>
              </a:rPr>
              <a:pPr/>
              <a:t>‹#›</a:t>
            </a:fld>
            <a:endParaRPr lang="el-GR">
              <a:solidFill>
                <a:srgbClr val="FEFAC9"/>
              </a:solidFill>
            </a:endParaRPr>
          </a:p>
        </p:txBody>
      </p:sp>
      <p:sp>
        <p:nvSpPr>
          <p:cNvPr id="10" name="9 - Θέση υποσέλιδου"/>
          <p:cNvSpPr>
            <a:spLocks noGrp="1"/>
          </p:cNvSpPr>
          <p:nvPr>
            <p:ph type="ftr" sz="quarter" idx="12"/>
          </p:nvPr>
        </p:nvSpPr>
        <p:spPr/>
        <p:txBody>
          <a:bodyPr/>
          <a:lstStyle/>
          <a:p>
            <a:endParaRPr lang="el-GR">
              <a:solidFill>
                <a:srgbClr val="FEFAC9"/>
              </a:solidFill>
            </a:endParaRPr>
          </a:p>
        </p:txBody>
      </p:sp>
    </p:spTree>
    <p:extLst>
      <p:ext uri="{BB962C8B-B14F-4D97-AF65-F5344CB8AC3E}">
        <p14:creationId xmlns:p14="http://schemas.microsoft.com/office/powerpoint/2010/main" val="229054737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289677EB-635A-471B-9F94-1442E964461B}" type="datetimeFigureOut">
              <a:rPr lang="el-GR" smtClean="0">
                <a:solidFill>
                  <a:srgbClr val="FEFAC9"/>
                </a:solidFill>
              </a:rPr>
              <a:pPr/>
              <a:t>25/5/2018</a:t>
            </a:fld>
            <a:endParaRPr lang="el-GR">
              <a:solidFill>
                <a:srgbClr val="FEFAC9"/>
              </a:solidFill>
            </a:endParaRPr>
          </a:p>
        </p:txBody>
      </p:sp>
      <p:sp>
        <p:nvSpPr>
          <p:cNvPr id="5" name="4 - Θέση υποσέλιδου"/>
          <p:cNvSpPr>
            <a:spLocks noGrp="1"/>
          </p:cNvSpPr>
          <p:nvPr>
            <p:ph type="ftr" sz="quarter" idx="11"/>
          </p:nvPr>
        </p:nvSpPr>
        <p:spPr/>
        <p:txBody>
          <a:bodyPr/>
          <a:lstStyle/>
          <a:p>
            <a:endParaRPr lang="el-GR">
              <a:solidFill>
                <a:srgbClr val="FEFAC9"/>
              </a:solidFill>
            </a:endParaRPr>
          </a:p>
        </p:txBody>
      </p:sp>
      <p:sp>
        <p:nvSpPr>
          <p:cNvPr id="6" name="5 - Θέση αριθμού διαφάνειας"/>
          <p:cNvSpPr>
            <a:spLocks noGrp="1"/>
          </p:cNvSpPr>
          <p:nvPr>
            <p:ph type="sldNum" sz="quarter" idx="12"/>
          </p:nvPr>
        </p:nvSpPr>
        <p:spPr/>
        <p:txBody>
          <a:bodyPr/>
          <a:lstStyle/>
          <a:p>
            <a:fld id="{56105842-3EBB-4171-BADD-E90D1B0299AC}" type="slidenum">
              <a:rPr lang="el-GR" smtClean="0">
                <a:solidFill>
                  <a:srgbClr val="FEFAC9"/>
                </a:solidFill>
              </a:rPr>
              <a:pPr/>
              <a:t>‹#›</a:t>
            </a:fld>
            <a:endParaRPr lang="el-GR">
              <a:solidFill>
                <a:srgbClr val="FEFAC9"/>
              </a:solidFill>
            </a:endParaRPr>
          </a:p>
        </p:txBody>
      </p:sp>
    </p:spTree>
    <p:extLst>
      <p:ext uri="{BB962C8B-B14F-4D97-AF65-F5344CB8AC3E}">
        <p14:creationId xmlns:p14="http://schemas.microsoft.com/office/powerpoint/2010/main" val="383943314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289677EB-635A-471B-9F94-1442E964461B}" type="datetimeFigureOut">
              <a:rPr lang="el-GR" smtClean="0">
                <a:solidFill>
                  <a:srgbClr val="FEFAC9"/>
                </a:solidFill>
              </a:rPr>
              <a:pPr/>
              <a:t>25/5/2018</a:t>
            </a:fld>
            <a:endParaRPr lang="el-GR">
              <a:solidFill>
                <a:srgbClr val="FEFAC9"/>
              </a:solidFill>
            </a:endParaRPr>
          </a:p>
        </p:txBody>
      </p:sp>
      <p:sp>
        <p:nvSpPr>
          <p:cNvPr id="5" name="4 - Θέση υποσέλιδου"/>
          <p:cNvSpPr>
            <a:spLocks noGrp="1"/>
          </p:cNvSpPr>
          <p:nvPr>
            <p:ph type="ftr" sz="quarter" idx="11"/>
          </p:nvPr>
        </p:nvSpPr>
        <p:spPr/>
        <p:txBody>
          <a:bodyPr/>
          <a:lstStyle/>
          <a:p>
            <a:endParaRPr lang="el-GR">
              <a:solidFill>
                <a:srgbClr val="FEFAC9"/>
              </a:solidFill>
            </a:endParaRPr>
          </a:p>
        </p:txBody>
      </p:sp>
      <p:sp>
        <p:nvSpPr>
          <p:cNvPr id="6" name="5 - Θέση αριθμού διαφάνειας"/>
          <p:cNvSpPr>
            <a:spLocks noGrp="1"/>
          </p:cNvSpPr>
          <p:nvPr>
            <p:ph type="sldNum" sz="quarter" idx="12"/>
          </p:nvPr>
        </p:nvSpPr>
        <p:spPr/>
        <p:txBody>
          <a:bodyPr/>
          <a:lstStyle/>
          <a:p>
            <a:fld id="{56105842-3EBB-4171-BADD-E90D1B0299AC}" type="slidenum">
              <a:rPr lang="el-GR" smtClean="0">
                <a:solidFill>
                  <a:srgbClr val="FEFAC9"/>
                </a:solidFill>
              </a:rPr>
              <a:pPr/>
              <a:t>‹#›</a:t>
            </a:fld>
            <a:endParaRPr lang="el-GR">
              <a:solidFill>
                <a:srgbClr val="FEFAC9"/>
              </a:solidFill>
            </a:endParaRPr>
          </a:p>
        </p:txBody>
      </p:sp>
    </p:spTree>
    <p:extLst>
      <p:ext uri="{BB962C8B-B14F-4D97-AF65-F5344CB8AC3E}">
        <p14:creationId xmlns:p14="http://schemas.microsoft.com/office/powerpoint/2010/main" val="424203969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9" name="8 - Υπότιτλος"/>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l-GR" smtClean="0"/>
              <a:t>Κάντε κλικ για να επεξεργαστείτε τον υπότιτλο του υποδείγματος</a:t>
            </a:r>
            <a:endParaRPr kumimoji="0" lang="en-US"/>
          </a:p>
        </p:txBody>
      </p:sp>
      <p:sp>
        <p:nvSpPr>
          <p:cNvPr id="28" name="27 - Τίτλος"/>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l-GR" smtClean="0"/>
              <a:t>Kλικ για επεξεργασία του τίτλου</a:t>
            </a:r>
            <a:endParaRPr kumimoji="0" lang="en-US"/>
          </a:p>
        </p:txBody>
      </p:sp>
      <p:cxnSp>
        <p:nvCxnSpPr>
          <p:cNvPr id="8" name="7 - Ευθεία γραμμή σύνδεσης"/>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12 - Ευθεία γραμμή σύνδεσης"/>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13 - Έλλειψη"/>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a:endParaRPr lang="en-US">
              <a:solidFill>
                <a:prstClr val="white"/>
              </a:solidFill>
            </a:endParaRPr>
          </a:p>
        </p:txBody>
      </p:sp>
      <p:sp>
        <p:nvSpPr>
          <p:cNvPr id="15" name="14 - Θέση ημερομηνίας"/>
          <p:cNvSpPr>
            <a:spLocks noGrp="1"/>
          </p:cNvSpPr>
          <p:nvPr>
            <p:ph type="dt" sz="half" idx="10"/>
          </p:nvPr>
        </p:nvSpPr>
        <p:spPr/>
        <p:txBody>
          <a:bodyPr/>
          <a:lstStyle/>
          <a:p>
            <a:fld id="{289677EB-635A-471B-9F94-1442E964461B}" type="datetimeFigureOut">
              <a:rPr lang="el-GR" smtClean="0">
                <a:solidFill>
                  <a:srgbClr val="FEFAC9"/>
                </a:solidFill>
              </a:rPr>
              <a:pPr/>
              <a:t>25/5/2018</a:t>
            </a:fld>
            <a:endParaRPr lang="el-GR">
              <a:solidFill>
                <a:srgbClr val="FEFAC9"/>
              </a:solidFill>
            </a:endParaRPr>
          </a:p>
        </p:txBody>
      </p:sp>
      <p:sp>
        <p:nvSpPr>
          <p:cNvPr id="16" name="15 - Θέση αριθμού διαφάνειας"/>
          <p:cNvSpPr>
            <a:spLocks noGrp="1"/>
          </p:cNvSpPr>
          <p:nvPr>
            <p:ph type="sldNum" sz="quarter" idx="11"/>
          </p:nvPr>
        </p:nvSpPr>
        <p:spPr/>
        <p:txBody>
          <a:bodyPr/>
          <a:lstStyle/>
          <a:p>
            <a:fld id="{56105842-3EBB-4171-BADD-E90D1B0299AC}" type="slidenum">
              <a:rPr lang="el-GR" smtClean="0">
                <a:solidFill>
                  <a:srgbClr val="FEFAC9"/>
                </a:solidFill>
              </a:rPr>
              <a:pPr/>
              <a:t>‹#›</a:t>
            </a:fld>
            <a:endParaRPr lang="el-GR">
              <a:solidFill>
                <a:srgbClr val="FEFAC9"/>
              </a:solidFill>
            </a:endParaRPr>
          </a:p>
        </p:txBody>
      </p:sp>
      <p:sp>
        <p:nvSpPr>
          <p:cNvPr id="17" name="16 - Θέση υποσέλιδου"/>
          <p:cNvSpPr>
            <a:spLocks noGrp="1"/>
          </p:cNvSpPr>
          <p:nvPr>
            <p:ph type="ftr" sz="quarter" idx="12"/>
          </p:nvPr>
        </p:nvSpPr>
        <p:spPr/>
        <p:txBody>
          <a:bodyPr/>
          <a:lstStyle/>
          <a:p>
            <a:endParaRPr lang="el-GR">
              <a:solidFill>
                <a:srgbClr val="FEFAC9"/>
              </a:solidFill>
            </a:endParaRPr>
          </a:p>
        </p:txBody>
      </p:sp>
    </p:spTree>
    <p:extLst>
      <p:ext uri="{BB962C8B-B14F-4D97-AF65-F5344CB8AC3E}">
        <p14:creationId xmlns:p14="http://schemas.microsoft.com/office/powerpoint/2010/main" val="96859446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9" name="8 - Θέση περιεχομένου"/>
          <p:cNvSpPr>
            <a:spLocks noGrp="1"/>
          </p:cNvSpPr>
          <p:nvPr>
            <p:ph idx="1"/>
          </p:nvPr>
        </p:nvSpPr>
        <p:spPr>
          <a:xfrm>
            <a:off x="457200" y="1524000"/>
            <a:ext cx="8229600" cy="45720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4" name="13 - Θέση ημερομηνίας"/>
          <p:cNvSpPr>
            <a:spLocks noGrp="1"/>
          </p:cNvSpPr>
          <p:nvPr>
            <p:ph type="dt" sz="half" idx="14"/>
          </p:nvPr>
        </p:nvSpPr>
        <p:spPr/>
        <p:txBody>
          <a:bodyPr/>
          <a:lstStyle/>
          <a:p>
            <a:fld id="{289677EB-635A-471B-9F94-1442E964461B}" type="datetimeFigureOut">
              <a:rPr lang="el-GR" smtClean="0">
                <a:solidFill>
                  <a:srgbClr val="FEFAC9"/>
                </a:solidFill>
              </a:rPr>
              <a:pPr/>
              <a:t>25/5/2018</a:t>
            </a:fld>
            <a:endParaRPr lang="el-GR">
              <a:solidFill>
                <a:srgbClr val="FEFAC9"/>
              </a:solidFill>
            </a:endParaRPr>
          </a:p>
        </p:txBody>
      </p:sp>
      <p:sp>
        <p:nvSpPr>
          <p:cNvPr id="15" name="14 - Θέση αριθμού διαφάνειας"/>
          <p:cNvSpPr>
            <a:spLocks noGrp="1"/>
          </p:cNvSpPr>
          <p:nvPr>
            <p:ph type="sldNum" sz="quarter" idx="15"/>
          </p:nvPr>
        </p:nvSpPr>
        <p:spPr/>
        <p:txBody>
          <a:bodyPr/>
          <a:lstStyle>
            <a:lvl1pPr algn="ctr">
              <a:defRPr/>
            </a:lvl1pPr>
          </a:lstStyle>
          <a:p>
            <a:fld id="{56105842-3EBB-4171-BADD-E90D1B0299AC}" type="slidenum">
              <a:rPr lang="el-GR" smtClean="0">
                <a:solidFill>
                  <a:srgbClr val="FEFAC9"/>
                </a:solidFill>
              </a:rPr>
              <a:pPr/>
              <a:t>‹#›</a:t>
            </a:fld>
            <a:endParaRPr lang="el-GR">
              <a:solidFill>
                <a:srgbClr val="FEFAC9"/>
              </a:solidFill>
            </a:endParaRPr>
          </a:p>
        </p:txBody>
      </p:sp>
      <p:sp>
        <p:nvSpPr>
          <p:cNvPr id="16" name="15 - Θέση υποσέλιδου"/>
          <p:cNvSpPr>
            <a:spLocks noGrp="1"/>
          </p:cNvSpPr>
          <p:nvPr>
            <p:ph type="ftr" sz="quarter" idx="16"/>
          </p:nvPr>
        </p:nvSpPr>
        <p:spPr/>
        <p:txBody>
          <a:bodyPr/>
          <a:lstStyle/>
          <a:p>
            <a:endParaRPr lang="el-GR">
              <a:solidFill>
                <a:srgbClr val="FEFAC9"/>
              </a:solidFill>
            </a:endParaRPr>
          </a:p>
        </p:txBody>
      </p:sp>
      <p:sp>
        <p:nvSpPr>
          <p:cNvPr id="17" name="16 - Τίτλος"/>
          <p:cNvSpPr>
            <a:spLocks noGrp="1"/>
          </p:cNvSpPr>
          <p:nvPr>
            <p:ph type="title"/>
          </p:nvPr>
        </p:nvSpPr>
        <p:spPr/>
        <p:txBody>
          <a:bodyPr rtlCol="0" anchor="b" anchorCtr="0"/>
          <a:lstStyle/>
          <a:p>
            <a:r>
              <a:rPr kumimoji="0" lang="el-GR" smtClean="0"/>
              <a:t>Kλικ για επεξεργασία του τίτλου</a:t>
            </a:r>
            <a:endParaRPr kumimoji="0" lang="en-US"/>
          </a:p>
        </p:txBody>
      </p:sp>
    </p:spTree>
    <p:extLst>
      <p:ext uri="{BB962C8B-B14F-4D97-AF65-F5344CB8AC3E}">
        <p14:creationId xmlns:p14="http://schemas.microsoft.com/office/powerpoint/2010/main" val="152050952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4" name="3 - Θέση ημερομηνίας"/>
          <p:cNvSpPr>
            <a:spLocks noGrp="1"/>
          </p:cNvSpPr>
          <p:nvPr>
            <p:ph type="dt" sz="half" idx="10"/>
          </p:nvPr>
        </p:nvSpPr>
        <p:spPr/>
        <p:txBody>
          <a:bodyPr/>
          <a:lstStyle/>
          <a:p>
            <a:fld id="{289677EB-635A-471B-9F94-1442E964461B}" type="datetimeFigureOut">
              <a:rPr lang="el-GR" smtClean="0">
                <a:solidFill>
                  <a:srgbClr val="FEFAC9"/>
                </a:solidFill>
              </a:rPr>
              <a:pPr/>
              <a:t>25/5/2018</a:t>
            </a:fld>
            <a:endParaRPr lang="el-GR">
              <a:solidFill>
                <a:srgbClr val="FEFAC9"/>
              </a:solidFill>
            </a:endParaRPr>
          </a:p>
        </p:txBody>
      </p:sp>
      <p:sp>
        <p:nvSpPr>
          <p:cNvPr id="5" name="4 - Θέση υποσέλιδου"/>
          <p:cNvSpPr>
            <a:spLocks noGrp="1"/>
          </p:cNvSpPr>
          <p:nvPr>
            <p:ph type="ftr" sz="quarter" idx="11"/>
          </p:nvPr>
        </p:nvSpPr>
        <p:spPr/>
        <p:txBody>
          <a:bodyPr/>
          <a:lstStyle/>
          <a:p>
            <a:endParaRPr lang="el-GR">
              <a:solidFill>
                <a:srgbClr val="FEFAC9"/>
              </a:solidFill>
            </a:endParaRPr>
          </a:p>
        </p:txBody>
      </p:sp>
      <p:sp>
        <p:nvSpPr>
          <p:cNvPr id="6" name="5 - Θέση αριθμού διαφάνειας"/>
          <p:cNvSpPr>
            <a:spLocks noGrp="1"/>
          </p:cNvSpPr>
          <p:nvPr>
            <p:ph type="sldNum" sz="quarter" idx="12"/>
          </p:nvPr>
        </p:nvSpPr>
        <p:spPr/>
        <p:txBody>
          <a:bodyPr/>
          <a:lstStyle/>
          <a:p>
            <a:fld id="{56105842-3EBB-4171-BADD-E90D1B0299AC}" type="slidenum">
              <a:rPr lang="el-GR" smtClean="0">
                <a:solidFill>
                  <a:srgbClr val="FEFAC9"/>
                </a:solidFill>
              </a:rPr>
              <a:pPr/>
              <a:t>‹#›</a:t>
            </a:fld>
            <a:endParaRPr lang="el-GR">
              <a:solidFill>
                <a:srgbClr val="FEFAC9"/>
              </a:solidFill>
            </a:endParaRPr>
          </a:p>
        </p:txBody>
      </p:sp>
      <p:sp>
        <p:nvSpPr>
          <p:cNvPr id="2" name="1 - Τίτλος"/>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l-GR" smtClean="0"/>
              <a:t>Kλικ για επεξεργασία των στυλ του υποδείγματος</a:t>
            </a:r>
          </a:p>
        </p:txBody>
      </p:sp>
      <p:cxnSp>
        <p:nvCxnSpPr>
          <p:cNvPr id="7" name="6 - Ευθεία γραμμή σύνδεσης"/>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4438462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5" name="4 - Θέση ημερομηνίας"/>
          <p:cNvSpPr>
            <a:spLocks noGrp="1"/>
          </p:cNvSpPr>
          <p:nvPr>
            <p:ph type="dt" sz="half" idx="10"/>
          </p:nvPr>
        </p:nvSpPr>
        <p:spPr/>
        <p:txBody>
          <a:bodyPr/>
          <a:lstStyle/>
          <a:p>
            <a:fld id="{289677EB-635A-471B-9F94-1442E964461B}" type="datetimeFigureOut">
              <a:rPr lang="el-GR" smtClean="0">
                <a:solidFill>
                  <a:srgbClr val="FEFAC9"/>
                </a:solidFill>
              </a:rPr>
              <a:pPr/>
              <a:t>25/5/2018</a:t>
            </a:fld>
            <a:endParaRPr lang="el-GR">
              <a:solidFill>
                <a:srgbClr val="FEFAC9"/>
              </a:solidFill>
            </a:endParaRPr>
          </a:p>
        </p:txBody>
      </p:sp>
      <p:sp>
        <p:nvSpPr>
          <p:cNvPr id="6" name="5 - Θέση υποσέλιδου"/>
          <p:cNvSpPr>
            <a:spLocks noGrp="1"/>
          </p:cNvSpPr>
          <p:nvPr>
            <p:ph type="ftr" sz="quarter" idx="11"/>
          </p:nvPr>
        </p:nvSpPr>
        <p:spPr/>
        <p:txBody>
          <a:bodyPr/>
          <a:lstStyle/>
          <a:p>
            <a:endParaRPr lang="el-GR">
              <a:solidFill>
                <a:srgbClr val="FEFAC9"/>
              </a:solidFill>
            </a:endParaRPr>
          </a:p>
        </p:txBody>
      </p:sp>
      <p:sp>
        <p:nvSpPr>
          <p:cNvPr id="7" name="6 - Θέση αριθμού διαφάνειας"/>
          <p:cNvSpPr>
            <a:spLocks noGrp="1"/>
          </p:cNvSpPr>
          <p:nvPr>
            <p:ph type="sldNum" sz="quarter" idx="12"/>
          </p:nvPr>
        </p:nvSpPr>
        <p:spPr/>
        <p:txBody>
          <a:bodyPr/>
          <a:lstStyle/>
          <a:p>
            <a:fld id="{56105842-3EBB-4171-BADD-E90D1B0299AC}" type="slidenum">
              <a:rPr lang="el-GR" smtClean="0">
                <a:solidFill>
                  <a:srgbClr val="FEFAC9"/>
                </a:solidFill>
              </a:rPr>
              <a:pPr/>
              <a:t>‹#›</a:t>
            </a:fld>
            <a:endParaRPr lang="el-GR">
              <a:solidFill>
                <a:srgbClr val="FEFAC9"/>
              </a:solidFill>
            </a:endParaRPr>
          </a:p>
        </p:txBody>
      </p:sp>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11" name="10 - Θέση περιεχομένου"/>
          <p:cNvSpPr>
            <a:spLocks noGrp="1"/>
          </p:cNvSpPr>
          <p:nvPr>
            <p:ph sz="half" idx="1"/>
          </p:nvPr>
        </p:nvSpPr>
        <p:spPr>
          <a:xfrm>
            <a:off x="457200" y="1524000"/>
            <a:ext cx="4059936" cy="45720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3" name="12 - Θέση περιεχομένου"/>
          <p:cNvSpPr>
            <a:spLocks noGrp="1"/>
          </p:cNvSpPr>
          <p:nvPr>
            <p:ph sz="half" idx="2"/>
          </p:nvPr>
        </p:nvSpPr>
        <p:spPr>
          <a:xfrm>
            <a:off x="4648200" y="1524000"/>
            <a:ext cx="4059936" cy="45720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Tree>
    <p:extLst>
      <p:ext uri="{BB962C8B-B14F-4D97-AF65-F5344CB8AC3E}">
        <p14:creationId xmlns:p14="http://schemas.microsoft.com/office/powerpoint/2010/main" val="148397103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9" name="8 - Θέση αριθμού διαφάνειας"/>
          <p:cNvSpPr>
            <a:spLocks noGrp="1"/>
          </p:cNvSpPr>
          <p:nvPr>
            <p:ph type="sldNum" sz="quarter" idx="12"/>
          </p:nvPr>
        </p:nvSpPr>
        <p:spPr/>
        <p:txBody>
          <a:bodyPr/>
          <a:lstStyle/>
          <a:p>
            <a:fld id="{56105842-3EBB-4171-BADD-E90D1B0299AC}" type="slidenum">
              <a:rPr lang="el-GR" smtClean="0">
                <a:solidFill>
                  <a:srgbClr val="FEFAC9"/>
                </a:solidFill>
              </a:rPr>
              <a:pPr/>
              <a:t>‹#›</a:t>
            </a:fld>
            <a:endParaRPr lang="el-GR">
              <a:solidFill>
                <a:srgbClr val="FEFAC9"/>
              </a:solidFill>
            </a:endParaRPr>
          </a:p>
        </p:txBody>
      </p:sp>
      <p:sp>
        <p:nvSpPr>
          <p:cNvPr id="8" name="7 - Θέση υποσέλιδου"/>
          <p:cNvSpPr>
            <a:spLocks noGrp="1"/>
          </p:cNvSpPr>
          <p:nvPr>
            <p:ph type="ftr" sz="quarter" idx="11"/>
          </p:nvPr>
        </p:nvSpPr>
        <p:spPr/>
        <p:txBody>
          <a:bodyPr/>
          <a:lstStyle/>
          <a:p>
            <a:endParaRPr lang="el-GR">
              <a:solidFill>
                <a:srgbClr val="FEFAC9"/>
              </a:solidFill>
            </a:endParaRPr>
          </a:p>
        </p:txBody>
      </p:sp>
      <p:sp>
        <p:nvSpPr>
          <p:cNvPr id="7" name="6 - Θέση ημερομηνίας"/>
          <p:cNvSpPr>
            <a:spLocks noGrp="1"/>
          </p:cNvSpPr>
          <p:nvPr>
            <p:ph type="dt" sz="half" idx="10"/>
          </p:nvPr>
        </p:nvSpPr>
        <p:spPr/>
        <p:txBody>
          <a:bodyPr/>
          <a:lstStyle/>
          <a:p>
            <a:fld id="{289677EB-635A-471B-9F94-1442E964461B}" type="datetimeFigureOut">
              <a:rPr lang="el-GR" smtClean="0">
                <a:solidFill>
                  <a:srgbClr val="FEFAC9"/>
                </a:solidFill>
              </a:rPr>
              <a:pPr/>
              <a:t>25/5/2018</a:t>
            </a:fld>
            <a:endParaRPr lang="el-GR">
              <a:solidFill>
                <a:srgbClr val="FEFAC9"/>
              </a:solidFill>
            </a:endParaRPr>
          </a:p>
        </p:txBody>
      </p:sp>
      <p:sp>
        <p:nvSpPr>
          <p:cNvPr id="3" name="2 - Θέση κειμένου"/>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32" name="31 - Θέση περιεχομένου"/>
          <p:cNvSpPr>
            <a:spLocks noGrp="1"/>
          </p:cNvSpPr>
          <p:nvPr>
            <p:ph sz="half" idx="2"/>
          </p:nvPr>
        </p:nvSpPr>
        <p:spPr>
          <a:xfrm>
            <a:off x="457200" y="2201896"/>
            <a:ext cx="4038600" cy="3913632"/>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34" name="33 - Θέση περιεχομένου"/>
          <p:cNvSpPr>
            <a:spLocks noGrp="1"/>
          </p:cNvSpPr>
          <p:nvPr>
            <p:ph sz="quarter" idx="4"/>
          </p:nvPr>
        </p:nvSpPr>
        <p:spPr>
          <a:xfrm>
            <a:off x="4649788" y="2201896"/>
            <a:ext cx="4038600" cy="3913632"/>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2" name="1 - Τίτλος"/>
          <p:cNvSpPr>
            <a:spLocks noGrp="1"/>
          </p:cNvSpPr>
          <p:nvPr>
            <p:ph type="title"/>
          </p:nvPr>
        </p:nvSpPr>
        <p:spPr>
          <a:xfrm>
            <a:off x="457200" y="155448"/>
            <a:ext cx="8229600" cy="1143000"/>
          </a:xfrm>
        </p:spPr>
        <p:txBody>
          <a:bodyPr anchor="b" anchorCtr="0"/>
          <a:lstStyle>
            <a:lvl1pPr>
              <a:defRPr/>
            </a:lvl1pPr>
          </a:lstStyle>
          <a:p>
            <a:r>
              <a:rPr kumimoji="0" lang="el-GR" smtClean="0"/>
              <a:t>Kλικ για επεξεργασία του τίτλου</a:t>
            </a:r>
            <a:endParaRPr kumimoji="0" lang="en-US"/>
          </a:p>
        </p:txBody>
      </p:sp>
      <p:sp>
        <p:nvSpPr>
          <p:cNvPr id="12" name="11 - Θέση κειμένου"/>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cxnSp>
        <p:nvCxnSpPr>
          <p:cNvPr id="10" name="9 - Ευθεία γραμμή σύνδεσης"/>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16 - Ευθεία γραμμή σύνδεσης"/>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1483113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3" name="2 - Θέση ημερομηνίας"/>
          <p:cNvSpPr>
            <a:spLocks noGrp="1"/>
          </p:cNvSpPr>
          <p:nvPr>
            <p:ph type="dt" sz="half" idx="10"/>
          </p:nvPr>
        </p:nvSpPr>
        <p:spPr/>
        <p:txBody>
          <a:bodyPr/>
          <a:lstStyle/>
          <a:p>
            <a:fld id="{289677EB-635A-471B-9F94-1442E964461B}" type="datetimeFigureOut">
              <a:rPr lang="el-GR" smtClean="0">
                <a:solidFill>
                  <a:srgbClr val="FEFAC9"/>
                </a:solidFill>
              </a:rPr>
              <a:pPr/>
              <a:t>25/5/2018</a:t>
            </a:fld>
            <a:endParaRPr lang="el-GR">
              <a:solidFill>
                <a:srgbClr val="FEFAC9"/>
              </a:solidFill>
            </a:endParaRPr>
          </a:p>
        </p:txBody>
      </p:sp>
      <p:sp>
        <p:nvSpPr>
          <p:cNvPr id="4" name="3 - Θέση υποσέλιδου"/>
          <p:cNvSpPr>
            <a:spLocks noGrp="1"/>
          </p:cNvSpPr>
          <p:nvPr>
            <p:ph type="ftr" sz="quarter" idx="11"/>
          </p:nvPr>
        </p:nvSpPr>
        <p:spPr/>
        <p:txBody>
          <a:bodyPr/>
          <a:lstStyle/>
          <a:p>
            <a:endParaRPr lang="el-GR">
              <a:solidFill>
                <a:srgbClr val="FEFAC9"/>
              </a:solidFill>
            </a:endParaRPr>
          </a:p>
        </p:txBody>
      </p:sp>
      <p:sp>
        <p:nvSpPr>
          <p:cNvPr id="5" name="4 - Θέση αριθμού διαφάνειας"/>
          <p:cNvSpPr>
            <a:spLocks noGrp="1"/>
          </p:cNvSpPr>
          <p:nvPr>
            <p:ph type="sldNum" sz="quarter" idx="12"/>
          </p:nvPr>
        </p:nvSpPr>
        <p:spPr/>
        <p:txBody>
          <a:bodyPr/>
          <a:lstStyle/>
          <a:p>
            <a:fld id="{56105842-3EBB-4171-BADD-E90D1B0299AC}" type="slidenum">
              <a:rPr lang="el-GR" smtClean="0">
                <a:solidFill>
                  <a:srgbClr val="FEFAC9"/>
                </a:solidFill>
              </a:rPr>
              <a:pPr/>
              <a:t>‹#›</a:t>
            </a:fld>
            <a:endParaRPr lang="el-GR">
              <a:solidFill>
                <a:srgbClr val="FEFAC9"/>
              </a:solidFill>
            </a:endParaRPr>
          </a:p>
        </p:txBody>
      </p:sp>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Tree>
    <p:extLst>
      <p:ext uri="{BB962C8B-B14F-4D97-AF65-F5344CB8AC3E}">
        <p14:creationId xmlns:p14="http://schemas.microsoft.com/office/powerpoint/2010/main" val="39539026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5" name="4 - Θέση ημερομηνίας"/>
          <p:cNvSpPr>
            <a:spLocks noGrp="1"/>
          </p:cNvSpPr>
          <p:nvPr>
            <p:ph type="dt" sz="half" idx="10"/>
          </p:nvPr>
        </p:nvSpPr>
        <p:spPr/>
        <p:txBody>
          <a:bodyPr/>
          <a:lstStyle/>
          <a:p>
            <a:fld id="{289677EB-635A-471B-9F94-1442E964461B}" type="datetimeFigureOut">
              <a:rPr lang="el-GR" smtClean="0">
                <a:solidFill>
                  <a:srgbClr val="FEFAC9"/>
                </a:solidFill>
              </a:rPr>
              <a:pPr/>
              <a:t>25/5/2018</a:t>
            </a:fld>
            <a:endParaRPr lang="el-GR">
              <a:solidFill>
                <a:srgbClr val="FEFAC9"/>
              </a:solidFill>
            </a:endParaRPr>
          </a:p>
        </p:txBody>
      </p:sp>
      <p:sp>
        <p:nvSpPr>
          <p:cNvPr id="6" name="5 - Θέση υποσέλιδου"/>
          <p:cNvSpPr>
            <a:spLocks noGrp="1"/>
          </p:cNvSpPr>
          <p:nvPr>
            <p:ph type="ftr" sz="quarter" idx="11"/>
          </p:nvPr>
        </p:nvSpPr>
        <p:spPr/>
        <p:txBody>
          <a:bodyPr/>
          <a:lstStyle/>
          <a:p>
            <a:endParaRPr lang="el-GR">
              <a:solidFill>
                <a:srgbClr val="FEFAC9"/>
              </a:solidFill>
            </a:endParaRPr>
          </a:p>
        </p:txBody>
      </p:sp>
      <p:sp>
        <p:nvSpPr>
          <p:cNvPr id="7" name="6 - Θέση αριθμού διαφάνειας"/>
          <p:cNvSpPr>
            <a:spLocks noGrp="1"/>
          </p:cNvSpPr>
          <p:nvPr>
            <p:ph type="sldNum" sz="quarter" idx="12"/>
          </p:nvPr>
        </p:nvSpPr>
        <p:spPr/>
        <p:txBody>
          <a:bodyPr/>
          <a:lstStyle/>
          <a:p>
            <a:fld id="{56105842-3EBB-4171-BADD-E90D1B0299AC}" type="slidenum">
              <a:rPr lang="el-GR" smtClean="0">
                <a:solidFill>
                  <a:srgbClr val="FEFAC9"/>
                </a:solidFill>
              </a:rPr>
              <a:pPr/>
              <a:t>‹#›</a:t>
            </a:fld>
            <a:endParaRPr lang="el-GR">
              <a:solidFill>
                <a:srgbClr val="FEFAC9"/>
              </a:solidFill>
            </a:endParaRPr>
          </a:p>
        </p:txBody>
      </p:sp>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11" name="10 - Θέση περιεχομένου"/>
          <p:cNvSpPr>
            <a:spLocks noGrp="1"/>
          </p:cNvSpPr>
          <p:nvPr>
            <p:ph sz="half" idx="1"/>
          </p:nvPr>
        </p:nvSpPr>
        <p:spPr>
          <a:xfrm>
            <a:off x="457200" y="1524000"/>
            <a:ext cx="4059936" cy="45720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3" name="12 - Θέση περιεχομένου"/>
          <p:cNvSpPr>
            <a:spLocks noGrp="1"/>
          </p:cNvSpPr>
          <p:nvPr>
            <p:ph sz="half" idx="2"/>
          </p:nvPr>
        </p:nvSpPr>
        <p:spPr>
          <a:xfrm>
            <a:off x="4648200" y="1524000"/>
            <a:ext cx="4059936" cy="45720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Tree>
    <p:extLst>
      <p:ext uri="{BB962C8B-B14F-4D97-AF65-F5344CB8AC3E}">
        <p14:creationId xmlns:p14="http://schemas.microsoft.com/office/powerpoint/2010/main" val="238857693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289677EB-635A-471B-9F94-1442E964461B}" type="datetimeFigureOut">
              <a:rPr lang="el-GR" smtClean="0">
                <a:solidFill>
                  <a:srgbClr val="FEFAC9"/>
                </a:solidFill>
              </a:rPr>
              <a:pPr/>
              <a:t>25/5/2018</a:t>
            </a:fld>
            <a:endParaRPr lang="el-GR">
              <a:solidFill>
                <a:srgbClr val="FEFAC9"/>
              </a:solidFill>
            </a:endParaRPr>
          </a:p>
        </p:txBody>
      </p:sp>
      <p:sp>
        <p:nvSpPr>
          <p:cNvPr id="3" name="2 - Θέση υποσέλιδου"/>
          <p:cNvSpPr>
            <a:spLocks noGrp="1"/>
          </p:cNvSpPr>
          <p:nvPr>
            <p:ph type="ftr" sz="quarter" idx="11"/>
          </p:nvPr>
        </p:nvSpPr>
        <p:spPr/>
        <p:txBody>
          <a:bodyPr/>
          <a:lstStyle/>
          <a:p>
            <a:endParaRPr lang="el-GR">
              <a:solidFill>
                <a:srgbClr val="FEFAC9"/>
              </a:solidFill>
            </a:endParaRPr>
          </a:p>
        </p:txBody>
      </p:sp>
      <p:sp>
        <p:nvSpPr>
          <p:cNvPr id="4" name="3 - Θέση αριθμού διαφάνειας"/>
          <p:cNvSpPr>
            <a:spLocks noGrp="1"/>
          </p:cNvSpPr>
          <p:nvPr>
            <p:ph type="sldNum" sz="quarter" idx="12"/>
          </p:nvPr>
        </p:nvSpPr>
        <p:spPr/>
        <p:txBody>
          <a:bodyPr/>
          <a:lstStyle/>
          <a:p>
            <a:fld id="{56105842-3EBB-4171-BADD-E90D1B0299AC}" type="slidenum">
              <a:rPr lang="el-GR" smtClean="0">
                <a:solidFill>
                  <a:srgbClr val="FEFAC9"/>
                </a:solidFill>
              </a:rPr>
              <a:pPr/>
              <a:t>‹#›</a:t>
            </a:fld>
            <a:endParaRPr lang="el-GR">
              <a:solidFill>
                <a:srgbClr val="FEFAC9"/>
              </a:solidFill>
            </a:endParaRPr>
          </a:p>
        </p:txBody>
      </p:sp>
    </p:spTree>
    <p:extLst>
      <p:ext uri="{BB962C8B-B14F-4D97-AF65-F5344CB8AC3E}">
        <p14:creationId xmlns:p14="http://schemas.microsoft.com/office/powerpoint/2010/main" val="44513396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spTree>
      <p:nvGrpSpPr>
        <p:cNvPr id="1" name=""/>
        <p:cNvGrpSpPr/>
        <p:nvPr/>
      </p:nvGrpSpPr>
      <p:grpSpPr>
        <a:xfrm>
          <a:off x="0" y="0"/>
          <a:ext cx="0" cy="0"/>
          <a:chOff x="0" y="0"/>
          <a:chExt cx="0" cy="0"/>
        </a:xfrm>
      </p:grpSpPr>
      <p:sp>
        <p:nvSpPr>
          <p:cNvPr id="29" name="28 - Θέση περιεχομένου"/>
          <p:cNvSpPr>
            <a:spLocks noGrp="1"/>
          </p:cNvSpPr>
          <p:nvPr>
            <p:ph sz="quarter" idx="1"/>
          </p:nvPr>
        </p:nvSpPr>
        <p:spPr>
          <a:xfrm>
            <a:off x="457200" y="457200"/>
            <a:ext cx="6248400" cy="57150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3" name="2 - Θέση κειμένου"/>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l-GR" smtClean="0"/>
              <a:t>Kλικ για επεξεργασία των στυλ του υποδείγματος</a:t>
            </a:r>
          </a:p>
        </p:txBody>
      </p:sp>
      <p:sp>
        <p:nvSpPr>
          <p:cNvPr id="31" name="30 - Τίτλος"/>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l-GR" smtClean="0"/>
              <a:t>Kλικ για επεξεργασία του τίτλου</a:t>
            </a:r>
            <a:endParaRPr kumimoji="0" lang="en-US"/>
          </a:p>
        </p:txBody>
      </p:sp>
      <p:sp>
        <p:nvSpPr>
          <p:cNvPr id="8" name="7 - Θέση ημερομηνίας"/>
          <p:cNvSpPr>
            <a:spLocks noGrp="1"/>
          </p:cNvSpPr>
          <p:nvPr>
            <p:ph type="dt" sz="half" idx="14"/>
          </p:nvPr>
        </p:nvSpPr>
        <p:spPr/>
        <p:txBody>
          <a:bodyPr/>
          <a:lstStyle/>
          <a:p>
            <a:fld id="{289677EB-635A-471B-9F94-1442E964461B}" type="datetimeFigureOut">
              <a:rPr lang="el-GR" smtClean="0">
                <a:solidFill>
                  <a:srgbClr val="FEFAC9"/>
                </a:solidFill>
              </a:rPr>
              <a:pPr/>
              <a:t>25/5/2018</a:t>
            </a:fld>
            <a:endParaRPr lang="el-GR">
              <a:solidFill>
                <a:srgbClr val="FEFAC9"/>
              </a:solidFill>
            </a:endParaRPr>
          </a:p>
        </p:txBody>
      </p:sp>
      <p:sp>
        <p:nvSpPr>
          <p:cNvPr id="9" name="8 - Θέση αριθμού διαφάνειας"/>
          <p:cNvSpPr>
            <a:spLocks noGrp="1"/>
          </p:cNvSpPr>
          <p:nvPr>
            <p:ph type="sldNum" sz="quarter" idx="15"/>
          </p:nvPr>
        </p:nvSpPr>
        <p:spPr/>
        <p:txBody>
          <a:bodyPr/>
          <a:lstStyle/>
          <a:p>
            <a:fld id="{56105842-3EBB-4171-BADD-E90D1B0299AC}" type="slidenum">
              <a:rPr lang="el-GR" smtClean="0">
                <a:solidFill>
                  <a:srgbClr val="FEFAC9"/>
                </a:solidFill>
              </a:rPr>
              <a:pPr/>
              <a:t>‹#›</a:t>
            </a:fld>
            <a:endParaRPr lang="el-GR">
              <a:solidFill>
                <a:srgbClr val="FEFAC9"/>
              </a:solidFill>
            </a:endParaRPr>
          </a:p>
        </p:txBody>
      </p:sp>
      <p:sp>
        <p:nvSpPr>
          <p:cNvPr id="10" name="9 - Θέση υποσέλιδου"/>
          <p:cNvSpPr>
            <a:spLocks noGrp="1"/>
          </p:cNvSpPr>
          <p:nvPr>
            <p:ph type="ftr" sz="quarter" idx="16"/>
          </p:nvPr>
        </p:nvSpPr>
        <p:spPr/>
        <p:txBody>
          <a:bodyPr/>
          <a:lstStyle/>
          <a:p>
            <a:endParaRPr lang="el-GR">
              <a:solidFill>
                <a:srgbClr val="FEFAC9"/>
              </a:solidFill>
            </a:endParaRPr>
          </a:p>
        </p:txBody>
      </p:sp>
    </p:spTree>
    <p:extLst>
      <p:ext uri="{BB962C8B-B14F-4D97-AF65-F5344CB8AC3E}">
        <p14:creationId xmlns:p14="http://schemas.microsoft.com/office/powerpoint/2010/main" val="397642488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l-GR" smtClean="0"/>
              <a:t>Kλικ για επεξεργασία του τίτλου</a:t>
            </a:r>
            <a:endParaRPr kumimoji="0" lang="en-US"/>
          </a:p>
        </p:txBody>
      </p:sp>
      <p:sp>
        <p:nvSpPr>
          <p:cNvPr id="3" name="2 - Θέση εικόνας"/>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l-GR" smtClean="0"/>
              <a:t>Κάντε κλικ στο εικονίδιο για να προσθέσετε μια εικόνα</a:t>
            </a:r>
            <a:endParaRPr kumimoji="0" lang="en-US"/>
          </a:p>
        </p:txBody>
      </p:sp>
      <p:sp>
        <p:nvSpPr>
          <p:cNvPr id="4" name="3 - Θέση κειμένου"/>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l-GR" smtClean="0"/>
              <a:t>Kλικ για επεξεργασία των στυλ του υποδείγματος</a:t>
            </a:r>
          </a:p>
        </p:txBody>
      </p:sp>
      <p:sp>
        <p:nvSpPr>
          <p:cNvPr id="8" name="7 - Θέση ημερομηνίας"/>
          <p:cNvSpPr>
            <a:spLocks noGrp="1"/>
          </p:cNvSpPr>
          <p:nvPr>
            <p:ph type="dt" sz="half" idx="10"/>
          </p:nvPr>
        </p:nvSpPr>
        <p:spPr/>
        <p:txBody>
          <a:bodyPr/>
          <a:lstStyle/>
          <a:p>
            <a:fld id="{289677EB-635A-471B-9F94-1442E964461B}" type="datetimeFigureOut">
              <a:rPr lang="el-GR" smtClean="0">
                <a:solidFill>
                  <a:srgbClr val="FEFAC9"/>
                </a:solidFill>
              </a:rPr>
              <a:pPr/>
              <a:t>25/5/2018</a:t>
            </a:fld>
            <a:endParaRPr lang="el-GR">
              <a:solidFill>
                <a:srgbClr val="FEFAC9"/>
              </a:solidFill>
            </a:endParaRPr>
          </a:p>
        </p:txBody>
      </p:sp>
      <p:sp>
        <p:nvSpPr>
          <p:cNvPr id="9" name="8 - Θέση αριθμού διαφάνειας"/>
          <p:cNvSpPr>
            <a:spLocks noGrp="1"/>
          </p:cNvSpPr>
          <p:nvPr>
            <p:ph type="sldNum" sz="quarter" idx="11"/>
          </p:nvPr>
        </p:nvSpPr>
        <p:spPr/>
        <p:txBody>
          <a:bodyPr/>
          <a:lstStyle/>
          <a:p>
            <a:fld id="{56105842-3EBB-4171-BADD-E90D1B0299AC}" type="slidenum">
              <a:rPr lang="el-GR" smtClean="0">
                <a:solidFill>
                  <a:srgbClr val="FEFAC9"/>
                </a:solidFill>
              </a:rPr>
              <a:pPr/>
              <a:t>‹#›</a:t>
            </a:fld>
            <a:endParaRPr lang="el-GR">
              <a:solidFill>
                <a:srgbClr val="FEFAC9"/>
              </a:solidFill>
            </a:endParaRPr>
          </a:p>
        </p:txBody>
      </p:sp>
      <p:sp>
        <p:nvSpPr>
          <p:cNvPr id="10" name="9 - Θέση υποσέλιδου"/>
          <p:cNvSpPr>
            <a:spLocks noGrp="1"/>
          </p:cNvSpPr>
          <p:nvPr>
            <p:ph type="ftr" sz="quarter" idx="12"/>
          </p:nvPr>
        </p:nvSpPr>
        <p:spPr/>
        <p:txBody>
          <a:bodyPr/>
          <a:lstStyle/>
          <a:p>
            <a:endParaRPr lang="el-GR">
              <a:solidFill>
                <a:srgbClr val="FEFAC9"/>
              </a:solidFill>
            </a:endParaRPr>
          </a:p>
        </p:txBody>
      </p:sp>
    </p:spTree>
    <p:extLst>
      <p:ext uri="{BB962C8B-B14F-4D97-AF65-F5344CB8AC3E}">
        <p14:creationId xmlns:p14="http://schemas.microsoft.com/office/powerpoint/2010/main" val="411401926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289677EB-635A-471B-9F94-1442E964461B}" type="datetimeFigureOut">
              <a:rPr lang="el-GR" smtClean="0">
                <a:solidFill>
                  <a:srgbClr val="FEFAC9"/>
                </a:solidFill>
              </a:rPr>
              <a:pPr/>
              <a:t>25/5/2018</a:t>
            </a:fld>
            <a:endParaRPr lang="el-GR">
              <a:solidFill>
                <a:srgbClr val="FEFAC9"/>
              </a:solidFill>
            </a:endParaRPr>
          </a:p>
        </p:txBody>
      </p:sp>
      <p:sp>
        <p:nvSpPr>
          <p:cNvPr id="5" name="4 - Θέση υποσέλιδου"/>
          <p:cNvSpPr>
            <a:spLocks noGrp="1"/>
          </p:cNvSpPr>
          <p:nvPr>
            <p:ph type="ftr" sz="quarter" idx="11"/>
          </p:nvPr>
        </p:nvSpPr>
        <p:spPr/>
        <p:txBody>
          <a:bodyPr/>
          <a:lstStyle/>
          <a:p>
            <a:endParaRPr lang="el-GR">
              <a:solidFill>
                <a:srgbClr val="FEFAC9"/>
              </a:solidFill>
            </a:endParaRPr>
          </a:p>
        </p:txBody>
      </p:sp>
      <p:sp>
        <p:nvSpPr>
          <p:cNvPr id="6" name="5 - Θέση αριθμού διαφάνειας"/>
          <p:cNvSpPr>
            <a:spLocks noGrp="1"/>
          </p:cNvSpPr>
          <p:nvPr>
            <p:ph type="sldNum" sz="quarter" idx="12"/>
          </p:nvPr>
        </p:nvSpPr>
        <p:spPr/>
        <p:txBody>
          <a:bodyPr/>
          <a:lstStyle/>
          <a:p>
            <a:fld id="{56105842-3EBB-4171-BADD-E90D1B0299AC}" type="slidenum">
              <a:rPr lang="el-GR" smtClean="0">
                <a:solidFill>
                  <a:srgbClr val="FEFAC9"/>
                </a:solidFill>
              </a:rPr>
              <a:pPr/>
              <a:t>‹#›</a:t>
            </a:fld>
            <a:endParaRPr lang="el-GR">
              <a:solidFill>
                <a:srgbClr val="FEFAC9"/>
              </a:solidFill>
            </a:endParaRPr>
          </a:p>
        </p:txBody>
      </p:sp>
    </p:spTree>
    <p:extLst>
      <p:ext uri="{BB962C8B-B14F-4D97-AF65-F5344CB8AC3E}">
        <p14:creationId xmlns:p14="http://schemas.microsoft.com/office/powerpoint/2010/main" val="84127984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289677EB-635A-471B-9F94-1442E964461B}" type="datetimeFigureOut">
              <a:rPr lang="el-GR" smtClean="0">
                <a:solidFill>
                  <a:srgbClr val="FEFAC9"/>
                </a:solidFill>
              </a:rPr>
              <a:pPr/>
              <a:t>25/5/2018</a:t>
            </a:fld>
            <a:endParaRPr lang="el-GR">
              <a:solidFill>
                <a:srgbClr val="FEFAC9"/>
              </a:solidFill>
            </a:endParaRPr>
          </a:p>
        </p:txBody>
      </p:sp>
      <p:sp>
        <p:nvSpPr>
          <p:cNvPr id="5" name="4 - Θέση υποσέλιδου"/>
          <p:cNvSpPr>
            <a:spLocks noGrp="1"/>
          </p:cNvSpPr>
          <p:nvPr>
            <p:ph type="ftr" sz="quarter" idx="11"/>
          </p:nvPr>
        </p:nvSpPr>
        <p:spPr/>
        <p:txBody>
          <a:bodyPr/>
          <a:lstStyle/>
          <a:p>
            <a:endParaRPr lang="el-GR">
              <a:solidFill>
                <a:srgbClr val="FEFAC9"/>
              </a:solidFill>
            </a:endParaRPr>
          </a:p>
        </p:txBody>
      </p:sp>
      <p:sp>
        <p:nvSpPr>
          <p:cNvPr id="6" name="5 - Θέση αριθμού διαφάνειας"/>
          <p:cNvSpPr>
            <a:spLocks noGrp="1"/>
          </p:cNvSpPr>
          <p:nvPr>
            <p:ph type="sldNum" sz="quarter" idx="12"/>
          </p:nvPr>
        </p:nvSpPr>
        <p:spPr/>
        <p:txBody>
          <a:bodyPr/>
          <a:lstStyle/>
          <a:p>
            <a:fld id="{56105842-3EBB-4171-BADD-E90D1B0299AC}" type="slidenum">
              <a:rPr lang="el-GR" smtClean="0">
                <a:solidFill>
                  <a:srgbClr val="FEFAC9"/>
                </a:solidFill>
              </a:rPr>
              <a:pPr/>
              <a:t>‹#›</a:t>
            </a:fld>
            <a:endParaRPr lang="el-GR">
              <a:solidFill>
                <a:srgbClr val="FEFAC9"/>
              </a:solidFill>
            </a:endParaRPr>
          </a:p>
        </p:txBody>
      </p:sp>
    </p:spTree>
    <p:extLst>
      <p:ext uri="{BB962C8B-B14F-4D97-AF65-F5344CB8AC3E}">
        <p14:creationId xmlns:p14="http://schemas.microsoft.com/office/powerpoint/2010/main" val="100999856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9" name="8 - Υπότιτλος"/>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l-GR" smtClean="0"/>
              <a:t>Κάντε κλικ για να επεξεργαστείτε τον υπότιτλο του υποδείγματος</a:t>
            </a:r>
            <a:endParaRPr kumimoji="0" lang="en-US"/>
          </a:p>
        </p:txBody>
      </p:sp>
      <p:sp>
        <p:nvSpPr>
          <p:cNvPr id="28" name="27 - Τίτλος"/>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l-GR" smtClean="0"/>
              <a:t>Kλικ για επεξεργασία του τίτλου</a:t>
            </a:r>
            <a:endParaRPr kumimoji="0" lang="en-US"/>
          </a:p>
        </p:txBody>
      </p:sp>
      <p:cxnSp>
        <p:nvCxnSpPr>
          <p:cNvPr id="8" name="7 - Ευθεία γραμμή σύνδεσης"/>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12 - Ευθεία γραμμή σύνδεσης"/>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13 - Έλλειψη"/>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a:endParaRPr lang="en-US">
              <a:solidFill>
                <a:prstClr val="white"/>
              </a:solidFill>
            </a:endParaRPr>
          </a:p>
        </p:txBody>
      </p:sp>
      <p:sp>
        <p:nvSpPr>
          <p:cNvPr id="15" name="14 - Θέση ημερομηνίας"/>
          <p:cNvSpPr>
            <a:spLocks noGrp="1"/>
          </p:cNvSpPr>
          <p:nvPr>
            <p:ph type="dt" sz="half" idx="10"/>
          </p:nvPr>
        </p:nvSpPr>
        <p:spPr/>
        <p:txBody>
          <a:bodyPr/>
          <a:lstStyle/>
          <a:p>
            <a:fld id="{289677EB-635A-471B-9F94-1442E964461B}" type="datetimeFigureOut">
              <a:rPr lang="el-GR" smtClean="0">
                <a:solidFill>
                  <a:srgbClr val="FEFAC9"/>
                </a:solidFill>
              </a:rPr>
              <a:pPr/>
              <a:t>25/5/2018</a:t>
            </a:fld>
            <a:endParaRPr lang="el-GR">
              <a:solidFill>
                <a:srgbClr val="FEFAC9"/>
              </a:solidFill>
            </a:endParaRPr>
          </a:p>
        </p:txBody>
      </p:sp>
      <p:sp>
        <p:nvSpPr>
          <p:cNvPr id="16" name="15 - Θέση αριθμού διαφάνειας"/>
          <p:cNvSpPr>
            <a:spLocks noGrp="1"/>
          </p:cNvSpPr>
          <p:nvPr>
            <p:ph type="sldNum" sz="quarter" idx="11"/>
          </p:nvPr>
        </p:nvSpPr>
        <p:spPr/>
        <p:txBody>
          <a:bodyPr/>
          <a:lstStyle/>
          <a:p>
            <a:fld id="{56105842-3EBB-4171-BADD-E90D1B0299AC}" type="slidenum">
              <a:rPr lang="el-GR" smtClean="0">
                <a:solidFill>
                  <a:srgbClr val="FEFAC9"/>
                </a:solidFill>
              </a:rPr>
              <a:pPr/>
              <a:t>‹#›</a:t>
            </a:fld>
            <a:endParaRPr lang="el-GR">
              <a:solidFill>
                <a:srgbClr val="FEFAC9"/>
              </a:solidFill>
            </a:endParaRPr>
          </a:p>
        </p:txBody>
      </p:sp>
      <p:sp>
        <p:nvSpPr>
          <p:cNvPr id="17" name="16 - Θέση υποσέλιδου"/>
          <p:cNvSpPr>
            <a:spLocks noGrp="1"/>
          </p:cNvSpPr>
          <p:nvPr>
            <p:ph type="ftr" sz="quarter" idx="12"/>
          </p:nvPr>
        </p:nvSpPr>
        <p:spPr/>
        <p:txBody>
          <a:bodyPr/>
          <a:lstStyle/>
          <a:p>
            <a:endParaRPr lang="el-GR">
              <a:solidFill>
                <a:srgbClr val="FEFAC9"/>
              </a:solidFill>
            </a:endParaRPr>
          </a:p>
        </p:txBody>
      </p:sp>
    </p:spTree>
    <p:extLst>
      <p:ext uri="{BB962C8B-B14F-4D97-AF65-F5344CB8AC3E}">
        <p14:creationId xmlns:p14="http://schemas.microsoft.com/office/powerpoint/2010/main" val="6080394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9" name="8 - Θέση περιεχομένου"/>
          <p:cNvSpPr>
            <a:spLocks noGrp="1"/>
          </p:cNvSpPr>
          <p:nvPr>
            <p:ph idx="1"/>
          </p:nvPr>
        </p:nvSpPr>
        <p:spPr>
          <a:xfrm>
            <a:off x="457200" y="1524000"/>
            <a:ext cx="8229600" cy="45720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4" name="13 - Θέση ημερομηνίας"/>
          <p:cNvSpPr>
            <a:spLocks noGrp="1"/>
          </p:cNvSpPr>
          <p:nvPr>
            <p:ph type="dt" sz="half" idx="14"/>
          </p:nvPr>
        </p:nvSpPr>
        <p:spPr/>
        <p:txBody>
          <a:bodyPr/>
          <a:lstStyle/>
          <a:p>
            <a:fld id="{289677EB-635A-471B-9F94-1442E964461B}" type="datetimeFigureOut">
              <a:rPr lang="el-GR" smtClean="0">
                <a:solidFill>
                  <a:srgbClr val="FEFAC9"/>
                </a:solidFill>
              </a:rPr>
              <a:pPr/>
              <a:t>25/5/2018</a:t>
            </a:fld>
            <a:endParaRPr lang="el-GR">
              <a:solidFill>
                <a:srgbClr val="FEFAC9"/>
              </a:solidFill>
            </a:endParaRPr>
          </a:p>
        </p:txBody>
      </p:sp>
      <p:sp>
        <p:nvSpPr>
          <p:cNvPr id="15" name="14 - Θέση αριθμού διαφάνειας"/>
          <p:cNvSpPr>
            <a:spLocks noGrp="1"/>
          </p:cNvSpPr>
          <p:nvPr>
            <p:ph type="sldNum" sz="quarter" idx="15"/>
          </p:nvPr>
        </p:nvSpPr>
        <p:spPr/>
        <p:txBody>
          <a:bodyPr/>
          <a:lstStyle>
            <a:lvl1pPr algn="ctr">
              <a:defRPr/>
            </a:lvl1pPr>
          </a:lstStyle>
          <a:p>
            <a:fld id="{56105842-3EBB-4171-BADD-E90D1B0299AC}" type="slidenum">
              <a:rPr lang="el-GR" smtClean="0">
                <a:solidFill>
                  <a:srgbClr val="FEFAC9"/>
                </a:solidFill>
              </a:rPr>
              <a:pPr/>
              <a:t>‹#›</a:t>
            </a:fld>
            <a:endParaRPr lang="el-GR">
              <a:solidFill>
                <a:srgbClr val="FEFAC9"/>
              </a:solidFill>
            </a:endParaRPr>
          </a:p>
        </p:txBody>
      </p:sp>
      <p:sp>
        <p:nvSpPr>
          <p:cNvPr id="16" name="15 - Θέση υποσέλιδου"/>
          <p:cNvSpPr>
            <a:spLocks noGrp="1"/>
          </p:cNvSpPr>
          <p:nvPr>
            <p:ph type="ftr" sz="quarter" idx="16"/>
          </p:nvPr>
        </p:nvSpPr>
        <p:spPr/>
        <p:txBody>
          <a:bodyPr/>
          <a:lstStyle/>
          <a:p>
            <a:endParaRPr lang="el-GR">
              <a:solidFill>
                <a:srgbClr val="FEFAC9"/>
              </a:solidFill>
            </a:endParaRPr>
          </a:p>
        </p:txBody>
      </p:sp>
      <p:sp>
        <p:nvSpPr>
          <p:cNvPr id="17" name="16 - Τίτλος"/>
          <p:cNvSpPr>
            <a:spLocks noGrp="1"/>
          </p:cNvSpPr>
          <p:nvPr>
            <p:ph type="title"/>
          </p:nvPr>
        </p:nvSpPr>
        <p:spPr/>
        <p:txBody>
          <a:bodyPr rtlCol="0" anchor="b" anchorCtr="0"/>
          <a:lstStyle/>
          <a:p>
            <a:r>
              <a:rPr kumimoji="0" lang="el-GR" smtClean="0"/>
              <a:t>Kλικ για επεξεργασία του τίτλου</a:t>
            </a:r>
            <a:endParaRPr kumimoji="0" lang="en-US"/>
          </a:p>
        </p:txBody>
      </p:sp>
    </p:spTree>
    <p:extLst>
      <p:ext uri="{BB962C8B-B14F-4D97-AF65-F5344CB8AC3E}">
        <p14:creationId xmlns:p14="http://schemas.microsoft.com/office/powerpoint/2010/main" val="175152259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4" name="3 - Θέση ημερομηνίας"/>
          <p:cNvSpPr>
            <a:spLocks noGrp="1"/>
          </p:cNvSpPr>
          <p:nvPr>
            <p:ph type="dt" sz="half" idx="10"/>
          </p:nvPr>
        </p:nvSpPr>
        <p:spPr/>
        <p:txBody>
          <a:bodyPr/>
          <a:lstStyle/>
          <a:p>
            <a:fld id="{289677EB-635A-471B-9F94-1442E964461B}" type="datetimeFigureOut">
              <a:rPr lang="el-GR" smtClean="0">
                <a:solidFill>
                  <a:srgbClr val="FEFAC9"/>
                </a:solidFill>
              </a:rPr>
              <a:pPr/>
              <a:t>25/5/2018</a:t>
            </a:fld>
            <a:endParaRPr lang="el-GR">
              <a:solidFill>
                <a:srgbClr val="FEFAC9"/>
              </a:solidFill>
            </a:endParaRPr>
          </a:p>
        </p:txBody>
      </p:sp>
      <p:sp>
        <p:nvSpPr>
          <p:cNvPr id="5" name="4 - Θέση υποσέλιδου"/>
          <p:cNvSpPr>
            <a:spLocks noGrp="1"/>
          </p:cNvSpPr>
          <p:nvPr>
            <p:ph type="ftr" sz="quarter" idx="11"/>
          </p:nvPr>
        </p:nvSpPr>
        <p:spPr/>
        <p:txBody>
          <a:bodyPr/>
          <a:lstStyle/>
          <a:p>
            <a:endParaRPr lang="el-GR">
              <a:solidFill>
                <a:srgbClr val="FEFAC9"/>
              </a:solidFill>
            </a:endParaRPr>
          </a:p>
        </p:txBody>
      </p:sp>
      <p:sp>
        <p:nvSpPr>
          <p:cNvPr id="6" name="5 - Θέση αριθμού διαφάνειας"/>
          <p:cNvSpPr>
            <a:spLocks noGrp="1"/>
          </p:cNvSpPr>
          <p:nvPr>
            <p:ph type="sldNum" sz="quarter" idx="12"/>
          </p:nvPr>
        </p:nvSpPr>
        <p:spPr/>
        <p:txBody>
          <a:bodyPr/>
          <a:lstStyle/>
          <a:p>
            <a:fld id="{56105842-3EBB-4171-BADD-E90D1B0299AC}" type="slidenum">
              <a:rPr lang="el-GR" smtClean="0">
                <a:solidFill>
                  <a:srgbClr val="FEFAC9"/>
                </a:solidFill>
              </a:rPr>
              <a:pPr/>
              <a:t>‹#›</a:t>
            </a:fld>
            <a:endParaRPr lang="el-GR">
              <a:solidFill>
                <a:srgbClr val="FEFAC9"/>
              </a:solidFill>
            </a:endParaRPr>
          </a:p>
        </p:txBody>
      </p:sp>
      <p:sp>
        <p:nvSpPr>
          <p:cNvPr id="2" name="1 - Τίτλος"/>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l-GR" smtClean="0"/>
              <a:t>Kλικ για επεξεργασία των στυλ του υποδείγματος</a:t>
            </a:r>
          </a:p>
        </p:txBody>
      </p:sp>
      <p:cxnSp>
        <p:nvCxnSpPr>
          <p:cNvPr id="7" name="6 - Ευθεία γραμμή σύνδεσης"/>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0518932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5" name="4 - Θέση ημερομηνίας"/>
          <p:cNvSpPr>
            <a:spLocks noGrp="1"/>
          </p:cNvSpPr>
          <p:nvPr>
            <p:ph type="dt" sz="half" idx="10"/>
          </p:nvPr>
        </p:nvSpPr>
        <p:spPr/>
        <p:txBody>
          <a:bodyPr/>
          <a:lstStyle/>
          <a:p>
            <a:fld id="{289677EB-635A-471B-9F94-1442E964461B}" type="datetimeFigureOut">
              <a:rPr lang="el-GR" smtClean="0">
                <a:solidFill>
                  <a:srgbClr val="FEFAC9"/>
                </a:solidFill>
              </a:rPr>
              <a:pPr/>
              <a:t>25/5/2018</a:t>
            </a:fld>
            <a:endParaRPr lang="el-GR">
              <a:solidFill>
                <a:srgbClr val="FEFAC9"/>
              </a:solidFill>
            </a:endParaRPr>
          </a:p>
        </p:txBody>
      </p:sp>
      <p:sp>
        <p:nvSpPr>
          <p:cNvPr id="6" name="5 - Θέση υποσέλιδου"/>
          <p:cNvSpPr>
            <a:spLocks noGrp="1"/>
          </p:cNvSpPr>
          <p:nvPr>
            <p:ph type="ftr" sz="quarter" idx="11"/>
          </p:nvPr>
        </p:nvSpPr>
        <p:spPr/>
        <p:txBody>
          <a:bodyPr/>
          <a:lstStyle/>
          <a:p>
            <a:endParaRPr lang="el-GR">
              <a:solidFill>
                <a:srgbClr val="FEFAC9"/>
              </a:solidFill>
            </a:endParaRPr>
          </a:p>
        </p:txBody>
      </p:sp>
      <p:sp>
        <p:nvSpPr>
          <p:cNvPr id="7" name="6 - Θέση αριθμού διαφάνειας"/>
          <p:cNvSpPr>
            <a:spLocks noGrp="1"/>
          </p:cNvSpPr>
          <p:nvPr>
            <p:ph type="sldNum" sz="quarter" idx="12"/>
          </p:nvPr>
        </p:nvSpPr>
        <p:spPr/>
        <p:txBody>
          <a:bodyPr/>
          <a:lstStyle/>
          <a:p>
            <a:fld id="{56105842-3EBB-4171-BADD-E90D1B0299AC}" type="slidenum">
              <a:rPr lang="el-GR" smtClean="0">
                <a:solidFill>
                  <a:srgbClr val="FEFAC9"/>
                </a:solidFill>
              </a:rPr>
              <a:pPr/>
              <a:t>‹#›</a:t>
            </a:fld>
            <a:endParaRPr lang="el-GR">
              <a:solidFill>
                <a:srgbClr val="FEFAC9"/>
              </a:solidFill>
            </a:endParaRPr>
          </a:p>
        </p:txBody>
      </p:sp>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11" name="10 - Θέση περιεχομένου"/>
          <p:cNvSpPr>
            <a:spLocks noGrp="1"/>
          </p:cNvSpPr>
          <p:nvPr>
            <p:ph sz="half" idx="1"/>
          </p:nvPr>
        </p:nvSpPr>
        <p:spPr>
          <a:xfrm>
            <a:off x="457200" y="1524000"/>
            <a:ext cx="4059936" cy="45720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3" name="12 - Θέση περιεχομένου"/>
          <p:cNvSpPr>
            <a:spLocks noGrp="1"/>
          </p:cNvSpPr>
          <p:nvPr>
            <p:ph sz="half" idx="2"/>
          </p:nvPr>
        </p:nvSpPr>
        <p:spPr>
          <a:xfrm>
            <a:off x="4648200" y="1524000"/>
            <a:ext cx="4059936" cy="45720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Tree>
    <p:extLst>
      <p:ext uri="{BB962C8B-B14F-4D97-AF65-F5344CB8AC3E}">
        <p14:creationId xmlns:p14="http://schemas.microsoft.com/office/powerpoint/2010/main" val="272726087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9" name="8 - Θέση αριθμού διαφάνειας"/>
          <p:cNvSpPr>
            <a:spLocks noGrp="1"/>
          </p:cNvSpPr>
          <p:nvPr>
            <p:ph type="sldNum" sz="quarter" idx="12"/>
          </p:nvPr>
        </p:nvSpPr>
        <p:spPr/>
        <p:txBody>
          <a:bodyPr/>
          <a:lstStyle/>
          <a:p>
            <a:fld id="{56105842-3EBB-4171-BADD-E90D1B0299AC}" type="slidenum">
              <a:rPr lang="el-GR" smtClean="0">
                <a:solidFill>
                  <a:srgbClr val="FEFAC9"/>
                </a:solidFill>
              </a:rPr>
              <a:pPr/>
              <a:t>‹#›</a:t>
            </a:fld>
            <a:endParaRPr lang="el-GR">
              <a:solidFill>
                <a:srgbClr val="FEFAC9"/>
              </a:solidFill>
            </a:endParaRPr>
          </a:p>
        </p:txBody>
      </p:sp>
      <p:sp>
        <p:nvSpPr>
          <p:cNvPr id="8" name="7 - Θέση υποσέλιδου"/>
          <p:cNvSpPr>
            <a:spLocks noGrp="1"/>
          </p:cNvSpPr>
          <p:nvPr>
            <p:ph type="ftr" sz="quarter" idx="11"/>
          </p:nvPr>
        </p:nvSpPr>
        <p:spPr/>
        <p:txBody>
          <a:bodyPr/>
          <a:lstStyle/>
          <a:p>
            <a:endParaRPr lang="el-GR">
              <a:solidFill>
                <a:srgbClr val="FEFAC9"/>
              </a:solidFill>
            </a:endParaRPr>
          </a:p>
        </p:txBody>
      </p:sp>
      <p:sp>
        <p:nvSpPr>
          <p:cNvPr id="7" name="6 - Θέση ημερομηνίας"/>
          <p:cNvSpPr>
            <a:spLocks noGrp="1"/>
          </p:cNvSpPr>
          <p:nvPr>
            <p:ph type="dt" sz="half" idx="10"/>
          </p:nvPr>
        </p:nvSpPr>
        <p:spPr/>
        <p:txBody>
          <a:bodyPr/>
          <a:lstStyle/>
          <a:p>
            <a:fld id="{289677EB-635A-471B-9F94-1442E964461B}" type="datetimeFigureOut">
              <a:rPr lang="el-GR" smtClean="0">
                <a:solidFill>
                  <a:srgbClr val="FEFAC9"/>
                </a:solidFill>
              </a:rPr>
              <a:pPr/>
              <a:t>25/5/2018</a:t>
            </a:fld>
            <a:endParaRPr lang="el-GR">
              <a:solidFill>
                <a:srgbClr val="FEFAC9"/>
              </a:solidFill>
            </a:endParaRPr>
          </a:p>
        </p:txBody>
      </p:sp>
      <p:sp>
        <p:nvSpPr>
          <p:cNvPr id="3" name="2 - Θέση κειμένου"/>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32" name="31 - Θέση περιεχομένου"/>
          <p:cNvSpPr>
            <a:spLocks noGrp="1"/>
          </p:cNvSpPr>
          <p:nvPr>
            <p:ph sz="half" idx="2"/>
          </p:nvPr>
        </p:nvSpPr>
        <p:spPr>
          <a:xfrm>
            <a:off x="457200" y="2201896"/>
            <a:ext cx="4038600" cy="3913632"/>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34" name="33 - Θέση περιεχομένου"/>
          <p:cNvSpPr>
            <a:spLocks noGrp="1"/>
          </p:cNvSpPr>
          <p:nvPr>
            <p:ph sz="quarter" idx="4"/>
          </p:nvPr>
        </p:nvSpPr>
        <p:spPr>
          <a:xfrm>
            <a:off x="4649788" y="2201896"/>
            <a:ext cx="4038600" cy="3913632"/>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2" name="1 - Τίτλος"/>
          <p:cNvSpPr>
            <a:spLocks noGrp="1"/>
          </p:cNvSpPr>
          <p:nvPr>
            <p:ph type="title"/>
          </p:nvPr>
        </p:nvSpPr>
        <p:spPr>
          <a:xfrm>
            <a:off x="457200" y="155448"/>
            <a:ext cx="8229600" cy="1143000"/>
          </a:xfrm>
        </p:spPr>
        <p:txBody>
          <a:bodyPr anchor="b" anchorCtr="0"/>
          <a:lstStyle>
            <a:lvl1pPr>
              <a:defRPr/>
            </a:lvl1pPr>
          </a:lstStyle>
          <a:p>
            <a:r>
              <a:rPr kumimoji="0" lang="el-GR" smtClean="0"/>
              <a:t>Kλικ για επεξεργασία του τίτλου</a:t>
            </a:r>
            <a:endParaRPr kumimoji="0" lang="en-US"/>
          </a:p>
        </p:txBody>
      </p:sp>
      <p:sp>
        <p:nvSpPr>
          <p:cNvPr id="12" name="11 - Θέση κειμένου"/>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cxnSp>
        <p:nvCxnSpPr>
          <p:cNvPr id="10" name="9 - Ευθεία γραμμή σύνδεσης"/>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16 - Ευθεία γραμμή σύνδεσης"/>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566487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9" name="8 - Θέση αριθμού διαφάνειας"/>
          <p:cNvSpPr>
            <a:spLocks noGrp="1"/>
          </p:cNvSpPr>
          <p:nvPr>
            <p:ph type="sldNum" sz="quarter" idx="12"/>
          </p:nvPr>
        </p:nvSpPr>
        <p:spPr/>
        <p:txBody>
          <a:bodyPr/>
          <a:lstStyle/>
          <a:p>
            <a:fld id="{56105842-3EBB-4171-BADD-E90D1B0299AC}" type="slidenum">
              <a:rPr lang="el-GR" smtClean="0">
                <a:solidFill>
                  <a:srgbClr val="FEFAC9"/>
                </a:solidFill>
              </a:rPr>
              <a:pPr/>
              <a:t>‹#›</a:t>
            </a:fld>
            <a:endParaRPr lang="el-GR">
              <a:solidFill>
                <a:srgbClr val="FEFAC9"/>
              </a:solidFill>
            </a:endParaRPr>
          </a:p>
        </p:txBody>
      </p:sp>
      <p:sp>
        <p:nvSpPr>
          <p:cNvPr id="8" name="7 - Θέση υποσέλιδου"/>
          <p:cNvSpPr>
            <a:spLocks noGrp="1"/>
          </p:cNvSpPr>
          <p:nvPr>
            <p:ph type="ftr" sz="quarter" idx="11"/>
          </p:nvPr>
        </p:nvSpPr>
        <p:spPr/>
        <p:txBody>
          <a:bodyPr/>
          <a:lstStyle/>
          <a:p>
            <a:endParaRPr lang="el-GR">
              <a:solidFill>
                <a:srgbClr val="FEFAC9"/>
              </a:solidFill>
            </a:endParaRPr>
          </a:p>
        </p:txBody>
      </p:sp>
      <p:sp>
        <p:nvSpPr>
          <p:cNvPr id="7" name="6 - Θέση ημερομηνίας"/>
          <p:cNvSpPr>
            <a:spLocks noGrp="1"/>
          </p:cNvSpPr>
          <p:nvPr>
            <p:ph type="dt" sz="half" idx="10"/>
          </p:nvPr>
        </p:nvSpPr>
        <p:spPr/>
        <p:txBody>
          <a:bodyPr/>
          <a:lstStyle/>
          <a:p>
            <a:fld id="{289677EB-635A-471B-9F94-1442E964461B}" type="datetimeFigureOut">
              <a:rPr lang="el-GR" smtClean="0">
                <a:solidFill>
                  <a:srgbClr val="FEFAC9"/>
                </a:solidFill>
              </a:rPr>
              <a:pPr/>
              <a:t>25/5/2018</a:t>
            </a:fld>
            <a:endParaRPr lang="el-GR">
              <a:solidFill>
                <a:srgbClr val="FEFAC9"/>
              </a:solidFill>
            </a:endParaRPr>
          </a:p>
        </p:txBody>
      </p:sp>
      <p:sp>
        <p:nvSpPr>
          <p:cNvPr id="3" name="2 - Θέση κειμένου"/>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32" name="31 - Θέση περιεχομένου"/>
          <p:cNvSpPr>
            <a:spLocks noGrp="1"/>
          </p:cNvSpPr>
          <p:nvPr>
            <p:ph sz="half" idx="2"/>
          </p:nvPr>
        </p:nvSpPr>
        <p:spPr>
          <a:xfrm>
            <a:off x="457200" y="2201896"/>
            <a:ext cx="4038600" cy="3913632"/>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34" name="33 - Θέση περιεχομένου"/>
          <p:cNvSpPr>
            <a:spLocks noGrp="1"/>
          </p:cNvSpPr>
          <p:nvPr>
            <p:ph sz="quarter" idx="4"/>
          </p:nvPr>
        </p:nvSpPr>
        <p:spPr>
          <a:xfrm>
            <a:off x="4649788" y="2201896"/>
            <a:ext cx="4038600" cy="3913632"/>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2" name="1 - Τίτλος"/>
          <p:cNvSpPr>
            <a:spLocks noGrp="1"/>
          </p:cNvSpPr>
          <p:nvPr>
            <p:ph type="title"/>
          </p:nvPr>
        </p:nvSpPr>
        <p:spPr>
          <a:xfrm>
            <a:off x="457200" y="155448"/>
            <a:ext cx="8229600" cy="1143000"/>
          </a:xfrm>
        </p:spPr>
        <p:txBody>
          <a:bodyPr anchor="b" anchorCtr="0"/>
          <a:lstStyle>
            <a:lvl1pPr>
              <a:defRPr/>
            </a:lvl1pPr>
          </a:lstStyle>
          <a:p>
            <a:r>
              <a:rPr kumimoji="0" lang="el-GR" smtClean="0"/>
              <a:t>Kλικ για επεξεργασία του τίτλου</a:t>
            </a:r>
            <a:endParaRPr kumimoji="0" lang="en-US"/>
          </a:p>
        </p:txBody>
      </p:sp>
      <p:sp>
        <p:nvSpPr>
          <p:cNvPr id="12" name="11 - Θέση κειμένου"/>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cxnSp>
        <p:nvCxnSpPr>
          <p:cNvPr id="10" name="9 - Ευθεία γραμμή σύνδεσης"/>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16 - Ευθεία γραμμή σύνδεσης"/>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3858313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3" name="2 - Θέση ημερομηνίας"/>
          <p:cNvSpPr>
            <a:spLocks noGrp="1"/>
          </p:cNvSpPr>
          <p:nvPr>
            <p:ph type="dt" sz="half" idx="10"/>
          </p:nvPr>
        </p:nvSpPr>
        <p:spPr/>
        <p:txBody>
          <a:bodyPr/>
          <a:lstStyle/>
          <a:p>
            <a:fld id="{289677EB-635A-471B-9F94-1442E964461B}" type="datetimeFigureOut">
              <a:rPr lang="el-GR" smtClean="0">
                <a:solidFill>
                  <a:srgbClr val="FEFAC9"/>
                </a:solidFill>
              </a:rPr>
              <a:pPr/>
              <a:t>25/5/2018</a:t>
            </a:fld>
            <a:endParaRPr lang="el-GR">
              <a:solidFill>
                <a:srgbClr val="FEFAC9"/>
              </a:solidFill>
            </a:endParaRPr>
          </a:p>
        </p:txBody>
      </p:sp>
      <p:sp>
        <p:nvSpPr>
          <p:cNvPr id="4" name="3 - Θέση υποσέλιδου"/>
          <p:cNvSpPr>
            <a:spLocks noGrp="1"/>
          </p:cNvSpPr>
          <p:nvPr>
            <p:ph type="ftr" sz="quarter" idx="11"/>
          </p:nvPr>
        </p:nvSpPr>
        <p:spPr/>
        <p:txBody>
          <a:bodyPr/>
          <a:lstStyle/>
          <a:p>
            <a:endParaRPr lang="el-GR">
              <a:solidFill>
                <a:srgbClr val="FEFAC9"/>
              </a:solidFill>
            </a:endParaRPr>
          </a:p>
        </p:txBody>
      </p:sp>
      <p:sp>
        <p:nvSpPr>
          <p:cNvPr id="5" name="4 - Θέση αριθμού διαφάνειας"/>
          <p:cNvSpPr>
            <a:spLocks noGrp="1"/>
          </p:cNvSpPr>
          <p:nvPr>
            <p:ph type="sldNum" sz="quarter" idx="12"/>
          </p:nvPr>
        </p:nvSpPr>
        <p:spPr/>
        <p:txBody>
          <a:bodyPr/>
          <a:lstStyle/>
          <a:p>
            <a:fld id="{56105842-3EBB-4171-BADD-E90D1B0299AC}" type="slidenum">
              <a:rPr lang="el-GR" smtClean="0">
                <a:solidFill>
                  <a:srgbClr val="FEFAC9"/>
                </a:solidFill>
              </a:rPr>
              <a:pPr/>
              <a:t>‹#›</a:t>
            </a:fld>
            <a:endParaRPr lang="el-GR">
              <a:solidFill>
                <a:srgbClr val="FEFAC9"/>
              </a:solidFill>
            </a:endParaRPr>
          </a:p>
        </p:txBody>
      </p:sp>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Tree>
    <p:extLst>
      <p:ext uri="{BB962C8B-B14F-4D97-AF65-F5344CB8AC3E}">
        <p14:creationId xmlns:p14="http://schemas.microsoft.com/office/powerpoint/2010/main" val="122580204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289677EB-635A-471B-9F94-1442E964461B}" type="datetimeFigureOut">
              <a:rPr lang="el-GR" smtClean="0">
                <a:solidFill>
                  <a:srgbClr val="FEFAC9"/>
                </a:solidFill>
              </a:rPr>
              <a:pPr/>
              <a:t>25/5/2018</a:t>
            </a:fld>
            <a:endParaRPr lang="el-GR">
              <a:solidFill>
                <a:srgbClr val="FEFAC9"/>
              </a:solidFill>
            </a:endParaRPr>
          </a:p>
        </p:txBody>
      </p:sp>
      <p:sp>
        <p:nvSpPr>
          <p:cNvPr id="3" name="2 - Θέση υποσέλιδου"/>
          <p:cNvSpPr>
            <a:spLocks noGrp="1"/>
          </p:cNvSpPr>
          <p:nvPr>
            <p:ph type="ftr" sz="quarter" idx="11"/>
          </p:nvPr>
        </p:nvSpPr>
        <p:spPr/>
        <p:txBody>
          <a:bodyPr/>
          <a:lstStyle/>
          <a:p>
            <a:endParaRPr lang="el-GR">
              <a:solidFill>
                <a:srgbClr val="FEFAC9"/>
              </a:solidFill>
            </a:endParaRPr>
          </a:p>
        </p:txBody>
      </p:sp>
      <p:sp>
        <p:nvSpPr>
          <p:cNvPr id="4" name="3 - Θέση αριθμού διαφάνειας"/>
          <p:cNvSpPr>
            <a:spLocks noGrp="1"/>
          </p:cNvSpPr>
          <p:nvPr>
            <p:ph type="sldNum" sz="quarter" idx="12"/>
          </p:nvPr>
        </p:nvSpPr>
        <p:spPr/>
        <p:txBody>
          <a:bodyPr/>
          <a:lstStyle/>
          <a:p>
            <a:fld id="{56105842-3EBB-4171-BADD-E90D1B0299AC}" type="slidenum">
              <a:rPr lang="el-GR" smtClean="0">
                <a:solidFill>
                  <a:srgbClr val="FEFAC9"/>
                </a:solidFill>
              </a:rPr>
              <a:pPr/>
              <a:t>‹#›</a:t>
            </a:fld>
            <a:endParaRPr lang="el-GR">
              <a:solidFill>
                <a:srgbClr val="FEFAC9"/>
              </a:solidFill>
            </a:endParaRPr>
          </a:p>
        </p:txBody>
      </p:sp>
    </p:spTree>
    <p:extLst>
      <p:ext uri="{BB962C8B-B14F-4D97-AF65-F5344CB8AC3E}">
        <p14:creationId xmlns:p14="http://schemas.microsoft.com/office/powerpoint/2010/main" val="69534977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spTree>
      <p:nvGrpSpPr>
        <p:cNvPr id="1" name=""/>
        <p:cNvGrpSpPr/>
        <p:nvPr/>
      </p:nvGrpSpPr>
      <p:grpSpPr>
        <a:xfrm>
          <a:off x="0" y="0"/>
          <a:ext cx="0" cy="0"/>
          <a:chOff x="0" y="0"/>
          <a:chExt cx="0" cy="0"/>
        </a:xfrm>
      </p:grpSpPr>
      <p:sp>
        <p:nvSpPr>
          <p:cNvPr id="29" name="28 - Θέση περιεχομένου"/>
          <p:cNvSpPr>
            <a:spLocks noGrp="1"/>
          </p:cNvSpPr>
          <p:nvPr>
            <p:ph sz="quarter" idx="1"/>
          </p:nvPr>
        </p:nvSpPr>
        <p:spPr>
          <a:xfrm>
            <a:off x="457200" y="457200"/>
            <a:ext cx="6248400" cy="57150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3" name="2 - Θέση κειμένου"/>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l-GR" smtClean="0"/>
              <a:t>Kλικ για επεξεργασία των στυλ του υποδείγματος</a:t>
            </a:r>
          </a:p>
        </p:txBody>
      </p:sp>
      <p:sp>
        <p:nvSpPr>
          <p:cNvPr id="31" name="30 - Τίτλος"/>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l-GR" smtClean="0"/>
              <a:t>Kλικ για επεξεργασία του τίτλου</a:t>
            </a:r>
            <a:endParaRPr kumimoji="0" lang="en-US"/>
          </a:p>
        </p:txBody>
      </p:sp>
      <p:sp>
        <p:nvSpPr>
          <p:cNvPr id="8" name="7 - Θέση ημερομηνίας"/>
          <p:cNvSpPr>
            <a:spLocks noGrp="1"/>
          </p:cNvSpPr>
          <p:nvPr>
            <p:ph type="dt" sz="half" idx="14"/>
          </p:nvPr>
        </p:nvSpPr>
        <p:spPr/>
        <p:txBody>
          <a:bodyPr/>
          <a:lstStyle/>
          <a:p>
            <a:fld id="{289677EB-635A-471B-9F94-1442E964461B}" type="datetimeFigureOut">
              <a:rPr lang="el-GR" smtClean="0">
                <a:solidFill>
                  <a:srgbClr val="FEFAC9"/>
                </a:solidFill>
              </a:rPr>
              <a:pPr/>
              <a:t>25/5/2018</a:t>
            </a:fld>
            <a:endParaRPr lang="el-GR">
              <a:solidFill>
                <a:srgbClr val="FEFAC9"/>
              </a:solidFill>
            </a:endParaRPr>
          </a:p>
        </p:txBody>
      </p:sp>
      <p:sp>
        <p:nvSpPr>
          <p:cNvPr id="9" name="8 - Θέση αριθμού διαφάνειας"/>
          <p:cNvSpPr>
            <a:spLocks noGrp="1"/>
          </p:cNvSpPr>
          <p:nvPr>
            <p:ph type="sldNum" sz="quarter" idx="15"/>
          </p:nvPr>
        </p:nvSpPr>
        <p:spPr/>
        <p:txBody>
          <a:bodyPr/>
          <a:lstStyle/>
          <a:p>
            <a:fld id="{56105842-3EBB-4171-BADD-E90D1B0299AC}" type="slidenum">
              <a:rPr lang="el-GR" smtClean="0">
                <a:solidFill>
                  <a:srgbClr val="FEFAC9"/>
                </a:solidFill>
              </a:rPr>
              <a:pPr/>
              <a:t>‹#›</a:t>
            </a:fld>
            <a:endParaRPr lang="el-GR">
              <a:solidFill>
                <a:srgbClr val="FEFAC9"/>
              </a:solidFill>
            </a:endParaRPr>
          </a:p>
        </p:txBody>
      </p:sp>
      <p:sp>
        <p:nvSpPr>
          <p:cNvPr id="10" name="9 - Θέση υποσέλιδου"/>
          <p:cNvSpPr>
            <a:spLocks noGrp="1"/>
          </p:cNvSpPr>
          <p:nvPr>
            <p:ph type="ftr" sz="quarter" idx="16"/>
          </p:nvPr>
        </p:nvSpPr>
        <p:spPr/>
        <p:txBody>
          <a:bodyPr/>
          <a:lstStyle/>
          <a:p>
            <a:endParaRPr lang="el-GR">
              <a:solidFill>
                <a:srgbClr val="FEFAC9"/>
              </a:solidFill>
            </a:endParaRPr>
          </a:p>
        </p:txBody>
      </p:sp>
    </p:spTree>
    <p:extLst>
      <p:ext uri="{BB962C8B-B14F-4D97-AF65-F5344CB8AC3E}">
        <p14:creationId xmlns:p14="http://schemas.microsoft.com/office/powerpoint/2010/main" val="83142850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l-GR" smtClean="0"/>
              <a:t>Kλικ για επεξεργασία του τίτλου</a:t>
            </a:r>
            <a:endParaRPr kumimoji="0" lang="en-US"/>
          </a:p>
        </p:txBody>
      </p:sp>
      <p:sp>
        <p:nvSpPr>
          <p:cNvPr id="3" name="2 - Θέση εικόνας"/>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l-GR" smtClean="0"/>
              <a:t>Κάντε κλικ στο εικονίδιο για να προσθέσετε μια εικόνα</a:t>
            </a:r>
            <a:endParaRPr kumimoji="0" lang="en-US"/>
          </a:p>
        </p:txBody>
      </p:sp>
      <p:sp>
        <p:nvSpPr>
          <p:cNvPr id="4" name="3 - Θέση κειμένου"/>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l-GR" smtClean="0"/>
              <a:t>Kλικ για επεξεργασία των στυλ του υποδείγματος</a:t>
            </a:r>
          </a:p>
        </p:txBody>
      </p:sp>
      <p:sp>
        <p:nvSpPr>
          <p:cNvPr id="8" name="7 - Θέση ημερομηνίας"/>
          <p:cNvSpPr>
            <a:spLocks noGrp="1"/>
          </p:cNvSpPr>
          <p:nvPr>
            <p:ph type="dt" sz="half" idx="10"/>
          </p:nvPr>
        </p:nvSpPr>
        <p:spPr/>
        <p:txBody>
          <a:bodyPr/>
          <a:lstStyle/>
          <a:p>
            <a:fld id="{289677EB-635A-471B-9F94-1442E964461B}" type="datetimeFigureOut">
              <a:rPr lang="el-GR" smtClean="0">
                <a:solidFill>
                  <a:srgbClr val="FEFAC9"/>
                </a:solidFill>
              </a:rPr>
              <a:pPr/>
              <a:t>25/5/2018</a:t>
            </a:fld>
            <a:endParaRPr lang="el-GR">
              <a:solidFill>
                <a:srgbClr val="FEFAC9"/>
              </a:solidFill>
            </a:endParaRPr>
          </a:p>
        </p:txBody>
      </p:sp>
      <p:sp>
        <p:nvSpPr>
          <p:cNvPr id="9" name="8 - Θέση αριθμού διαφάνειας"/>
          <p:cNvSpPr>
            <a:spLocks noGrp="1"/>
          </p:cNvSpPr>
          <p:nvPr>
            <p:ph type="sldNum" sz="quarter" idx="11"/>
          </p:nvPr>
        </p:nvSpPr>
        <p:spPr/>
        <p:txBody>
          <a:bodyPr/>
          <a:lstStyle/>
          <a:p>
            <a:fld id="{56105842-3EBB-4171-BADD-E90D1B0299AC}" type="slidenum">
              <a:rPr lang="el-GR" smtClean="0">
                <a:solidFill>
                  <a:srgbClr val="FEFAC9"/>
                </a:solidFill>
              </a:rPr>
              <a:pPr/>
              <a:t>‹#›</a:t>
            </a:fld>
            <a:endParaRPr lang="el-GR">
              <a:solidFill>
                <a:srgbClr val="FEFAC9"/>
              </a:solidFill>
            </a:endParaRPr>
          </a:p>
        </p:txBody>
      </p:sp>
      <p:sp>
        <p:nvSpPr>
          <p:cNvPr id="10" name="9 - Θέση υποσέλιδου"/>
          <p:cNvSpPr>
            <a:spLocks noGrp="1"/>
          </p:cNvSpPr>
          <p:nvPr>
            <p:ph type="ftr" sz="quarter" idx="12"/>
          </p:nvPr>
        </p:nvSpPr>
        <p:spPr/>
        <p:txBody>
          <a:bodyPr/>
          <a:lstStyle/>
          <a:p>
            <a:endParaRPr lang="el-GR">
              <a:solidFill>
                <a:srgbClr val="FEFAC9"/>
              </a:solidFill>
            </a:endParaRPr>
          </a:p>
        </p:txBody>
      </p:sp>
    </p:spTree>
    <p:extLst>
      <p:ext uri="{BB962C8B-B14F-4D97-AF65-F5344CB8AC3E}">
        <p14:creationId xmlns:p14="http://schemas.microsoft.com/office/powerpoint/2010/main" val="318815679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289677EB-635A-471B-9F94-1442E964461B}" type="datetimeFigureOut">
              <a:rPr lang="el-GR" smtClean="0">
                <a:solidFill>
                  <a:srgbClr val="FEFAC9"/>
                </a:solidFill>
              </a:rPr>
              <a:pPr/>
              <a:t>25/5/2018</a:t>
            </a:fld>
            <a:endParaRPr lang="el-GR">
              <a:solidFill>
                <a:srgbClr val="FEFAC9"/>
              </a:solidFill>
            </a:endParaRPr>
          </a:p>
        </p:txBody>
      </p:sp>
      <p:sp>
        <p:nvSpPr>
          <p:cNvPr id="5" name="4 - Θέση υποσέλιδου"/>
          <p:cNvSpPr>
            <a:spLocks noGrp="1"/>
          </p:cNvSpPr>
          <p:nvPr>
            <p:ph type="ftr" sz="quarter" idx="11"/>
          </p:nvPr>
        </p:nvSpPr>
        <p:spPr/>
        <p:txBody>
          <a:bodyPr/>
          <a:lstStyle/>
          <a:p>
            <a:endParaRPr lang="el-GR">
              <a:solidFill>
                <a:srgbClr val="FEFAC9"/>
              </a:solidFill>
            </a:endParaRPr>
          </a:p>
        </p:txBody>
      </p:sp>
      <p:sp>
        <p:nvSpPr>
          <p:cNvPr id="6" name="5 - Θέση αριθμού διαφάνειας"/>
          <p:cNvSpPr>
            <a:spLocks noGrp="1"/>
          </p:cNvSpPr>
          <p:nvPr>
            <p:ph type="sldNum" sz="quarter" idx="12"/>
          </p:nvPr>
        </p:nvSpPr>
        <p:spPr/>
        <p:txBody>
          <a:bodyPr/>
          <a:lstStyle/>
          <a:p>
            <a:fld id="{56105842-3EBB-4171-BADD-E90D1B0299AC}" type="slidenum">
              <a:rPr lang="el-GR" smtClean="0">
                <a:solidFill>
                  <a:srgbClr val="FEFAC9"/>
                </a:solidFill>
              </a:rPr>
              <a:pPr/>
              <a:t>‹#›</a:t>
            </a:fld>
            <a:endParaRPr lang="el-GR">
              <a:solidFill>
                <a:srgbClr val="FEFAC9"/>
              </a:solidFill>
            </a:endParaRPr>
          </a:p>
        </p:txBody>
      </p:sp>
    </p:spTree>
    <p:extLst>
      <p:ext uri="{BB962C8B-B14F-4D97-AF65-F5344CB8AC3E}">
        <p14:creationId xmlns:p14="http://schemas.microsoft.com/office/powerpoint/2010/main" val="263005011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289677EB-635A-471B-9F94-1442E964461B}" type="datetimeFigureOut">
              <a:rPr lang="el-GR" smtClean="0">
                <a:solidFill>
                  <a:srgbClr val="FEFAC9"/>
                </a:solidFill>
              </a:rPr>
              <a:pPr/>
              <a:t>25/5/2018</a:t>
            </a:fld>
            <a:endParaRPr lang="el-GR">
              <a:solidFill>
                <a:srgbClr val="FEFAC9"/>
              </a:solidFill>
            </a:endParaRPr>
          </a:p>
        </p:txBody>
      </p:sp>
      <p:sp>
        <p:nvSpPr>
          <p:cNvPr id="5" name="4 - Θέση υποσέλιδου"/>
          <p:cNvSpPr>
            <a:spLocks noGrp="1"/>
          </p:cNvSpPr>
          <p:nvPr>
            <p:ph type="ftr" sz="quarter" idx="11"/>
          </p:nvPr>
        </p:nvSpPr>
        <p:spPr/>
        <p:txBody>
          <a:bodyPr/>
          <a:lstStyle/>
          <a:p>
            <a:endParaRPr lang="el-GR">
              <a:solidFill>
                <a:srgbClr val="FEFAC9"/>
              </a:solidFill>
            </a:endParaRPr>
          </a:p>
        </p:txBody>
      </p:sp>
      <p:sp>
        <p:nvSpPr>
          <p:cNvPr id="6" name="5 - Θέση αριθμού διαφάνειας"/>
          <p:cNvSpPr>
            <a:spLocks noGrp="1"/>
          </p:cNvSpPr>
          <p:nvPr>
            <p:ph type="sldNum" sz="quarter" idx="12"/>
          </p:nvPr>
        </p:nvSpPr>
        <p:spPr/>
        <p:txBody>
          <a:bodyPr/>
          <a:lstStyle/>
          <a:p>
            <a:fld id="{56105842-3EBB-4171-BADD-E90D1B0299AC}" type="slidenum">
              <a:rPr lang="el-GR" smtClean="0">
                <a:solidFill>
                  <a:srgbClr val="FEFAC9"/>
                </a:solidFill>
              </a:rPr>
              <a:pPr/>
              <a:t>‹#›</a:t>
            </a:fld>
            <a:endParaRPr lang="el-GR">
              <a:solidFill>
                <a:srgbClr val="FEFAC9"/>
              </a:solidFill>
            </a:endParaRPr>
          </a:p>
        </p:txBody>
      </p:sp>
    </p:spTree>
    <p:extLst>
      <p:ext uri="{BB962C8B-B14F-4D97-AF65-F5344CB8AC3E}">
        <p14:creationId xmlns:p14="http://schemas.microsoft.com/office/powerpoint/2010/main" val="19807507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3" name="2 - Θέση ημερομηνίας"/>
          <p:cNvSpPr>
            <a:spLocks noGrp="1"/>
          </p:cNvSpPr>
          <p:nvPr>
            <p:ph type="dt" sz="half" idx="10"/>
          </p:nvPr>
        </p:nvSpPr>
        <p:spPr/>
        <p:txBody>
          <a:bodyPr/>
          <a:lstStyle/>
          <a:p>
            <a:fld id="{289677EB-635A-471B-9F94-1442E964461B}" type="datetimeFigureOut">
              <a:rPr lang="el-GR" smtClean="0">
                <a:solidFill>
                  <a:srgbClr val="FEFAC9"/>
                </a:solidFill>
              </a:rPr>
              <a:pPr/>
              <a:t>25/5/2018</a:t>
            </a:fld>
            <a:endParaRPr lang="el-GR">
              <a:solidFill>
                <a:srgbClr val="FEFAC9"/>
              </a:solidFill>
            </a:endParaRPr>
          </a:p>
        </p:txBody>
      </p:sp>
      <p:sp>
        <p:nvSpPr>
          <p:cNvPr id="4" name="3 - Θέση υποσέλιδου"/>
          <p:cNvSpPr>
            <a:spLocks noGrp="1"/>
          </p:cNvSpPr>
          <p:nvPr>
            <p:ph type="ftr" sz="quarter" idx="11"/>
          </p:nvPr>
        </p:nvSpPr>
        <p:spPr/>
        <p:txBody>
          <a:bodyPr/>
          <a:lstStyle/>
          <a:p>
            <a:endParaRPr lang="el-GR">
              <a:solidFill>
                <a:srgbClr val="FEFAC9"/>
              </a:solidFill>
            </a:endParaRPr>
          </a:p>
        </p:txBody>
      </p:sp>
      <p:sp>
        <p:nvSpPr>
          <p:cNvPr id="5" name="4 - Θέση αριθμού διαφάνειας"/>
          <p:cNvSpPr>
            <a:spLocks noGrp="1"/>
          </p:cNvSpPr>
          <p:nvPr>
            <p:ph type="sldNum" sz="quarter" idx="12"/>
          </p:nvPr>
        </p:nvSpPr>
        <p:spPr/>
        <p:txBody>
          <a:bodyPr/>
          <a:lstStyle/>
          <a:p>
            <a:fld id="{56105842-3EBB-4171-BADD-E90D1B0299AC}" type="slidenum">
              <a:rPr lang="el-GR" smtClean="0">
                <a:solidFill>
                  <a:srgbClr val="FEFAC9"/>
                </a:solidFill>
              </a:rPr>
              <a:pPr/>
              <a:t>‹#›</a:t>
            </a:fld>
            <a:endParaRPr lang="el-GR">
              <a:solidFill>
                <a:srgbClr val="FEFAC9"/>
              </a:solidFill>
            </a:endParaRPr>
          </a:p>
        </p:txBody>
      </p:sp>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Tree>
    <p:extLst>
      <p:ext uri="{BB962C8B-B14F-4D97-AF65-F5344CB8AC3E}">
        <p14:creationId xmlns:p14="http://schemas.microsoft.com/office/powerpoint/2010/main" val="11441790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289677EB-635A-471B-9F94-1442E964461B}" type="datetimeFigureOut">
              <a:rPr lang="el-GR" smtClean="0">
                <a:solidFill>
                  <a:srgbClr val="FEFAC9"/>
                </a:solidFill>
              </a:rPr>
              <a:pPr/>
              <a:t>25/5/2018</a:t>
            </a:fld>
            <a:endParaRPr lang="el-GR">
              <a:solidFill>
                <a:srgbClr val="FEFAC9"/>
              </a:solidFill>
            </a:endParaRPr>
          </a:p>
        </p:txBody>
      </p:sp>
      <p:sp>
        <p:nvSpPr>
          <p:cNvPr id="3" name="2 - Θέση υποσέλιδου"/>
          <p:cNvSpPr>
            <a:spLocks noGrp="1"/>
          </p:cNvSpPr>
          <p:nvPr>
            <p:ph type="ftr" sz="quarter" idx="11"/>
          </p:nvPr>
        </p:nvSpPr>
        <p:spPr/>
        <p:txBody>
          <a:bodyPr/>
          <a:lstStyle/>
          <a:p>
            <a:endParaRPr lang="el-GR">
              <a:solidFill>
                <a:srgbClr val="FEFAC9"/>
              </a:solidFill>
            </a:endParaRPr>
          </a:p>
        </p:txBody>
      </p:sp>
      <p:sp>
        <p:nvSpPr>
          <p:cNvPr id="4" name="3 - Θέση αριθμού διαφάνειας"/>
          <p:cNvSpPr>
            <a:spLocks noGrp="1"/>
          </p:cNvSpPr>
          <p:nvPr>
            <p:ph type="sldNum" sz="quarter" idx="12"/>
          </p:nvPr>
        </p:nvSpPr>
        <p:spPr/>
        <p:txBody>
          <a:bodyPr/>
          <a:lstStyle/>
          <a:p>
            <a:fld id="{56105842-3EBB-4171-BADD-E90D1B0299AC}" type="slidenum">
              <a:rPr lang="el-GR" smtClean="0">
                <a:solidFill>
                  <a:srgbClr val="FEFAC9"/>
                </a:solidFill>
              </a:rPr>
              <a:pPr/>
              <a:t>‹#›</a:t>
            </a:fld>
            <a:endParaRPr lang="el-GR">
              <a:solidFill>
                <a:srgbClr val="FEFAC9"/>
              </a:solidFill>
            </a:endParaRPr>
          </a:p>
        </p:txBody>
      </p:sp>
    </p:spTree>
    <p:extLst>
      <p:ext uri="{BB962C8B-B14F-4D97-AF65-F5344CB8AC3E}">
        <p14:creationId xmlns:p14="http://schemas.microsoft.com/office/powerpoint/2010/main" val="18258291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spTree>
      <p:nvGrpSpPr>
        <p:cNvPr id="1" name=""/>
        <p:cNvGrpSpPr/>
        <p:nvPr/>
      </p:nvGrpSpPr>
      <p:grpSpPr>
        <a:xfrm>
          <a:off x="0" y="0"/>
          <a:ext cx="0" cy="0"/>
          <a:chOff x="0" y="0"/>
          <a:chExt cx="0" cy="0"/>
        </a:xfrm>
      </p:grpSpPr>
      <p:sp>
        <p:nvSpPr>
          <p:cNvPr id="29" name="28 - Θέση περιεχομένου"/>
          <p:cNvSpPr>
            <a:spLocks noGrp="1"/>
          </p:cNvSpPr>
          <p:nvPr>
            <p:ph sz="quarter" idx="1"/>
          </p:nvPr>
        </p:nvSpPr>
        <p:spPr>
          <a:xfrm>
            <a:off x="457200" y="457200"/>
            <a:ext cx="6248400" cy="57150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3" name="2 - Θέση κειμένου"/>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l-GR" smtClean="0"/>
              <a:t>Kλικ για επεξεργασία των στυλ του υποδείγματος</a:t>
            </a:r>
          </a:p>
        </p:txBody>
      </p:sp>
      <p:sp>
        <p:nvSpPr>
          <p:cNvPr id="31" name="30 - Τίτλος"/>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l-GR" smtClean="0"/>
              <a:t>Kλικ για επεξεργασία του τίτλου</a:t>
            </a:r>
            <a:endParaRPr kumimoji="0" lang="en-US"/>
          </a:p>
        </p:txBody>
      </p:sp>
      <p:sp>
        <p:nvSpPr>
          <p:cNvPr id="8" name="7 - Θέση ημερομηνίας"/>
          <p:cNvSpPr>
            <a:spLocks noGrp="1"/>
          </p:cNvSpPr>
          <p:nvPr>
            <p:ph type="dt" sz="half" idx="14"/>
          </p:nvPr>
        </p:nvSpPr>
        <p:spPr/>
        <p:txBody>
          <a:bodyPr/>
          <a:lstStyle/>
          <a:p>
            <a:fld id="{289677EB-635A-471B-9F94-1442E964461B}" type="datetimeFigureOut">
              <a:rPr lang="el-GR" smtClean="0">
                <a:solidFill>
                  <a:srgbClr val="FEFAC9"/>
                </a:solidFill>
              </a:rPr>
              <a:pPr/>
              <a:t>25/5/2018</a:t>
            </a:fld>
            <a:endParaRPr lang="el-GR">
              <a:solidFill>
                <a:srgbClr val="FEFAC9"/>
              </a:solidFill>
            </a:endParaRPr>
          </a:p>
        </p:txBody>
      </p:sp>
      <p:sp>
        <p:nvSpPr>
          <p:cNvPr id="9" name="8 - Θέση αριθμού διαφάνειας"/>
          <p:cNvSpPr>
            <a:spLocks noGrp="1"/>
          </p:cNvSpPr>
          <p:nvPr>
            <p:ph type="sldNum" sz="quarter" idx="15"/>
          </p:nvPr>
        </p:nvSpPr>
        <p:spPr/>
        <p:txBody>
          <a:bodyPr/>
          <a:lstStyle/>
          <a:p>
            <a:fld id="{56105842-3EBB-4171-BADD-E90D1B0299AC}" type="slidenum">
              <a:rPr lang="el-GR" smtClean="0">
                <a:solidFill>
                  <a:srgbClr val="FEFAC9"/>
                </a:solidFill>
              </a:rPr>
              <a:pPr/>
              <a:t>‹#›</a:t>
            </a:fld>
            <a:endParaRPr lang="el-GR">
              <a:solidFill>
                <a:srgbClr val="FEFAC9"/>
              </a:solidFill>
            </a:endParaRPr>
          </a:p>
        </p:txBody>
      </p:sp>
      <p:sp>
        <p:nvSpPr>
          <p:cNvPr id="10" name="9 - Θέση υποσέλιδου"/>
          <p:cNvSpPr>
            <a:spLocks noGrp="1"/>
          </p:cNvSpPr>
          <p:nvPr>
            <p:ph type="ftr" sz="quarter" idx="16"/>
          </p:nvPr>
        </p:nvSpPr>
        <p:spPr/>
        <p:txBody>
          <a:bodyPr/>
          <a:lstStyle/>
          <a:p>
            <a:endParaRPr lang="el-GR">
              <a:solidFill>
                <a:srgbClr val="FEFAC9"/>
              </a:solidFill>
            </a:endParaRPr>
          </a:p>
        </p:txBody>
      </p:sp>
    </p:spTree>
    <p:extLst>
      <p:ext uri="{BB962C8B-B14F-4D97-AF65-F5344CB8AC3E}">
        <p14:creationId xmlns:p14="http://schemas.microsoft.com/office/powerpoint/2010/main" val="28328443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l-GR" smtClean="0"/>
              <a:t>Kλικ για επεξεργασία του τίτλου</a:t>
            </a:r>
            <a:endParaRPr kumimoji="0" lang="en-US"/>
          </a:p>
        </p:txBody>
      </p:sp>
      <p:sp>
        <p:nvSpPr>
          <p:cNvPr id="3" name="2 - Θέση εικόνας"/>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l-GR" smtClean="0"/>
              <a:t>Κάντε κλικ στο εικονίδιο για να προσθέσετε μια εικόνα</a:t>
            </a:r>
            <a:endParaRPr kumimoji="0" lang="en-US"/>
          </a:p>
        </p:txBody>
      </p:sp>
      <p:sp>
        <p:nvSpPr>
          <p:cNvPr id="4" name="3 - Θέση κειμένου"/>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l-GR" smtClean="0"/>
              <a:t>Kλικ για επεξεργασία των στυλ του υποδείγματος</a:t>
            </a:r>
          </a:p>
        </p:txBody>
      </p:sp>
      <p:sp>
        <p:nvSpPr>
          <p:cNvPr id="8" name="7 - Θέση ημερομηνίας"/>
          <p:cNvSpPr>
            <a:spLocks noGrp="1"/>
          </p:cNvSpPr>
          <p:nvPr>
            <p:ph type="dt" sz="half" idx="10"/>
          </p:nvPr>
        </p:nvSpPr>
        <p:spPr/>
        <p:txBody>
          <a:bodyPr/>
          <a:lstStyle/>
          <a:p>
            <a:fld id="{289677EB-635A-471B-9F94-1442E964461B}" type="datetimeFigureOut">
              <a:rPr lang="el-GR" smtClean="0">
                <a:solidFill>
                  <a:srgbClr val="FEFAC9"/>
                </a:solidFill>
              </a:rPr>
              <a:pPr/>
              <a:t>25/5/2018</a:t>
            </a:fld>
            <a:endParaRPr lang="el-GR">
              <a:solidFill>
                <a:srgbClr val="FEFAC9"/>
              </a:solidFill>
            </a:endParaRPr>
          </a:p>
        </p:txBody>
      </p:sp>
      <p:sp>
        <p:nvSpPr>
          <p:cNvPr id="9" name="8 - Θέση αριθμού διαφάνειας"/>
          <p:cNvSpPr>
            <a:spLocks noGrp="1"/>
          </p:cNvSpPr>
          <p:nvPr>
            <p:ph type="sldNum" sz="quarter" idx="11"/>
          </p:nvPr>
        </p:nvSpPr>
        <p:spPr/>
        <p:txBody>
          <a:bodyPr/>
          <a:lstStyle/>
          <a:p>
            <a:fld id="{56105842-3EBB-4171-BADD-E90D1B0299AC}" type="slidenum">
              <a:rPr lang="el-GR" smtClean="0">
                <a:solidFill>
                  <a:srgbClr val="FEFAC9"/>
                </a:solidFill>
              </a:rPr>
              <a:pPr/>
              <a:t>‹#›</a:t>
            </a:fld>
            <a:endParaRPr lang="el-GR">
              <a:solidFill>
                <a:srgbClr val="FEFAC9"/>
              </a:solidFill>
            </a:endParaRPr>
          </a:p>
        </p:txBody>
      </p:sp>
      <p:sp>
        <p:nvSpPr>
          <p:cNvPr id="10" name="9 - Θέση υποσέλιδου"/>
          <p:cNvSpPr>
            <a:spLocks noGrp="1"/>
          </p:cNvSpPr>
          <p:nvPr>
            <p:ph type="ftr" sz="quarter" idx="12"/>
          </p:nvPr>
        </p:nvSpPr>
        <p:spPr/>
        <p:txBody>
          <a:bodyPr/>
          <a:lstStyle/>
          <a:p>
            <a:endParaRPr lang="el-GR">
              <a:solidFill>
                <a:srgbClr val="FEFAC9"/>
              </a:solidFill>
            </a:endParaRPr>
          </a:p>
        </p:txBody>
      </p:sp>
    </p:spTree>
    <p:extLst>
      <p:ext uri="{BB962C8B-B14F-4D97-AF65-F5344CB8AC3E}">
        <p14:creationId xmlns:p14="http://schemas.microsoft.com/office/powerpoint/2010/main" val="13190815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8 - Θέση κειμένου"/>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24" name="23 - Θέση ημερομηνίας"/>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289677EB-635A-471B-9F94-1442E964461B}" type="datetimeFigureOut">
              <a:rPr lang="el-GR" smtClean="0">
                <a:solidFill>
                  <a:srgbClr val="FEFAC9"/>
                </a:solidFill>
              </a:rPr>
              <a:pPr/>
              <a:t>25/5/2018</a:t>
            </a:fld>
            <a:endParaRPr lang="el-GR">
              <a:solidFill>
                <a:srgbClr val="FEFAC9"/>
              </a:solidFill>
            </a:endParaRPr>
          </a:p>
        </p:txBody>
      </p:sp>
      <p:sp>
        <p:nvSpPr>
          <p:cNvPr id="10" name="9 - Θέση υποσέλιδου"/>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el-GR">
              <a:solidFill>
                <a:srgbClr val="FEFAC9"/>
              </a:solidFill>
            </a:endParaRPr>
          </a:p>
        </p:txBody>
      </p:sp>
      <p:sp>
        <p:nvSpPr>
          <p:cNvPr id="22" name="21 - Θέση αριθμού διαφάνειας"/>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56105842-3EBB-4171-BADD-E90D1B0299AC}" type="slidenum">
              <a:rPr lang="el-GR" smtClean="0">
                <a:solidFill>
                  <a:srgbClr val="FEFAC9"/>
                </a:solidFill>
              </a:rPr>
              <a:pPr/>
              <a:t>‹#›</a:t>
            </a:fld>
            <a:endParaRPr lang="el-GR">
              <a:solidFill>
                <a:srgbClr val="FEFAC9"/>
              </a:solidFill>
            </a:endParaRPr>
          </a:p>
        </p:txBody>
      </p:sp>
      <p:sp>
        <p:nvSpPr>
          <p:cNvPr id="5" name="4 - Θέση τίτλου"/>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l-GR" smtClean="0"/>
              <a:t>Kλικ για επεξεργασία του τίτλου</a:t>
            </a:r>
            <a:endParaRPr kumimoji="0" lang="en-US"/>
          </a:p>
        </p:txBody>
      </p:sp>
    </p:spTree>
    <p:extLst>
      <p:ext uri="{BB962C8B-B14F-4D97-AF65-F5344CB8AC3E}">
        <p14:creationId xmlns:p14="http://schemas.microsoft.com/office/powerpoint/2010/main" val="1105858433"/>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8 - Θέση κειμένου"/>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24" name="23 - Θέση ημερομηνίας"/>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289677EB-635A-471B-9F94-1442E964461B}" type="datetimeFigureOut">
              <a:rPr lang="el-GR" smtClean="0">
                <a:solidFill>
                  <a:srgbClr val="FEFAC9"/>
                </a:solidFill>
              </a:rPr>
              <a:pPr/>
              <a:t>25/5/2018</a:t>
            </a:fld>
            <a:endParaRPr lang="el-GR">
              <a:solidFill>
                <a:srgbClr val="FEFAC9"/>
              </a:solidFill>
            </a:endParaRPr>
          </a:p>
        </p:txBody>
      </p:sp>
      <p:sp>
        <p:nvSpPr>
          <p:cNvPr id="10" name="9 - Θέση υποσέλιδου"/>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el-GR">
              <a:solidFill>
                <a:srgbClr val="FEFAC9"/>
              </a:solidFill>
            </a:endParaRPr>
          </a:p>
        </p:txBody>
      </p:sp>
      <p:sp>
        <p:nvSpPr>
          <p:cNvPr id="22" name="21 - Θέση αριθμού διαφάνειας"/>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56105842-3EBB-4171-BADD-E90D1B0299AC}" type="slidenum">
              <a:rPr lang="el-GR" smtClean="0">
                <a:solidFill>
                  <a:srgbClr val="FEFAC9"/>
                </a:solidFill>
              </a:rPr>
              <a:pPr/>
              <a:t>‹#›</a:t>
            </a:fld>
            <a:endParaRPr lang="el-GR">
              <a:solidFill>
                <a:srgbClr val="FEFAC9"/>
              </a:solidFill>
            </a:endParaRPr>
          </a:p>
        </p:txBody>
      </p:sp>
      <p:sp>
        <p:nvSpPr>
          <p:cNvPr id="5" name="4 - Θέση τίτλου"/>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l-GR" smtClean="0"/>
              <a:t>Kλικ για επεξεργασία του τίτλου</a:t>
            </a:r>
            <a:endParaRPr kumimoji="0" lang="en-US"/>
          </a:p>
        </p:txBody>
      </p:sp>
    </p:spTree>
    <p:extLst>
      <p:ext uri="{BB962C8B-B14F-4D97-AF65-F5344CB8AC3E}">
        <p14:creationId xmlns:p14="http://schemas.microsoft.com/office/powerpoint/2010/main" val="1535562372"/>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8 - Θέση κειμένου"/>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24" name="23 - Θέση ημερομηνίας"/>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289677EB-635A-471B-9F94-1442E964461B}" type="datetimeFigureOut">
              <a:rPr lang="el-GR" smtClean="0">
                <a:solidFill>
                  <a:srgbClr val="FEFAC9"/>
                </a:solidFill>
              </a:rPr>
              <a:pPr/>
              <a:t>25/5/2018</a:t>
            </a:fld>
            <a:endParaRPr lang="el-GR">
              <a:solidFill>
                <a:srgbClr val="FEFAC9"/>
              </a:solidFill>
            </a:endParaRPr>
          </a:p>
        </p:txBody>
      </p:sp>
      <p:sp>
        <p:nvSpPr>
          <p:cNvPr id="10" name="9 - Θέση υποσέλιδου"/>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el-GR">
              <a:solidFill>
                <a:srgbClr val="FEFAC9"/>
              </a:solidFill>
            </a:endParaRPr>
          </a:p>
        </p:txBody>
      </p:sp>
      <p:sp>
        <p:nvSpPr>
          <p:cNvPr id="22" name="21 - Θέση αριθμού διαφάνειας"/>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56105842-3EBB-4171-BADD-E90D1B0299AC}" type="slidenum">
              <a:rPr lang="el-GR" smtClean="0">
                <a:solidFill>
                  <a:srgbClr val="FEFAC9"/>
                </a:solidFill>
              </a:rPr>
              <a:pPr/>
              <a:t>‹#›</a:t>
            </a:fld>
            <a:endParaRPr lang="el-GR">
              <a:solidFill>
                <a:srgbClr val="FEFAC9"/>
              </a:solidFill>
            </a:endParaRPr>
          </a:p>
        </p:txBody>
      </p:sp>
      <p:sp>
        <p:nvSpPr>
          <p:cNvPr id="5" name="4 - Θέση τίτλου"/>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l-GR" smtClean="0"/>
              <a:t>Kλικ για επεξεργασία του τίτλου</a:t>
            </a:r>
            <a:endParaRPr kumimoji="0" lang="en-US"/>
          </a:p>
        </p:txBody>
      </p:sp>
    </p:spTree>
    <p:extLst>
      <p:ext uri="{BB962C8B-B14F-4D97-AF65-F5344CB8AC3E}">
        <p14:creationId xmlns:p14="http://schemas.microsoft.com/office/powerpoint/2010/main" val="3925593433"/>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8 - Θέση κειμένου"/>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24" name="23 - Θέση ημερομηνίας"/>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289677EB-635A-471B-9F94-1442E964461B}" type="datetimeFigureOut">
              <a:rPr lang="el-GR" smtClean="0">
                <a:solidFill>
                  <a:srgbClr val="FEFAC9"/>
                </a:solidFill>
              </a:rPr>
              <a:pPr/>
              <a:t>25/5/2018</a:t>
            </a:fld>
            <a:endParaRPr lang="el-GR">
              <a:solidFill>
                <a:srgbClr val="FEFAC9"/>
              </a:solidFill>
            </a:endParaRPr>
          </a:p>
        </p:txBody>
      </p:sp>
      <p:sp>
        <p:nvSpPr>
          <p:cNvPr id="10" name="9 - Θέση υποσέλιδου"/>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el-GR">
              <a:solidFill>
                <a:srgbClr val="FEFAC9"/>
              </a:solidFill>
            </a:endParaRPr>
          </a:p>
        </p:txBody>
      </p:sp>
      <p:sp>
        <p:nvSpPr>
          <p:cNvPr id="22" name="21 - Θέση αριθμού διαφάνειας"/>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56105842-3EBB-4171-BADD-E90D1B0299AC}" type="slidenum">
              <a:rPr lang="el-GR" smtClean="0">
                <a:solidFill>
                  <a:srgbClr val="FEFAC9"/>
                </a:solidFill>
              </a:rPr>
              <a:pPr/>
              <a:t>‹#›</a:t>
            </a:fld>
            <a:endParaRPr lang="el-GR">
              <a:solidFill>
                <a:srgbClr val="FEFAC9"/>
              </a:solidFill>
            </a:endParaRPr>
          </a:p>
        </p:txBody>
      </p:sp>
      <p:sp>
        <p:nvSpPr>
          <p:cNvPr id="5" name="4 - Θέση τίτλου"/>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l-GR" smtClean="0"/>
              <a:t>Kλικ για επεξεργασία του τίτλου</a:t>
            </a:r>
            <a:endParaRPr kumimoji="0" lang="en-US"/>
          </a:p>
        </p:txBody>
      </p:sp>
    </p:spTree>
    <p:extLst>
      <p:ext uri="{BB962C8B-B14F-4D97-AF65-F5344CB8AC3E}">
        <p14:creationId xmlns:p14="http://schemas.microsoft.com/office/powerpoint/2010/main" val="3612708105"/>
      </p:ext>
    </p:extLst>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8 - Θέση κειμένου"/>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24" name="23 - Θέση ημερομηνίας"/>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289677EB-635A-471B-9F94-1442E964461B}" type="datetimeFigureOut">
              <a:rPr lang="el-GR" smtClean="0">
                <a:solidFill>
                  <a:srgbClr val="FEFAC9"/>
                </a:solidFill>
              </a:rPr>
              <a:pPr/>
              <a:t>25/5/2018</a:t>
            </a:fld>
            <a:endParaRPr lang="el-GR">
              <a:solidFill>
                <a:srgbClr val="FEFAC9"/>
              </a:solidFill>
            </a:endParaRPr>
          </a:p>
        </p:txBody>
      </p:sp>
      <p:sp>
        <p:nvSpPr>
          <p:cNvPr id="10" name="9 - Θέση υποσέλιδου"/>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el-GR">
              <a:solidFill>
                <a:srgbClr val="FEFAC9"/>
              </a:solidFill>
            </a:endParaRPr>
          </a:p>
        </p:txBody>
      </p:sp>
      <p:sp>
        <p:nvSpPr>
          <p:cNvPr id="22" name="21 - Θέση αριθμού διαφάνειας"/>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56105842-3EBB-4171-BADD-E90D1B0299AC}" type="slidenum">
              <a:rPr lang="el-GR" smtClean="0">
                <a:solidFill>
                  <a:srgbClr val="FEFAC9"/>
                </a:solidFill>
              </a:rPr>
              <a:pPr/>
              <a:t>‹#›</a:t>
            </a:fld>
            <a:endParaRPr lang="el-GR">
              <a:solidFill>
                <a:srgbClr val="FEFAC9"/>
              </a:solidFill>
            </a:endParaRPr>
          </a:p>
        </p:txBody>
      </p:sp>
      <p:sp>
        <p:nvSpPr>
          <p:cNvPr id="5" name="4 - Θέση τίτλου"/>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l-GR" smtClean="0"/>
              <a:t>Kλικ για επεξεργασία του τίτλου</a:t>
            </a:r>
            <a:endParaRPr kumimoji="0" lang="en-US"/>
          </a:p>
        </p:txBody>
      </p:sp>
    </p:spTree>
    <p:extLst>
      <p:ext uri="{BB962C8B-B14F-4D97-AF65-F5344CB8AC3E}">
        <p14:creationId xmlns:p14="http://schemas.microsoft.com/office/powerpoint/2010/main" val="1707819335"/>
      </p:ext>
    </p:extLst>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6.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Υπότιτλος"/>
          <p:cNvSpPr>
            <a:spLocks noGrp="1"/>
          </p:cNvSpPr>
          <p:nvPr>
            <p:ph type="subTitle" idx="1"/>
          </p:nvPr>
        </p:nvSpPr>
        <p:spPr/>
        <p:txBody>
          <a:bodyPr/>
          <a:lstStyle/>
          <a:p>
            <a:endParaRPr lang="el-GR"/>
          </a:p>
        </p:txBody>
      </p:sp>
      <p:sp>
        <p:nvSpPr>
          <p:cNvPr id="2" name="1 - Τίτλος"/>
          <p:cNvSpPr>
            <a:spLocks noGrp="1"/>
          </p:cNvSpPr>
          <p:nvPr>
            <p:ph type="ctrTitle"/>
          </p:nvPr>
        </p:nvSpPr>
        <p:spPr/>
        <p:txBody>
          <a:bodyPr/>
          <a:lstStyle/>
          <a:p>
            <a:endParaRPr lang="el-G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4"/>
          <p:cNvSpPr txBox="1"/>
          <p:nvPr/>
        </p:nvSpPr>
        <p:spPr>
          <a:xfrm>
            <a:off x="1907704" y="469220"/>
            <a:ext cx="5328592" cy="707886"/>
          </a:xfrm>
          <a:prstGeom prst="rect">
            <a:avLst/>
          </a:prstGeom>
          <a:noFill/>
        </p:spPr>
        <p:txBody>
          <a:bodyPr wrap="square" rtlCol="0">
            <a:spAutoFit/>
          </a:bodyPr>
          <a:lstStyle/>
          <a:p>
            <a:pPr algn="ctr"/>
            <a:r>
              <a:rPr lang="el-GR" sz="4000" dirty="0" smtClean="0"/>
              <a:t>ΚΛΑΣΙΚΗ ΕΠΟΧΗ</a:t>
            </a:r>
            <a:endParaRPr lang="el-GR" sz="4000" dirty="0"/>
          </a:p>
        </p:txBody>
      </p:sp>
      <p:sp>
        <p:nvSpPr>
          <p:cNvPr id="6" name="TextBox 5"/>
          <p:cNvSpPr txBox="1"/>
          <p:nvPr/>
        </p:nvSpPr>
        <p:spPr>
          <a:xfrm>
            <a:off x="3076314" y="1174341"/>
            <a:ext cx="3384376" cy="430887"/>
          </a:xfrm>
          <a:prstGeom prst="rect">
            <a:avLst/>
          </a:prstGeom>
          <a:noFill/>
        </p:spPr>
        <p:txBody>
          <a:bodyPr wrap="square" rtlCol="0">
            <a:spAutoFit/>
          </a:bodyPr>
          <a:lstStyle/>
          <a:p>
            <a:r>
              <a:rPr lang="el-GR" sz="2200" dirty="0" smtClean="0"/>
              <a:t>Β΄μισό του 5</a:t>
            </a:r>
            <a:r>
              <a:rPr lang="el-GR" sz="2200" baseline="30000" dirty="0" smtClean="0"/>
              <a:t>ου</a:t>
            </a:r>
            <a:r>
              <a:rPr lang="el-GR" sz="2200" dirty="0" smtClean="0"/>
              <a:t> αι. Π.Χ.</a:t>
            </a:r>
            <a:endParaRPr lang="el-GR" sz="2200" dirty="0"/>
          </a:p>
        </p:txBody>
      </p:sp>
    </p:spTree>
    <p:extLst>
      <p:ext uri="{BB962C8B-B14F-4D97-AF65-F5344CB8AC3E}">
        <p14:creationId xmlns:p14="http://schemas.microsoft.com/office/powerpoint/2010/main" val="19275731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Θέση περιεχομένου" descr="έρως.jpg"/>
          <p:cNvPicPr>
            <a:picLocks noGrp="1" noChangeAspect="1"/>
          </p:cNvPicPr>
          <p:nvPr>
            <p:ph idx="1"/>
          </p:nvPr>
        </p:nvPicPr>
        <p:blipFill>
          <a:blip r:embed="rId2"/>
          <a:stretch>
            <a:fillRect/>
          </a:stretch>
        </p:blipFill>
        <p:spPr>
          <a:xfrm>
            <a:off x="857224" y="1643050"/>
            <a:ext cx="2746281" cy="3714776"/>
          </a:xfrm>
          <a:prstGeom prst="rect">
            <a:avLst/>
          </a:prstGeom>
          <a:ln>
            <a:noFill/>
          </a:ln>
          <a:effectLst>
            <a:softEdge rad="112500"/>
          </a:effectLst>
        </p:spPr>
      </p:pic>
      <p:sp>
        <p:nvSpPr>
          <p:cNvPr id="3" name="2 - Τίτλος"/>
          <p:cNvSpPr>
            <a:spLocks noGrp="1"/>
          </p:cNvSpPr>
          <p:nvPr>
            <p:ph type="title"/>
          </p:nvPr>
        </p:nvSpPr>
        <p:spPr>
          <a:xfrm>
            <a:off x="457200" y="152400"/>
            <a:ext cx="8229600" cy="990584"/>
          </a:xfrm>
        </p:spPr>
        <p:txBody>
          <a:bodyPr/>
          <a:lstStyle/>
          <a:p>
            <a:pPr algn="ctr"/>
            <a:r>
              <a:rPr lang="el-GR" sz="3600" dirty="0" smtClean="0">
                <a:solidFill>
                  <a:schemeClr val="tx2">
                    <a:lumMod val="50000"/>
                  </a:schemeClr>
                </a:solidFill>
              </a:rPr>
              <a:t>ΠΛΑΣΤΙΚΗ</a:t>
            </a:r>
            <a:endParaRPr lang="el-GR" sz="3600" dirty="0">
              <a:solidFill>
                <a:schemeClr val="tx2">
                  <a:lumMod val="50000"/>
                </a:schemeClr>
              </a:solidFill>
            </a:endParaRPr>
          </a:p>
        </p:txBody>
      </p:sp>
      <p:sp>
        <p:nvSpPr>
          <p:cNvPr id="5" name="4 - TextBox"/>
          <p:cNvSpPr txBox="1"/>
          <p:nvPr/>
        </p:nvSpPr>
        <p:spPr>
          <a:xfrm>
            <a:off x="4143372" y="1785926"/>
            <a:ext cx="4000528" cy="3785652"/>
          </a:xfrm>
          <a:prstGeom prst="rect">
            <a:avLst/>
          </a:prstGeom>
          <a:noFill/>
        </p:spPr>
        <p:txBody>
          <a:bodyPr wrap="square" rtlCol="0">
            <a:spAutoFit/>
          </a:bodyPr>
          <a:lstStyle/>
          <a:p>
            <a:pPr>
              <a:buFont typeface="Arial" pitchFamily="34" charset="0"/>
              <a:buChar char="•"/>
            </a:pPr>
            <a:r>
              <a:rPr lang="el-GR" sz="2000" dirty="0">
                <a:solidFill>
                  <a:prstClr val="white"/>
                </a:solidFill>
              </a:rPr>
              <a:t>Επίτευγμα του Λύσιππου.</a:t>
            </a:r>
          </a:p>
          <a:p>
            <a:pPr>
              <a:buFont typeface="Arial" pitchFamily="34" charset="0"/>
              <a:buChar char="•"/>
            </a:pPr>
            <a:r>
              <a:rPr lang="el-GR" sz="2000" dirty="0">
                <a:solidFill>
                  <a:prstClr val="white"/>
                </a:solidFill>
              </a:rPr>
              <a:t>Για πρώτη φορά έχουμε στην πλαστική την παράσταση του Έρωτα σαν μικρού αγοριού με παιδικά χαρακτηριστικά και όχι σαν μικρογραφία ενήλικα.</a:t>
            </a:r>
          </a:p>
          <a:p>
            <a:pPr>
              <a:buFont typeface="Arial" pitchFamily="34" charset="0"/>
              <a:buChar char="•"/>
            </a:pPr>
            <a:r>
              <a:rPr lang="el-GR" sz="2000" dirty="0">
                <a:solidFill>
                  <a:prstClr val="white"/>
                </a:solidFill>
              </a:rPr>
              <a:t>Ο Λύσιππος αποτελεί τον τελευταίο μεγάλο γλύπτη των κλασικών χρόνων και συγχρόνως τον πρώτο της ελληνιστικής εποχής.</a:t>
            </a:r>
          </a:p>
          <a:p>
            <a:endParaRPr lang="el-GR" sz="2000" dirty="0">
              <a:solidFill>
                <a:prstClr val="white"/>
              </a:solidFill>
            </a:endParaRPr>
          </a:p>
        </p:txBody>
      </p:sp>
      <p:sp>
        <p:nvSpPr>
          <p:cNvPr id="6" name="5 - TextBox"/>
          <p:cNvSpPr txBox="1"/>
          <p:nvPr/>
        </p:nvSpPr>
        <p:spPr>
          <a:xfrm>
            <a:off x="857224" y="5286388"/>
            <a:ext cx="2928958" cy="738664"/>
          </a:xfrm>
          <a:prstGeom prst="rect">
            <a:avLst/>
          </a:prstGeom>
          <a:noFill/>
        </p:spPr>
        <p:txBody>
          <a:bodyPr wrap="square" rtlCol="0">
            <a:spAutoFit/>
          </a:bodyPr>
          <a:lstStyle/>
          <a:p>
            <a:r>
              <a:rPr lang="el-GR" sz="1400" dirty="0">
                <a:solidFill>
                  <a:prstClr val="white"/>
                </a:solidFill>
              </a:rPr>
              <a:t>Έρως τοξότης, αντίγραφο χάλκινου έργου του Λυσίππου, Ρώμη, γύρω στο 330-320 </a:t>
            </a:r>
            <a:r>
              <a:rPr lang="el-GR" sz="1400" dirty="0" err="1">
                <a:solidFill>
                  <a:prstClr val="white"/>
                </a:solidFill>
              </a:rPr>
              <a:t>π.Χ.</a:t>
            </a:r>
            <a:endParaRPr lang="el-GR" sz="1400" dirty="0">
              <a:solidFill>
                <a:prstClr val="white"/>
              </a:solidFill>
            </a:endParaRPr>
          </a:p>
        </p:txBody>
      </p:sp>
    </p:spTree>
    <p:extLst>
      <p:ext uri="{BB962C8B-B14F-4D97-AF65-F5344CB8AC3E}">
        <p14:creationId xmlns:p14="http://schemas.microsoft.com/office/powerpoint/2010/main" val="8813198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p:txBody>
          <a:bodyPr/>
          <a:lstStyle/>
          <a:p>
            <a:r>
              <a:rPr lang="el-GR" sz="2400" dirty="0" smtClean="0"/>
              <a:t>Με τη φάση του πλούσιου ρυθμού έκλεισε ο κύκλος της ερυθρόμορφης αγγειογραφίας του 5</a:t>
            </a:r>
            <a:r>
              <a:rPr lang="el-GR" sz="2400" baseline="30000" dirty="0" smtClean="0"/>
              <a:t>ου</a:t>
            </a:r>
            <a:r>
              <a:rPr lang="el-GR" sz="2400" dirty="0" smtClean="0"/>
              <a:t> αι. </a:t>
            </a:r>
            <a:r>
              <a:rPr lang="el-GR" sz="2400" dirty="0" err="1" smtClean="0"/>
              <a:t>π.Χ.</a:t>
            </a:r>
            <a:r>
              <a:rPr lang="el-GR" sz="2400" dirty="0" smtClean="0"/>
              <a:t> </a:t>
            </a:r>
          </a:p>
          <a:p>
            <a:pPr>
              <a:buNone/>
            </a:pPr>
            <a:endParaRPr lang="el-GR" dirty="0" smtClean="0"/>
          </a:p>
          <a:p>
            <a:r>
              <a:rPr lang="el-GR" sz="2400" dirty="0" smtClean="0"/>
              <a:t>Τον 4</a:t>
            </a:r>
            <a:r>
              <a:rPr lang="el-GR" sz="2400" baseline="30000" dirty="0" smtClean="0"/>
              <a:t>ο</a:t>
            </a:r>
            <a:r>
              <a:rPr lang="el-GR" sz="2400" dirty="0" smtClean="0"/>
              <a:t> αι. </a:t>
            </a:r>
            <a:r>
              <a:rPr lang="el-GR" sz="2400" dirty="0" err="1" smtClean="0"/>
              <a:t>π.Χ.</a:t>
            </a:r>
            <a:r>
              <a:rPr lang="el-GR" sz="2400" dirty="0" smtClean="0"/>
              <a:t> η Αττική εξακολουθεί να παράγει ερυθρόμορφα αγγεία, γνωστά ως αγγεία του ρυθμού </a:t>
            </a:r>
            <a:r>
              <a:rPr lang="el-GR" sz="2400" dirty="0" err="1" smtClean="0"/>
              <a:t>Κερτς</a:t>
            </a:r>
            <a:r>
              <a:rPr lang="el-GR" sz="2400" dirty="0" smtClean="0"/>
              <a:t>, επειδή βρέθηκαν σε τάφους στο </a:t>
            </a:r>
            <a:r>
              <a:rPr lang="el-GR" sz="2400" dirty="0" err="1" smtClean="0"/>
              <a:t>Κερτς</a:t>
            </a:r>
            <a:r>
              <a:rPr lang="el-GR" sz="2400" dirty="0" smtClean="0"/>
              <a:t> της Νότιας Ρωσίας, το αρχαίο </a:t>
            </a:r>
            <a:r>
              <a:rPr lang="el-GR" sz="2400" dirty="0" err="1" smtClean="0"/>
              <a:t>Παντικάπαιο</a:t>
            </a:r>
            <a:r>
              <a:rPr lang="el-GR" sz="2400" dirty="0" smtClean="0"/>
              <a:t>.</a:t>
            </a:r>
          </a:p>
          <a:p>
            <a:endParaRPr lang="el-GR" sz="2400" dirty="0" smtClean="0"/>
          </a:p>
          <a:p>
            <a:r>
              <a:rPr lang="el-GR" sz="2400" dirty="0" smtClean="0"/>
              <a:t>Τα αγγεία αυτά χρονολογικά φθάνουν έως το 330 </a:t>
            </a:r>
            <a:r>
              <a:rPr lang="el-GR" sz="2400" dirty="0" err="1" smtClean="0"/>
              <a:t>π.Χ.</a:t>
            </a:r>
            <a:r>
              <a:rPr lang="el-GR" sz="2400" dirty="0" smtClean="0"/>
              <a:t> περίπου. </a:t>
            </a:r>
          </a:p>
          <a:p>
            <a:endParaRPr lang="el-GR" sz="2400" dirty="0" smtClean="0"/>
          </a:p>
        </p:txBody>
      </p:sp>
      <p:sp>
        <p:nvSpPr>
          <p:cNvPr id="3" name="2 - Τίτλος"/>
          <p:cNvSpPr>
            <a:spLocks noGrp="1"/>
          </p:cNvSpPr>
          <p:nvPr>
            <p:ph type="title"/>
          </p:nvPr>
        </p:nvSpPr>
        <p:spPr>
          <a:xfrm>
            <a:off x="457200" y="152400"/>
            <a:ext cx="8229600" cy="990584"/>
          </a:xfrm>
        </p:spPr>
        <p:txBody>
          <a:bodyPr/>
          <a:lstStyle/>
          <a:p>
            <a:pPr algn="ctr"/>
            <a:r>
              <a:rPr lang="el-GR" sz="3600" dirty="0" smtClean="0">
                <a:solidFill>
                  <a:schemeClr val="tx2">
                    <a:lumMod val="50000"/>
                  </a:schemeClr>
                </a:solidFill>
              </a:rPr>
              <a:t>ΑΓΓΕΙΟΓΡΑΦΙΑ</a:t>
            </a:r>
            <a:endParaRPr lang="el-GR" sz="3600" dirty="0">
              <a:solidFill>
                <a:schemeClr val="tx2">
                  <a:lumMod val="50000"/>
                </a:schemeClr>
              </a:solidFill>
            </a:endParaRPr>
          </a:p>
        </p:txBody>
      </p:sp>
    </p:spTree>
    <p:extLst>
      <p:ext uri="{BB962C8B-B14F-4D97-AF65-F5344CB8AC3E}">
        <p14:creationId xmlns:p14="http://schemas.microsoft.com/office/powerpoint/2010/main" val="6233810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p:txBody>
          <a:bodyPr/>
          <a:lstStyle/>
          <a:p>
            <a:r>
              <a:rPr lang="el-GR" sz="2400" dirty="0" smtClean="0"/>
              <a:t>Η λιτότητα του 5</a:t>
            </a:r>
            <a:r>
              <a:rPr lang="el-GR" sz="2400" baseline="30000" dirty="0" smtClean="0"/>
              <a:t>ου</a:t>
            </a:r>
            <a:r>
              <a:rPr lang="el-GR" sz="2400" dirty="0" smtClean="0"/>
              <a:t> αι. </a:t>
            </a:r>
            <a:r>
              <a:rPr lang="el-GR" sz="2400" dirty="0" err="1" smtClean="0"/>
              <a:t>π.Χ.</a:t>
            </a:r>
            <a:r>
              <a:rPr lang="el-GR" sz="2400" dirty="0" smtClean="0"/>
              <a:t> παραχωρεί τη θέση της στο πομπώδες που αποβλέπει στον εύκολο εντυπωσιασμό.</a:t>
            </a:r>
            <a:endParaRPr lang="el-GR" sz="2400" dirty="0"/>
          </a:p>
        </p:txBody>
      </p:sp>
      <p:sp>
        <p:nvSpPr>
          <p:cNvPr id="3" name="2 - Τίτλος"/>
          <p:cNvSpPr>
            <a:spLocks noGrp="1"/>
          </p:cNvSpPr>
          <p:nvPr>
            <p:ph type="title"/>
          </p:nvPr>
        </p:nvSpPr>
        <p:spPr>
          <a:xfrm>
            <a:off x="457200" y="152400"/>
            <a:ext cx="8229600" cy="990584"/>
          </a:xfrm>
        </p:spPr>
        <p:txBody>
          <a:bodyPr/>
          <a:lstStyle/>
          <a:p>
            <a:pPr algn="ctr"/>
            <a:r>
              <a:rPr lang="el-GR" sz="3600" dirty="0" smtClean="0">
                <a:solidFill>
                  <a:schemeClr val="tx2">
                    <a:lumMod val="50000"/>
                  </a:schemeClr>
                </a:solidFill>
              </a:rPr>
              <a:t>ΑΓΓΕΙΟΓΡΑΦΙΑ</a:t>
            </a:r>
            <a:endParaRPr lang="el-GR" sz="3600" dirty="0">
              <a:solidFill>
                <a:schemeClr val="tx2">
                  <a:lumMod val="50000"/>
                </a:schemeClr>
              </a:solidFill>
            </a:endParaRPr>
          </a:p>
        </p:txBody>
      </p:sp>
      <p:pic>
        <p:nvPicPr>
          <p:cNvPr id="4" name="3 - Εικόνα" descr="αγγεό1.jpg"/>
          <p:cNvPicPr>
            <a:picLocks noChangeAspect="1"/>
          </p:cNvPicPr>
          <p:nvPr/>
        </p:nvPicPr>
        <p:blipFill>
          <a:blip r:embed="rId2" cstate="print"/>
          <a:stretch>
            <a:fillRect/>
          </a:stretch>
        </p:blipFill>
        <p:spPr>
          <a:xfrm>
            <a:off x="642910" y="2357430"/>
            <a:ext cx="2873842" cy="3674925"/>
          </a:xfrm>
          <a:prstGeom prst="rect">
            <a:avLst/>
          </a:prstGeom>
          <a:ln>
            <a:noFill/>
          </a:ln>
          <a:effectLst>
            <a:softEdge rad="112500"/>
          </a:effectLst>
        </p:spPr>
      </p:pic>
      <p:sp>
        <p:nvSpPr>
          <p:cNvPr id="6" name="5 - TextBox"/>
          <p:cNvSpPr txBox="1"/>
          <p:nvPr/>
        </p:nvSpPr>
        <p:spPr>
          <a:xfrm>
            <a:off x="3571868" y="2500306"/>
            <a:ext cx="5072098" cy="1200329"/>
          </a:xfrm>
          <a:prstGeom prst="rect">
            <a:avLst/>
          </a:prstGeom>
          <a:noFill/>
        </p:spPr>
        <p:txBody>
          <a:bodyPr wrap="square" rtlCol="0">
            <a:spAutoFit/>
          </a:bodyPr>
          <a:lstStyle/>
          <a:p>
            <a:pPr>
              <a:buClr>
                <a:srgbClr val="F3A447"/>
              </a:buClr>
              <a:buFont typeface="Arial" pitchFamily="34" charset="0"/>
              <a:buChar char="•"/>
            </a:pPr>
            <a:r>
              <a:rPr lang="el-GR" sz="2400" dirty="0">
                <a:solidFill>
                  <a:prstClr val="white"/>
                </a:solidFill>
              </a:rPr>
              <a:t>Ξεχωρίζουν από τις βαριές και πλούσιες σε κοσμήματα και επίθετα χρώματα παραστάσεις τους.</a:t>
            </a:r>
          </a:p>
        </p:txBody>
      </p:sp>
      <p:sp>
        <p:nvSpPr>
          <p:cNvPr id="7" name="6 - TextBox"/>
          <p:cNvSpPr txBox="1"/>
          <p:nvPr/>
        </p:nvSpPr>
        <p:spPr>
          <a:xfrm>
            <a:off x="3929058" y="5214950"/>
            <a:ext cx="2857520" cy="369332"/>
          </a:xfrm>
          <a:prstGeom prst="rect">
            <a:avLst/>
          </a:prstGeom>
          <a:noFill/>
        </p:spPr>
        <p:txBody>
          <a:bodyPr wrap="square" rtlCol="0">
            <a:spAutoFit/>
          </a:bodyPr>
          <a:lstStyle/>
          <a:p>
            <a:endParaRPr lang="el-GR" dirty="0">
              <a:solidFill>
                <a:prstClr val="white"/>
              </a:solidFill>
            </a:endParaRPr>
          </a:p>
        </p:txBody>
      </p:sp>
      <p:sp>
        <p:nvSpPr>
          <p:cNvPr id="8" name="7 - TextBox"/>
          <p:cNvSpPr txBox="1"/>
          <p:nvPr/>
        </p:nvSpPr>
        <p:spPr>
          <a:xfrm>
            <a:off x="3428992" y="5214950"/>
            <a:ext cx="4143404" cy="738664"/>
          </a:xfrm>
          <a:prstGeom prst="rect">
            <a:avLst/>
          </a:prstGeom>
          <a:noFill/>
        </p:spPr>
        <p:txBody>
          <a:bodyPr wrap="square" rtlCol="0">
            <a:spAutoFit/>
          </a:bodyPr>
          <a:lstStyle/>
          <a:p>
            <a:r>
              <a:rPr lang="el-GR" sz="1400" dirty="0" err="1">
                <a:solidFill>
                  <a:prstClr val="white"/>
                </a:solidFill>
              </a:rPr>
              <a:t>Γαμικός</a:t>
            </a:r>
            <a:r>
              <a:rPr lang="el-GR" sz="1400" dirty="0">
                <a:solidFill>
                  <a:prstClr val="white"/>
                </a:solidFill>
              </a:rPr>
              <a:t> λέβητας ρυθμού </a:t>
            </a:r>
            <a:r>
              <a:rPr lang="en-US" sz="1400" dirty="0" err="1">
                <a:solidFill>
                  <a:prstClr val="white"/>
                </a:solidFill>
              </a:rPr>
              <a:t>Kertsch</a:t>
            </a:r>
            <a:r>
              <a:rPr lang="el-GR" sz="1400" dirty="0">
                <a:solidFill>
                  <a:prstClr val="white"/>
                </a:solidFill>
              </a:rPr>
              <a:t> με παράσταση νεόνυμφης, ερώτων και γυναικών την </a:t>
            </a:r>
            <a:r>
              <a:rPr lang="el-GR" sz="1400" dirty="0" err="1">
                <a:solidFill>
                  <a:prstClr val="white"/>
                </a:solidFill>
              </a:rPr>
              <a:t>επαύριο</a:t>
            </a:r>
            <a:r>
              <a:rPr lang="el-GR" sz="1400" dirty="0">
                <a:solidFill>
                  <a:prstClr val="white"/>
                </a:solidFill>
              </a:rPr>
              <a:t> του γάμου: </a:t>
            </a:r>
            <a:r>
              <a:rPr lang="el-GR" sz="1400" dirty="0" err="1">
                <a:solidFill>
                  <a:prstClr val="white"/>
                </a:solidFill>
              </a:rPr>
              <a:t>επαύλια</a:t>
            </a:r>
            <a:r>
              <a:rPr lang="el-GR" sz="1400" dirty="0">
                <a:solidFill>
                  <a:prstClr val="white"/>
                </a:solidFill>
              </a:rPr>
              <a:t>, Λένινγκραντ, β’ μισό 4</a:t>
            </a:r>
            <a:r>
              <a:rPr lang="el-GR" sz="1400" baseline="30000" dirty="0">
                <a:solidFill>
                  <a:prstClr val="white"/>
                </a:solidFill>
              </a:rPr>
              <a:t>ου</a:t>
            </a:r>
            <a:r>
              <a:rPr lang="el-GR" sz="1400" dirty="0">
                <a:solidFill>
                  <a:prstClr val="white"/>
                </a:solidFill>
              </a:rPr>
              <a:t> αι. </a:t>
            </a:r>
            <a:r>
              <a:rPr lang="el-GR" sz="1400" dirty="0" err="1">
                <a:solidFill>
                  <a:prstClr val="white"/>
                </a:solidFill>
              </a:rPr>
              <a:t>π.Χ.</a:t>
            </a:r>
            <a:endParaRPr lang="el-GR" sz="1400" dirty="0">
              <a:solidFill>
                <a:prstClr val="white"/>
              </a:solidFill>
            </a:endParaRPr>
          </a:p>
        </p:txBody>
      </p:sp>
    </p:spTree>
    <p:extLst>
      <p:ext uri="{BB962C8B-B14F-4D97-AF65-F5344CB8AC3E}">
        <p14:creationId xmlns:p14="http://schemas.microsoft.com/office/powerpoint/2010/main" val="33237064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p:txBody>
          <a:bodyPr>
            <a:normAutofit/>
          </a:bodyPr>
          <a:lstStyle/>
          <a:p>
            <a:r>
              <a:rPr lang="el-GR" sz="2400" dirty="0" smtClean="0"/>
              <a:t>Μεγάλη ανάπτυξη σημειώνεται από τον 4</a:t>
            </a:r>
            <a:r>
              <a:rPr lang="el-GR" sz="2400" baseline="30000" dirty="0" smtClean="0"/>
              <a:t>ο</a:t>
            </a:r>
            <a:r>
              <a:rPr lang="el-GR" sz="2400" dirty="0" smtClean="0"/>
              <a:t> αι. </a:t>
            </a:r>
            <a:r>
              <a:rPr lang="el-GR" sz="2400" dirty="0" err="1" smtClean="0"/>
              <a:t>π.Χ.</a:t>
            </a:r>
            <a:r>
              <a:rPr lang="el-GR" sz="2400" dirty="0" smtClean="0"/>
              <a:t> και σε όλη τη διάρκεια της ελληνιστικής εποχής στη μεγάλη ζωγραφική και στην τέχνη του ψηφιδωτού.</a:t>
            </a:r>
          </a:p>
          <a:p>
            <a:endParaRPr lang="el-GR" dirty="0" smtClean="0"/>
          </a:p>
          <a:p>
            <a:r>
              <a:rPr lang="el-GR" sz="2400" dirty="0" smtClean="0"/>
              <a:t>Οι παρακάτω εικόνες αντανακλούν επιτεύγματα της μεγάλης ζωγραφικής. Μαρτυρούν το ζωηρό ενδιαφέρον των ζωγράφων της εποχής για την τρισδιάστατη παράσταση της ανθρώπινης μορφής και ξεχωρίζουν για την πετυχημένη απόδοση του όγκου και της υφής των μορφών και αντικειμένων, ενώ το τοπίο μόλις που αρχίζει να δηλώνεται.</a:t>
            </a:r>
            <a:endParaRPr lang="el-GR" sz="2400" dirty="0"/>
          </a:p>
        </p:txBody>
      </p:sp>
      <p:sp>
        <p:nvSpPr>
          <p:cNvPr id="3" name="2 - Τίτλος"/>
          <p:cNvSpPr>
            <a:spLocks noGrp="1"/>
          </p:cNvSpPr>
          <p:nvPr>
            <p:ph type="title"/>
          </p:nvPr>
        </p:nvSpPr>
        <p:spPr>
          <a:xfrm>
            <a:off x="500034" y="428604"/>
            <a:ext cx="8229600" cy="1071570"/>
          </a:xfrm>
        </p:spPr>
        <p:txBody>
          <a:bodyPr>
            <a:noAutofit/>
          </a:bodyPr>
          <a:lstStyle/>
          <a:p>
            <a:pPr algn="ctr"/>
            <a:r>
              <a:rPr lang="el-GR" sz="3600" dirty="0" smtClean="0">
                <a:solidFill>
                  <a:schemeClr val="tx2">
                    <a:lumMod val="50000"/>
                  </a:schemeClr>
                </a:solidFill>
              </a:rPr>
              <a:t>ΜΕΓΑΛΗ ΖΩΓΡΑΦΙΚΗ</a:t>
            </a:r>
            <a:br>
              <a:rPr lang="el-GR" sz="3600" dirty="0" smtClean="0">
                <a:solidFill>
                  <a:schemeClr val="tx2">
                    <a:lumMod val="50000"/>
                  </a:schemeClr>
                </a:solidFill>
              </a:rPr>
            </a:br>
            <a:r>
              <a:rPr lang="el-GR" sz="3600" dirty="0" smtClean="0">
                <a:solidFill>
                  <a:schemeClr val="tx2">
                    <a:lumMod val="50000"/>
                  </a:schemeClr>
                </a:solidFill>
              </a:rPr>
              <a:t>ΨΗΦΙΔΩΤΑ</a:t>
            </a:r>
            <a:endParaRPr lang="el-GR" sz="3600" dirty="0">
              <a:solidFill>
                <a:schemeClr val="tx2">
                  <a:lumMod val="50000"/>
                </a:schemeClr>
              </a:solidFill>
            </a:endParaRPr>
          </a:p>
        </p:txBody>
      </p:sp>
    </p:spTree>
    <p:extLst>
      <p:ext uri="{BB962C8B-B14F-4D97-AF65-F5344CB8AC3E}">
        <p14:creationId xmlns:p14="http://schemas.microsoft.com/office/powerpoint/2010/main" val="7818789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Θέση περιεχομένου" descr="ψηφιδωτό.jpg"/>
          <p:cNvPicPr>
            <a:picLocks noGrp="1" noChangeAspect="1"/>
          </p:cNvPicPr>
          <p:nvPr>
            <p:ph idx="1"/>
          </p:nvPr>
        </p:nvPicPr>
        <p:blipFill>
          <a:blip r:embed="rId2"/>
          <a:stretch>
            <a:fillRect/>
          </a:stretch>
        </p:blipFill>
        <p:spPr>
          <a:xfrm>
            <a:off x="1214414" y="1428736"/>
            <a:ext cx="6643733" cy="4500594"/>
          </a:xfrm>
          <a:prstGeom prst="rect">
            <a:avLst/>
          </a:prstGeom>
          <a:ln>
            <a:noFill/>
          </a:ln>
          <a:effectLst>
            <a:softEdge rad="112500"/>
          </a:effectLst>
        </p:spPr>
      </p:pic>
      <p:sp>
        <p:nvSpPr>
          <p:cNvPr id="3" name="2 - Τίτλος"/>
          <p:cNvSpPr>
            <a:spLocks noGrp="1"/>
          </p:cNvSpPr>
          <p:nvPr>
            <p:ph type="title"/>
          </p:nvPr>
        </p:nvSpPr>
        <p:spPr>
          <a:xfrm>
            <a:off x="500034" y="285728"/>
            <a:ext cx="8229600" cy="1204898"/>
          </a:xfrm>
        </p:spPr>
        <p:txBody>
          <a:bodyPr>
            <a:normAutofit/>
          </a:bodyPr>
          <a:lstStyle/>
          <a:p>
            <a:pPr algn="ctr"/>
            <a:r>
              <a:rPr lang="el-GR" sz="3600" dirty="0" smtClean="0">
                <a:solidFill>
                  <a:schemeClr val="tx2">
                    <a:lumMod val="50000"/>
                  </a:schemeClr>
                </a:solidFill>
              </a:rPr>
              <a:t>ΜΕΓΑΛΗ ΖΩΓΡΑΦΙΚΗ</a:t>
            </a:r>
            <a:br>
              <a:rPr lang="el-GR" sz="3600" dirty="0" smtClean="0">
                <a:solidFill>
                  <a:schemeClr val="tx2">
                    <a:lumMod val="50000"/>
                  </a:schemeClr>
                </a:solidFill>
              </a:rPr>
            </a:br>
            <a:r>
              <a:rPr lang="el-GR" sz="3600" dirty="0" smtClean="0">
                <a:solidFill>
                  <a:schemeClr val="tx2">
                    <a:lumMod val="50000"/>
                  </a:schemeClr>
                </a:solidFill>
              </a:rPr>
              <a:t>ΨΗΦΙΔΩΤΑ</a:t>
            </a:r>
            <a:endParaRPr lang="el-GR" sz="3600" dirty="0">
              <a:solidFill>
                <a:schemeClr val="tx2">
                  <a:lumMod val="50000"/>
                </a:schemeClr>
              </a:solidFill>
            </a:endParaRPr>
          </a:p>
        </p:txBody>
      </p:sp>
      <p:sp>
        <p:nvSpPr>
          <p:cNvPr id="5" name="4 - TextBox"/>
          <p:cNvSpPr txBox="1"/>
          <p:nvPr/>
        </p:nvSpPr>
        <p:spPr>
          <a:xfrm>
            <a:off x="2214546" y="5857892"/>
            <a:ext cx="4929222" cy="523220"/>
          </a:xfrm>
          <a:prstGeom prst="rect">
            <a:avLst/>
          </a:prstGeom>
          <a:noFill/>
        </p:spPr>
        <p:txBody>
          <a:bodyPr wrap="square" rtlCol="0">
            <a:spAutoFit/>
          </a:bodyPr>
          <a:lstStyle/>
          <a:p>
            <a:r>
              <a:rPr lang="el-GR" sz="1400" dirty="0">
                <a:solidFill>
                  <a:prstClr val="white"/>
                </a:solidFill>
              </a:rPr>
              <a:t>Ψηφιδωτό από οικία της Πέλλας με υπογραφή του ψηφοθέτη </a:t>
            </a:r>
            <a:r>
              <a:rPr lang="el-GR" sz="1400" dirty="0" err="1">
                <a:solidFill>
                  <a:prstClr val="white"/>
                </a:solidFill>
              </a:rPr>
              <a:t>Γνώσιος</a:t>
            </a:r>
            <a:r>
              <a:rPr lang="el-GR" sz="1400" dirty="0">
                <a:solidFill>
                  <a:prstClr val="white"/>
                </a:solidFill>
              </a:rPr>
              <a:t>, </a:t>
            </a:r>
            <a:r>
              <a:rPr lang="el-GR" sz="1400" dirty="0" err="1">
                <a:solidFill>
                  <a:prstClr val="white"/>
                </a:solidFill>
              </a:rPr>
              <a:t>κηνύγι</a:t>
            </a:r>
            <a:r>
              <a:rPr lang="el-GR" sz="1400" dirty="0">
                <a:solidFill>
                  <a:prstClr val="white"/>
                </a:solidFill>
              </a:rPr>
              <a:t> ελαφιού, </a:t>
            </a:r>
            <a:r>
              <a:rPr lang="el-GR" sz="1400" dirty="0" err="1">
                <a:solidFill>
                  <a:prstClr val="white"/>
                </a:solidFill>
              </a:rPr>
              <a:t>τέλγ</a:t>
            </a:r>
            <a:r>
              <a:rPr lang="el-GR" sz="1400" dirty="0">
                <a:solidFill>
                  <a:prstClr val="white"/>
                </a:solidFill>
              </a:rPr>
              <a:t> του 4</a:t>
            </a:r>
            <a:r>
              <a:rPr lang="el-GR" sz="1400" baseline="30000" dirty="0">
                <a:solidFill>
                  <a:prstClr val="white"/>
                </a:solidFill>
              </a:rPr>
              <a:t>ου</a:t>
            </a:r>
            <a:r>
              <a:rPr lang="el-GR" sz="1400" dirty="0">
                <a:solidFill>
                  <a:prstClr val="white"/>
                </a:solidFill>
              </a:rPr>
              <a:t> – αρχές 3</a:t>
            </a:r>
            <a:r>
              <a:rPr lang="el-GR" sz="1400" baseline="30000" dirty="0">
                <a:solidFill>
                  <a:prstClr val="white"/>
                </a:solidFill>
              </a:rPr>
              <a:t>ου</a:t>
            </a:r>
            <a:r>
              <a:rPr lang="el-GR" sz="1400" dirty="0">
                <a:solidFill>
                  <a:prstClr val="white"/>
                </a:solidFill>
              </a:rPr>
              <a:t> αι. </a:t>
            </a:r>
            <a:r>
              <a:rPr lang="el-GR" sz="1400" dirty="0" err="1">
                <a:solidFill>
                  <a:prstClr val="white"/>
                </a:solidFill>
              </a:rPr>
              <a:t>π.Χ.</a:t>
            </a:r>
            <a:endParaRPr lang="el-GR" sz="1400" dirty="0">
              <a:solidFill>
                <a:prstClr val="white"/>
              </a:solidFill>
            </a:endParaRPr>
          </a:p>
        </p:txBody>
      </p:sp>
    </p:spTree>
    <p:extLst>
      <p:ext uri="{BB962C8B-B14F-4D97-AF65-F5344CB8AC3E}">
        <p14:creationId xmlns:p14="http://schemas.microsoft.com/office/powerpoint/2010/main" val="16008214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Θέση περιεχομένου" descr="ψηφιδωτό1.jpg"/>
          <p:cNvPicPr>
            <a:picLocks noGrp="1" noChangeAspect="1"/>
          </p:cNvPicPr>
          <p:nvPr>
            <p:ph idx="1"/>
          </p:nvPr>
        </p:nvPicPr>
        <p:blipFill>
          <a:blip r:embed="rId2" cstate="print"/>
          <a:stretch>
            <a:fillRect/>
          </a:stretch>
        </p:blipFill>
        <p:spPr>
          <a:xfrm>
            <a:off x="571472" y="1571612"/>
            <a:ext cx="7979235" cy="3727526"/>
          </a:xfrm>
          <a:prstGeom prst="rect">
            <a:avLst/>
          </a:prstGeom>
          <a:ln>
            <a:noFill/>
          </a:ln>
          <a:effectLst>
            <a:softEdge rad="112500"/>
          </a:effectLst>
        </p:spPr>
      </p:pic>
      <p:sp>
        <p:nvSpPr>
          <p:cNvPr id="3" name="2 - Τίτλος"/>
          <p:cNvSpPr>
            <a:spLocks noGrp="1"/>
          </p:cNvSpPr>
          <p:nvPr>
            <p:ph type="title"/>
          </p:nvPr>
        </p:nvSpPr>
        <p:spPr>
          <a:xfrm>
            <a:off x="500034" y="357166"/>
            <a:ext cx="8229600" cy="1143008"/>
          </a:xfrm>
        </p:spPr>
        <p:txBody>
          <a:bodyPr>
            <a:noAutofit/>
          </a:bodyPr>
          <a:lstStyle/>
          <a:p>
            <a:pPr algn="ctr"/>
            <a:r>
              <a:rPr lang="el-GR" sz="3600" dirty="0" smtClean="0">
                <a:solidFill>
                  <a:schemeClr val="tx2">
                    <a:lumMod val="50000"/>
                  </a:schemeClr>
                </a:solidFill>
              </a:rPr>
              <a:t>ΜΕΓΑΛΗ ΖΩΓΡΑΦΙΚΗ</a:t>
            </a:r>
            <a:br>
              <a:rPr lang="el-GR" sz="3600" dirty="0" smtClean="0">
                <a:solidFill>
                  <a:schemeClr val="tx2">
                    <a:lumMod val="50000"/>
                  </a:schemeClr>
                </a:solidFill>
              </a:rPr>
            </a:br>
            <a:r>
              <a:rPr lang="el-GR" sz="3600" dirty="0" smtClean="0">
                <a:solidFill>
                  <a:schemeClr val="tx2">
                    <a:lumMod val="50000"/>
                  </a:schemeClr>
                </a:solidFill>
              </a:rPr>
              <a:t>ΨΗΦΙΔΩΤΑ</a:t>
            </a:r>
            <a:endParaRPr lang="el-GR" sz="3600" dirty="0">
              <a:solidFill>
                <a:schemeClr val="tx2">
                  <a:lumMod val="50000"/>
                </a:schemeClr>
              </a:solidFill>
            </a:endParaRPr>
          </a:p>
        </p:txBody>
      </p:sp>
      <p:sp>
        <p:nvSpPr>
          <p:cNvPr id="5" name="4 - TextBox"/>
          <p:cNvSpPr txBox="1"/>
          <p:nvPr/>
        </p:nvSpPr>
        <p:spPr>
          <a:xfrm>
            <a:off x="2214546" y="5286388"/>
            <a:ext cx="4786346" cy="738664"/>
          </a:xfrm>
          <a:prstGeom prst="rect">
            <a:avLst/>
          </a:prstGeom>
          <a:noFill/>
        </p:spPr>
        <p:txBody>
          <a:bodyPr wrap="square" rtlCol="0">
            <a:spAutoFit/>
          </a:bodyPr>
          <a:lstStyle/>
          <a:p>
            <a:r>
              <a:rPr lang="el-GR" sz="1400" dirty="0">
                <a:solidFill>
                  <a:prstClr val="white"/>
                </a:solidFill>
              </a:rPr>
              <a:t>Ψηφιδωτό από την οικία του Φαύνου στην Πομπηία, η μάχη της Ισσού, αντίγραφο ζωγραφικού πίνακα του Φιλόξενου από την Ερέτρια από τα τέλη του 4</a:t>
            </a:r>
            <a:r>
              <a:rPr lang="el-GR" sz="1400" baseline="30000" dirty="0">
                <a:solidFill>
                  <a:prstClr val="white"/>
                </a:solidFill>
              </a:rPr>
              <a:t>ου</a:t>
            </a:r>
            <a:r>
              <a:rPr lang="el-GR" sz="1400" dirty="0">
                <a:solidFill>
                  <a:prstClr val="white"/>
                </a:solidFill>
              </a:rPr>
              <a:t> – αρχές 3</a:t>
            </a:r>
            <a:r>
              <a:rPr lang="el-GR" sz="1400" baseline="30000" dirty="0">
                <a:solidFill>
                  <a:prstClr val="white"/>
                </a:solidFill>
              </a:rPr>
              <a:t>ου</a:t>
            </a:r>
            <a:r>
              <a:rPr lang="el-GR" sz="1400" dirty="0">
                <a:solidFill>
                  <a:prstClr val="white"/>
                </a:solidFill>
              </a:rPr>
              <a:t> αι. </a:t>
            </a:r>
            <a:r>
              <a:rPr lang="el-GR" sz="1400" dirty="0" err="1">
                <a:solidFill>
                  <a:prstClr val="white"/>
                </a:solidFill>
              </a:rPr>
              <a:t>π.Χ.</a:t>
            </a:r>
            <a:r>
              <a:rPr lang="el-GR" sz="1400" dirty="0">
                <a:solidFill>
                  <a:prstClr val="white"/>
                </a:solidFill>
              </a:rPr>
              <a:t> </a:t>
            </a:r>
          </a:p>
        </p:txBody>
      </p:sp>
    </p:spTree>
    <p:extLst>
      <p:ext uri="{BB962C8B-B14F-4D97-AF65-F5344CB8AC3E}">
        <p14:creationId xmlns:p14="http://schemas.microsoft.com/office/powerpoint/2010/main" val="28081256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p:txBody>
          <a:bodyPr>
            <a:noAutofit/>
          </a:bodyPr>
          <a:lstStyle/>
          <a:p>
            <a:r>
              <a:rPr lang="el-GR" sz="2400" dirty="0" smtClean="0"/>
              <a:t>Ενδεικτικό χαρακτηριστικό για τις κατευθύνσεις της γλυπτικής κατά τον 4ο αιώνα </a:t>
            </a:r>
            <a:r>
              <a:rPr lang="el-GR" sz="2400" dirty="0" err="1" smtClean="0"/>
              <a:t>π.Χ.</a:t>
            </a:r>
            <a:r>
              <a:rPr lang="el-GR" sz="2400" dirty="0" smtClean="0"/>
              <a:t> είναι η απόδοση του τρισδιάστατου καλλιτεχνικού χώρου. Οι ανθρώπινες μορφές αποδεσμεύονται από το νοητό ή πραγματικό επίπεδο μπροστά στο οποίο ήταν τοποθετημένες και γίνονται περίοπτες, καθώς αποκτούν βάθος.</a:t>
            </a:r>
          </a:p>
          <a:p>
            <a:r>
              <a:rPr lang="el-GR" sz="2400" dirty="0" smtClean="0"/>
              <a:t>Επιπλέον, οι γλύπτες πειραματίζονται με τις δυνατότητες απεικόνισης διάφορων στάσεων του ανθρώπινου σώματος, αποδίδοντας πιο έντονα την κίνηση και δημιουργώντας πολύπλοκες συνθέσεις.</a:t>
            </a:r>
          </a:p>
          <a:p>
            <a:r>
              <a:rPr lang="el-GR" sz="2400" dirty="0" smtClean="0"/>
              <a:t>Ενώ παράλληλα αποδίδουν πιο ελεύθερα τις ανατομικές και άλλες λεπτομέρειες. </a:t>
            </a:r>
            <a:endParaRPr lang="el-GR" sz="2400" dirty="0"/>
          </a:p>
        </p:txBody>
      </p:sp>
      <p:sp>
        <p:nvSpPr>
          <p:cNvPr id="2" name="1 - Τίτλος"/>
          <p:cNvSpPr>
            <a:spLocks noGrp="1"/>
          </p:cNvSpPr>
          <p:nvPr>
            <p:ph type="title"/>
          </p:nvPr>
        </p:nvSpPr>
        <p:spPr>
          <a:xfrm>
            <a:off x="457200" y="152400"/>
            <a:ext cx="8229600" cy="990584"/>
          </a:xfrm>
        </p:spPr>
        <p:txBody>
          <a:bodyPr/>
          <a:lstStyle/>
          <a:p>
            <a:pPr algn="ctr"/>
            <a:r>
              <a:rPr lang="el-GR" sz="3600" dirty="0" smtClean="0">
                <a:solidFill>
                  <a:schemeClr val="tx2">
                    <a:lumMod val="50000"/>
                  </a:schemeClr>
                </a:solidFill>
              </a:rPr>
              <a:t>ΠΛΑΣΤΙΚΗ</a:t>
            </a:r>
            <a:endParaRPr lang="el-GR" sz="3600" dirty="0">
              <a:solidFill>
                <a:schemeClr val="tx2">
                  <a:lumMod val="50000"/>
                </a:schemeClr>
              </a:solidFill>
            </a:endParaRPr>
          </a:p>
        </p:txBody>
      </p:sp>
    </p:spTree>
    <p:extLst>
      <p:ext uri="{BB962C8B-B14F-4D97-AF65-F5344CB8AC3E}">
        <p14:creationId xmlns:p14="http://schemas.microsoft.com/office/powerpoint/2010/main" val="10923371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Θέση περιεχομένου" descr="Eirene-bearing-Plutus-Roman-copy-after-Greek-votive-statue-by-Kephisodotos-370-BC.gif"/>
          <p:cNvPicPr>
            <a:picLocks noGrp="1" noChangeAspect="1"/>
          </p:cNvPicPr>
          <p:nvPr>
            <p:ph idx="1"/>
          </p:nvPr>
        </p:nvPicPr>
        <p:blipFill>
          <a:blip r:embed="rId2"/>
          <a:srcRect b="5208"/>
          <a:stretch>
            <a:fillRect/>
          </a:stretch>
        </p:blipFill>
        <p:spPr>
          <a:xfrm>
            <a:off x="857224" y="1571612"/>
            <a:ext cx="2757714" cy="4333892"/>
          </a:xfrm>
          <a:prstGeom prst="rect">
            <a:avLst/>
          </a:prstGeom>
          <a:ln>
            <a:noFill/>
          </a:ln>
          <a:effectLst>
            <a:softEdge rad="112500"/>
          </a:effectLst>
        </p:spPr>
      </p:pic>
      <p:sp>
        <p:nvSpPr>
          <p:cNvPr id="2" name="1 - Τίτλος"/>
          <p:cNvSpPr>
            <a:spLocks noGrp="1"/>
          </p:cNvSpPr>
          <p:nvPr>
            <p:ph type="title"/>
          </p:nvPr>
        </p:nvSpPr>
        <p:spPr>
          <a:xfrm>
            <a:off x="457200" y="152400"/>
            <a:ext cx="8229600" cy="990584"/>
          </a:xfrm>
        </p:spPr>
        <p:txBody>
          <a:bodyPr/>
          <a:lstStyle/>
          <a:p>
            <a:pPr algn="ctr"/>
            <a:r>
              <a:rPr lang="el-GR" sz="3600" dirty="0" smtClean="0">
                <a:solidFill>
                  <a:schemeClr val="tx2">
                    <a:lumMod val="50000"/>
                  </a:schemeClr>
                </a:solidFill>
              </a:rPr>
              <a:t>ΠΛΑΣΤΙΚΗ</a:t>
            </a:r>
            <a:endParaRPr lang="el-GR" sz="3600" dirty="0">
              <a:solidFill>
                <a:schemeClr val="tx2">
                  <a:lumMod val="50000"/>
                </a:schemeClr>
              </a:solidFill>
            </a:endParaRPr>
          </a:p>
        </p:txBody>
      </p:sp>
      <p:sp>
        <p:nvSpPr>
          <p:cNvPr id="5" name="4 - TextBox"/>
          <p:cNvSpPr txBox="1"/>
          <p:nvPr/>
        </p:nvSpPr>
        <p:spPr>
          <a:xfrm>
            <a:off x="857224" y="5786454"/>
            <a:ext cx="2928958" cy="738664"/>
          </a:xfrm>
          <a:prstGeom prst="rect">
            <a:avLst/>
          </a:prstGeom>
          <a:noFill/>
        </p:spPr>
        <p:txBody>
          <a:bodyPr wrap="square" rtlCol="0">
            <a:spAutoFit/>
          </a:bodyPr>
          <a:lstStyle/>
          <a:p>
            <a:r>
              <a:rPr lang="el-GR" sz="1400" dirty="0">
                <a:solidFill>
                  <a:prstClr val="white"/>
                </a:solidFill>
              </a:rPr>
              <a:t>Ειρήνη και Πλούτος, μαρμάρινο αντίγραφο χάλκινου έργου του Κηφισόδοτου, περίπου 374-370 π. Χ.</a:t>
            </a:r>
          </a:p>
        </p:txBody>
      </p:sp>
      <p:sp>
        <p:nvSpPr>
          <p:cNvPr id="6" name="5 - TextBox"/>
          <p:cNvSpPr txBox="1"/>
          <p:nvPr/>
        </p:nvSpPr>
        <p:spPr>
          <a:xfrm>
            <a:off x="928662" y="1214422"/>
            <a:ext cx="4714908" cy="369332"/>
          </a:xfrm>
          <a:prstGeom prst="rect">
            <a:avLst/>
          </a:prstGeom>
          <a:noFill/>
        </p:spPr>
        <p:txBody>
          <a:bodyPr wrap="square" rtlCol="0">
            <a:spAutoFit/>
          </a:bodyPr>
          <a:lstStyle/>
          <a:p>
            <a:r>
              <a:rPr lang="el-GR" dirty="0">
                <a:solidFill>
                  <a:prstClr val="white"/>
                </a:solidFill>
              </a:rPr>
              <a:t>Εξαίρεση:</a:t>
            </a:r>
          </a:p>
        </p:txBody>
      </p:sp>
      <p:sp>
        <p:nvSpPr>
          <p:cNvPr id="7" name="6 - TextBox"/>
          <p:cNvSpPr txBox="1"/>
          <p:nvPr/>
        </p:nvSpPr>
        <p:spPr>
          <a:xfrm>
            <a:off x="4214810" y="1643050"/>
            <a:ext cx="3857652" cy="4401205"/>
          </a:xfrm>
          <a:prstGeom prst="rect">
            <a:avLst/>
          </a:prstGeom>
          <a:noFill/>
        </p:spPr>
        <p:txBody>
          <a:bodyPr wrap="square" rtlCol="0">
            <a:spAutoFit/>
          </a:bodyPr>
          <a:lstStyle/>
          <a:p>
            <a:pPr>
              <a:buFont typeface="Arial" pitchFamily="34" charset="0"/>
              <a:buChar char="•"/>
            </a:pPr>
            <a:r>
              <a:rPr lang="el-GR" sz="2000" dirty="0">
                <a:solidFill>
                  <a:prstClr val="white"/>
                </a:solidFill>
              </a:rPr>
              <a:t>Έργο του Κηφισόδοτου</a:t>
            </a:r>
          </a:p>
          <a:p>
            <a:pPr>
              <a:buFont typeface="Arial" pitchFamily="34" charset="0"/>
              <a:buChar char="•"/>
            </a:pPr>
            <a:r>
              <a:rPr lang="el-GR" sz="2000" dirty="0" err="1">
                <a:solidFill>
                  <a:prstClr val="white"/>
                </a:solidFill>
              </a:rPr>
              <a:t>Τεχνοτροπικά</a:t>
            </a:r>
            <a:r>
              <a:rPr lang="el-GR" sz="2000" dirty="0">
                <a:solidFill>
                  <a:prstClr val="white"/>
                </a:solidFill>
              </a:rPr>
              <a:t> το έργο θυμίζει ώριμη κλασική εποχή: πέπλος, </a:t>
            </a:r>
            <a:r>
              <a:rPr lang="el-GR" sz="2000" dirty="0" err="1">
                <a:solidFill>
                  <a:prstClr val="white"/>
                </a:solidFill>
              </a:rPr>
              <a:t>πλοκάμοι</a:t>
            </a:r>
            <a:r>
              <a:rPr lang="el-GR" sz="2000" dirty="0">
                <a:solidFill>
                  <a:prstClr val="white"/>
                </a:solidFill>
              </a:rPr>
              <a:t> που φτάνουν στο στήθος, βαθιές πτυχές.</a:t>
            </a:r>
          </a:p>
          <a:p>
            <a:pPr>
              <a:buFont typeface="Arial" pitchFamily="34" charset="0"/>
              <a:buChar char="•"/>
            </a:pPr>
            <a:r>
              <a:rPr lang="el-GR" sz="2000" dirty="0">
                <a:solidFill>
                  <a:prstClr val="white"/>
                </a:solidFill>
              </a:rPr>
              <a:t>Έχει τονισμένη μία όψη, την μπροστινή.</a:t>
            </a:r>
          </a:p>
          <a:p>
            <a:pPr>
              <a:buFont typeface="Arial" pitchFamily="34" charset="0"/>
              <a:buChar char="•"/>
            </a:pPr>
            <a:r>
              <a:rPr lang="el-GR" sz="2000" dirty="0">
                <a:solidFill>
                  <a:prstClr val="white"/>
                </a:solidFill>
              </a:rPr>
              <a:t>Η σύνθεση όμως των δύο μορφών του συμπλέγματος, δεν τονίζει το βάθος. Οι δύο μορφές βρίσκονται παράλληλα σε ένα επίπεδο. Αυτό έρχεται σε αντίθεση με τους υπόλοιπους γλύπτες του 4</a:t>
            </a:r>
            <a:r>
              <a:rPr lang="el-GR" sz="2000" baseline="30000" dirty="0">
                <a:solidFill>
                  <a:prstClr val="white"/>
                </a:solidFill>
              </a:rPr>
              <a:t>ου</a:t>
            </a:r>
            <a:r>
              <a:rPr lang="el-GR" sz="2000" dirty="0">
                <a:solidFill>
                  <a:prstClr val="white"/>
                </a:solidFill>
              </a:rPr>
              <a:t> αι. </a:t>
            </a:r>
            <a:r>
              <a:rPr lang="el-GR" sz="2000" dirty="0" err="1">
                <a:solidFill>
                  <a:prstClr val="white"/>
                </a:solidFill>
              </a:rPr>
              <a:t>π.Χ.</a:t>
            </a:r>
            <a:endParaRPr lang="el-GR" sz="2000" dirty="0">
              <a:solidFill>
                <a:prstClr val="white"/>
              </a:solidFill>
            </a:endParaRPr>
          </a:p>
        </p:txBody>
      </p:sp>
    </p:spTree>
    <p:extLst>
      <p:ext uri="{BB962C8B-B14F-4D97-AF65-F5344CB8AC3E}">
        <p14:creationId xmlns:p14="http://schemas.microsoft.com/office/powerpoint/2010/main" val="34728282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Θέση περιεχομένου" descr="αφρο.jpg"/>
          <p:cNvPicPr>
            <a:picLocks noGrp="1" noChangeAspect="1"/>
          </p:cNvPicPr>
          <p:nvPr>
            <p:ph idx="1"/>
          </p:nvPr>
        </p:nvPicPr>
        <p:blipFill>
          <a:blip r:embed="rId2"/>
          <a:stretch>
            <a:fillRect/>
          </a:stretch>
        </p:blipFill>
        <p:spPr>
          <a:xfrm>
            <a:off x="357158" y="1571612"/>
            <a:ext cx="2198618" cy="3968617"/>
          </a:xfrm>
          <a:prstGeom prst="rect">
            <a:avLst/>
          </a:prstGeom>
          <a:ln>
            <a:noFill/>
          </a:ln>
          <a:effectLst>
            <a:softEdge rad="112500"/>
          </a:effectLst>
        </p:spPr>
      </p:pic>
      <p:sp>
        <p:nvSpPr>
          <p:cNvPr id="2" name="1 - Τίτλος"/>
          <p:cNvSpPr>
            <a:spLocks noGrp="1"/>
          </p:cNvSpPr>
          <p:nvPr>
            <p:ph type="title"/>
          </p:nvPr>
        </p:nvSpPr>
        <p:spPr>
          <a:xfrm>
            <a:off x="457200" y="152400"/>
            <a:ext cx="8229600" cy="990584"/>
          </a:xfrm>
        </p:spPr>
        <p:txBody>
          <a:bodyPr/>
          <a:lstStyle/>
          <a:p>
            <a:pPr algn="ctr"/>
            <a:r>
              <a:rPr lang="el-GR" sz="3600" dirty="0" smtClean="0">
                <a:solidFill>
                  <a:schemeClr val="tx2">
                    <a:lumMod val="50000"/>
                  </a:schemeClr>
                </a:solidFill>
              </a:rPr>
              <a:t>ΠΛΑΣΤΙΚΗ</a:t>
            </a:r>
            <a:endParaRPr lang="el-GR" sz="3600" dirty="0">
              <a:solidFill>
                <a:schemeClr val="tx2">
                  <a:lumMod val="50000"/>
                </a:schemeClr>
              </a:solidFill>
            </a:endParaRPr>
          </a:p>
        </p:txBody>
      </p:sp>
      <p:pic>
        <p:nvPicPr>
          <p:cNvPr id="5" name="4 - Εικόνα" descr="ερμής.jpg"/>
          <p:cNvPicPr>
            <a:picLocks noChangeAspect="1"/>
          </p:cNvPicPr>
          <p:nvPr/>
        </p:nvPicPr>
        <p:blipFill>
          <a:blip r:embed="rId3"/>
          <a:stretch>
            <a:fillRect/>
          </a:stretch>
        </p:blipFill>
        <p:spPr>
          <a:xfrm>
            <a:off x="6660232" y="1285860"/>
            <a:ext cx="2269486" cy="4367898"/>
          </a:xfrm>
          <a:prstGeom prst="rect">
            <a:avLst/>
          </a:prstGeom>
          <a:ln>
            <a:noFill/>
          </a:ln>
          <a:effectLst>
            <a:softEdge rad="112500"/>
          </a:effectLst>
        </p:spPr>
      </p:pic>
      <p:sp>
        <p:nvSpPr>
          <p:cNvPr id="6" name="5 - TextBox"/>
          <p:cNvSpPr txBox="1"/>
          <p:nvPr/>
        </p:nvSpPr>
        <p:spPr>
          <a:xfrm>
            <a:off x="2627784" y="1285860"/>
            <a:ext cx="3888432" cy="5016758"/>
          </a:xfrm>
          <a:prstGeom prst="rect">
            <a:avLst/>
          </a:prstGeom>
          <a:noFill/>
        </p:spPr>
        <p:txBody>
          <a:bodyPr wrap="square" rtlCol="0">
            <a:spAutoFit/>
          </a:bodyPr>
          <a:lstStyle/>
          <a:p>
            <a:pPr>
              <a:buFont typeface="Arial" pitchFamily="34" charset="0"/>
              <a:buChar char="•"/>
            </a:pPr>
            <a:r>
              <a:rPr lang="el-GR" sz="2000" dirty="0">
                <a:solidFill>
                  <a:prstClr val="white"/>
                </a:solidFill>
              </a:rPr>
              <a:t>Σιγμοειδής κάμψη των σωμάτων, η οποία σε μερικές μορφές είναι τόσο έντονη ώστε αυτές να μην μπορούν να σταθούν χωρίς την ύπαρξη κάποιου στηρίγματος.</a:t>
            </a:r>
          </a:p>
          <a:p>
            <a:pPr>
              <a:buFont typeface="Arial" pitchFamily="34" charset="0"/>
              <a:buChar char="•"/>
            </a:pPr>
            <a:r>
              <a:rPr lang="el-GR" sz="2000" dirty="0">
                <a:solidFill>
                  <a:prstClr val="white"/>
                </a:solidFill>
              </a:rPr>
              <a:t>Τονισμός μια κύριας καλλιτεχνικής όψης (όπως ο Κηφισόδοτος)/ άρνηση ή αδιαφορία για το άπλωμα των μορφών στο χώρο.</a:t>
            </a:r>
          </a:p>
          <a:p>
            <a:pPr>
              <a:buFont typeface="Arial" pitchFamily="34" charset="0"/>
              <a:buChar char="•"/>
            </a:pPr>
            <a:r>
              <a:rPr lang="el-GR" sz="2000" dirty="0">
                <a:solidFill>
                  <a:prstClr val="white"/>
                </a:solidFill>
              </a:rPr>
              <a:t>Ανδρικές και γυναικείες μορφές χαρακτηρίζονται ως θηλυκές.</a:t>
            </a:r>
          </a:p>
          <a:p>
            <a:pPr>
              <a:buFont typeface="Arial" pitchFamily="34" charset="0"/>
              <a:buChar char="•"/>
            </a:pPr>
            <a:r>
              <a:rPr lang="el-GR" sz="2000" dirty="0">
                <a:solidFill>
                  <a:prstClr val="white"/>
                </a:solidFill>
              </a:rPr>
              <a:t>Ο Πραξιτέλης είναι ο γλύπτης που γυμνώνοντας εντελώς την Αφροδίτη καθιερώνει τον αισθησιασμό.</a:t>
            </a:r>
          </a:p>
        </p:txBody>
      </p:sp>
      <p:sp>
        <p:nvSpPr>
          <p:cNvPr id="7" name="6 - TextBox"/>
          <p:cNvSpPr txBox="1"/>
          <p:nvPr/>
        </p:nvSpPr>
        <p:spPr>
          <a:xfrm>
            <a:off x="642910" y="1214422"/>
            <a:ext cx="2143140" cy="369332"/>
          </a:xfrm>
          <a:prstGeom prst="rect">
            <a:avLst/>
          </a:prstGeom>
          <a:noFill/>
        </p:spPr>
        <p:txBody>
          <a:bodyPr wrap="square" rtlCol="0">
            <a:spAutoFit/>
          </a:bodyPr>
          <a:lstStyle/>
          <a:p>
            <a:r>
              <a:rPr lang="el-GR" dirty="0">
                <a:solidFill>
                  <a:prstClr val="white"/>
                </a:solidFill>
              </a:rPr>
              <a:t>Εξαίρεση:</a:t>
            </a:r>
          </a:p>
        </p:txBody>
      </p:sp>
      <p:sp>
        <p:nvSpPr>
          <p:cNvPr id="8" name="7 - TextBox"/>
          <p:cNvSpPr txBox="1"/>
          <p:nvPr/>
        </p:nvSpPr>
        <p:spPr>
          <a:xfrm>
            <a:off x="428596" y="5429264"/>
            <a:ext cx="2571768" cy="738664"/>
          </a:xfrm>
          <a:prstGeom prst="rect">
            <a:avLst/>
          </a:prstGeom>
          <a:noFill/>
        </p:spPr>
        <p:txBody>
          <a:bodyPr wrap="square" rtlCol="0">
            <a:spAutoFit/>
          </a:bodyPr>
          <a:lstStyle/>
          <a:p>
            <a:r>
              <a:rPr lang="el-GR" sz="1400" dirty="0">
                <a:solidFill>
                  <a:prstClr val="white"/>
                </a:solidFill>
              </a:rPr>
              <a:t>Αφροδίτη της </a:t>
            </a:r>
            <a:r>
              <a:rPr lang="en-US" sz="1400" dirty="0">
                <a:solidFill>
                  <a:prstClr val="white"/>
                </a:solidFill>
              </a:rPr>
              <a:t>Arles</a:t>
            </a:r>
            <a:r>
              <a:rPr lang="el-GR" sz="1400" dirty="0">
                <a:solidFill>
                  <a:prstClr val="white"/>
                </a:solidFill>
              </a:rPr>
              <a:t>, αντίγραφο έργο του Πραξιτέλη, Παρίσι, περίπου 360 </a:t>
            </a:r>
            <a:r>
              <a:rPr lang="el-GR" sz="1400" dirty="0" err="1">
                <a:solidFill>
                  <a:prstClr val="white"/>
                </a:solidFill>
              </a:rPr>
              <a:t>π.Χ.</a:t>
            </a:r>
            <a:endParaRPr lang="el-GR" sz="1400" dirty="0">
              <a:solidFill>
                <a:prstClr val="white"/>
              </a:solidFill>
            </a:endParaRPr>
          </a:p>
        </p:txBody>
      </p:sp>
      <p:sp>
        <p:nvSpPr>
          <p:cNvPr id="9" name="8 - TextBox"/>
          <p:cNvSpPr txBox="1"/>
          <p:nvPr/>
        </p:nvSpPr>
        <p:spPr>
          <a:xfrm>
            <a:off x="6357950" y="5500702"/>
            <a:ext cx="2928958" cy="738664"/>
          </a:xfrm>
          <a:prstGeom prst="rect">
            <a:avLst/>
          </a:prstGeom>
          <a:noFill/>
        </p:spPr>
        <p:txBody>
          <a:bodyPr wrap="square" rtlCol="0">
            <a:spAutoFit/>
          </a:bodyPr>
          <a:lstStyle/>
          <a:p>
            <a:r>
              <a:rPr lang="el-GR" sz="1400" dirty="0">
                <a:solidFill>
                  <a:prstClr val="white"/>
                </a:solidFill>
              </a:rPr>
              <a:t>Ο Ερμής με τον Διόνυσο – παιδί, πρωτότυπο έργο του Πραξιτέλη, 340-330 </a:t>
            </a:r>
            <a:r>
              <a:rPr lang="el-GR" sz="1400" dirty="0" err="1">
                <a:solidFill>
                  <a:prstClr val="white"/>
                </a:solidFill>
              </a:rPr>
              <a:t>π.Χ.</a:t>
            </a:r>
            <a:endParaRPr lang="el-GR" sz="1400" dirty="0">
              <a:solidFill>
                <a:prstClr val="white"/>
              </a:solidFill>
            </a:endParaRPr>
          </a:p>
        </p:txBody>
      </p:sp>
    </p:spTree>
    <p:extLst>
      <p:ext uri="{BB962C8B-B14F-4D97-AF65-F5344CB8AC3E}">
        <p14:creationId xmlns:p14="http://schemas.microsoft.com/office/powerpoint/2010/main" val="20768578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Θέση περιεχομένου" descr="απολλωνας.jpg"/>
          <p:cNvPicPr>
            <a:picLocks noGrp="1" noChangeAspect="1"/>
          </p:cNvPicPr>
          <p:nvPr>
            <p:ph idx="1"/>
          </p:nvPr>
        </p:nvPicPr>
        <p:blipFill>
          <a:blip r:embed="rId2" cstate="print"/>
          <a:stretch>
            <a:fillRect/>
          </a:stretch>
        </p:blipFill>
        <p:spPr>
          <a:xfrm>
            <a:off x="428597" y="1357298"/>
            <a:ext cx="3143272" cy="4857784"/>
          </a:xfrm>
          <a:prstGeom prst="rect">
            <a:avLst/>
          </a:prstGeom>
          <a:ln>
            <a:noFill/>
          </a:ln>
          <a:effectLst>
            <a:softEdge rad="112500"/>
          </a:effectLst>
        </p:spPr>
      </p:pic>
      <p:sp>
        <p:nvSpPr>
          <p:cNvPr id="3" name="2 - Τίτλος"/>
          <p:cNvSpPr>
            <a:spLocks noGrp="1"/>
          </p:cNvSpPr>
          <p:nvPr>
            <p:ph type="title"/>
          </p:nvPr>
        </p:nvSpPr>
        <p:spPr>
          <a:xfrm>
            <a:off x="457200" y="152400"/>
            <a:ext cx="8229600" cy="990584"/>
          </a:xfrm>
        </p:spPr>
        <p:txBody>
          <a:bodyPr/>
          <a:lstStyle/>
          <a:p>
            <a:pPr algn="ctr"/>
            <a:r>
              <a:rPr lang="el-GR" sz="3600" dirty="0" smtClean="0">
                <a:solidFill>
                  <a:schemeClr val="tx2">
                    <a:lumMod val="50000"/>
                  </a:schemeClr>
                </a:solidFill>
              </a:rPr>
              <a:t>ΠΛΑΣΤΙΚΗ</a:t>
            </a:r>
            <a:endParaRPr lang="el-GR" sz="3600" dirty="0">
              <a:solidFill>
                <a:schemeClr val="tx2">
                  <a:lumMod val="50000"/>
                </a:schemeClr>
              </a:solidFill>
            </a:endParaRPr>
          </a:p>
        </p:txBody>
      </p:sp>
      <p:sp>
        <p:nvSpPr>
          <p:cNvPr id="5" name="4 - TextBox"/>
          <p:cNvSpPr txBox="1"/>
          <p:nvPr/>
        </p:nvSpPr>
        <p:spPr>
          <a:xfrm>
            <a:off x="3643306" y="1571612"/>
            <a:ext cx="4929222" cy="3170099"/>
          </a:xfrm>
          <a:prstGeom prst="rect">
            <a:avLst/>
          </a:prstGeom>
          <a:noFill/>
        </p:spPr>
        <p:txBody>
          <a:bodyPr wrap="square" rtlCol="0">
            <a:spAutoFit/>
          </a:bodyPr>
          <a:lstStyle/>
          <a:p>
            <a:pPr>
              <a:buFont typeface="Arial" pitchFamily="34" charset="0"/>
              <a:buChar char="•"/>
            </a:pPr>
            <a:r>
              <a:rPr lang="el-GR" sz="2000" dirty="0">
                <a:solidFill>
                  <a:prstClr val="white"/>
                </a:solidFill>
              </a:rPr>
              <a:t>Έργο του Λεωχάρη που χρονολογείται γύρω στο 330/320 </a:t>
            </a:r>
            <a:r>
              <a:rPr lang="el-GR" sz="2000" dirty="0" err="1">
                <a:solidFill>
                  <a:prstClr val="white"/>
                </a:solidFill>
              </a:rPr>
              <a:t>π.Χ.</a:t>
            </a:r>
            <a:endParaRPr lang="el-GR" sz="2000" dirty="0">
              <a:solidFill>
                <a:prstClr val="white"/>
              </a:solidFill>
            </a:endParaRPr>
          </a:p>
          <a:p>
            <a:pPr>
              <a:buFont typeface="Arial" pitchFamily="34" charset="0"/>
              <a:buChar char="•"/>
            </a:pPr>
            <a:r>
              <a:rPr lang="el-GR" sz="2000" dirty="0">
                <a:solidFill>
                  <a:prstClr val="white"/>
                </a:solidFill>
              </a:rPr>
              <a:t>Οι διαγώνιοι άξονες που διέπουν τη μορφή, ο ευρύς διασκελισμός της, η στροφή του κεφαλιού σε διαφορετική κατεύθυνση από εκείνη του σώματος «ανοίγουν» τη μορφή στο χώρο, επιτείνουν την αίσθηση της κίνησης και τονίζουν παράλληλα το στιγμιαίο χαρακτήρα της «επιφάνειας» του θεού.</a:t>
            </a:r>
          </a:p>
        </p:txBody>
      </p:sp>
      <p:sp>
        <p:nvSpPr>
          <p:cNvPr id="6" name="5 - TextBox"/>
          <p:cNvSpPr txBox="1"/>
          <p:nvPr/>
        </p:nvSpPr>
        <p:spPr>
          <a:xfrm>
            <a:off x="3571868" y="5429264"/>
            <a:ext cx="3071834" cy="738664"/>
          </a:xfrm>
          <a:prstGeom prst="rect">
            <a:avLst/>
          </a:prstGeom>
          <a:noFill/>
        </p:spPr>
        <p:txBody>
          <a:bodyPr wrap="square" rtlCol="0">
            <a:spAutoFit/>
          </a:bodyPr>
          <a:lstStyle/>
          <a:p>
            <a:r>
              <a:rPr lang="el-GR" sz="1400" dirty="0">
                <a:solidFill>
                  <a:prstClr val="white"/>
                </a:solidFill>
              </a:rPr>
              <a:t>Απόλλων </a:t>
            </a:r>
            <a:r>
              <a:rPr lang="en-US" sz="1400" dirty="0">
                <a:solidFill>
                  <a:prstClr val="white"/>
                </a:solidFill>
              </a:rPr>
              <a:t>Belvedere.</a:t>
            </a:r>
            <a:r>
              <a:rPr lang="el-GR" sz="1400" dirty="0">
                <a:solidFill>
                  <a:prstClr val="white"/>
                </a:solidFill>
              </a:rPr>
              <a:t>, αντίγραφο χάλκινου έργου του Λεωχάρη, Ρώμη, 330-320 </a:t>
            </a:r>
            <a:r>
              <a:rPr lang="el-GR" sz="1400" dirty="0" err="1">
                <a:solidFill>
                  <a:prstClr val="white"/>
                </a:solidFill>
              </a:rPr>
              <a:t>π.Χ.</a:t>
            </a:r>
            <a:endParaRPr lang="el-GR" sz="1400" dirty="0">
              <a:solidFill>
                <a:prstClr val="white"/>
              </a:solidFill>
            </a:endParaRPr>
          </a:p>
        </p:txBody>
      </p:sp>
    </p:spTree>
    <p:extLst>
      <p:ext uri="{BB962C8B-B14F-4D97-AF65-F5344CB8AC3E}">
        <p14:creationId xmlns:p14="http://schemas.microsoft.com/office/powerpoint/2010/main" val="41179978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Θέση περιεχομένου" descr="μελέαγρος.jpg"/>
          <p:cNvPicPr>
            <a:picLocks noGrp="1" noChangeAspect="1"/>
          </p:cNvPicPr>
          <p:nvPr>
            <p:ph idx="1"/>
          </p:nvPr>
        </p:nvPicPr>
        <p:blipFill>
          <a:blip r:embed="rId2"/>
          <a:stretch>
            <a:fillRect/>
          </a:stretch>
        </p:blipFill>
        <p:spPr>
          <a:xfrm>
            <a:off x="571472" y="1428736"/>
            <a:ext cx="2485014" cy="4024314"/>
          </a:xfrm>
          <a:prstGeom prst="rect">
            <a:avLst/>
          </a:prstGeom>
          <a:ln>
            <a:noFill/>
          </a:ln>
          <a:effectLst>
            <a:softEdge rad="112500"/>
          </a:effectLst>
        </p:spPr>
      </p:pic>
      <p:sp>
        <p:nvSpPr>
          <p:cNvPr id="3" name="2 - Τίτλος"/>
          <p:cNvSpPr>
            <a:spLocks noGrp="1"/>
          </p:cNvSpPr>
          <p:nvPr>
            <p:ph type="title"/>
          </p:nvPr>
        </p:nvSpPr>
        <p:spPr>
          <a:xfrm>
            <a:off x="457200" y="152400"/>
            <a:ext cx="8229600" cy="990584"/>
          </a:xfrm>
        </p:spPr>
        <p:txBody>
          <a:bodyPr/>
          <a:lstStyle/>
          <a:p>
            <a:pPr algn="ctr"/>
            <a:r>
              <a:rPr lang="el-GR" sz="3600" dirty="0" smtClean="0">
                <a:solidFill>
                  <a:schemeClr val="tx2">
                    <a:lumMod val="50000"/>
                  </a:schemeClr>
                </a:solidFill>
              </a:rPr>
              <a:t>ΠΛΑΣΤΙΚΗ</a:t>
            </a:r>
            <a:endParaRPr lang="el-GR" sz="3600" dirty="0">
              <a:solidFill>
                <a:schemeClr val="tx2">
                  <a:lumMod val="50000"/>
                </a:schemeClr>
              </a:solidFill>
            </a:endParaRPr>
          </a:p>
        </p:txBody>
      </p:sp>
      <p:pic>
        <p:nvPicPr>
          <p:cNvPr id="5" name="4 - Εικόνα" descr="Ηρακλής.jpg"/>
          <p:cNvPicPr>
            <a:picLocks noChangeAspect="1"/>
          </p:cNvPicPr>
          <p:nvPr/>
        </p:nvPicPr>
        <p:blipFill>
          <a:blip r:embed="rId3"/>
          <a:srcRect l="18903" r="5485"/>
          <a:stretch>
            <a:fillRect/>
          </a:stretch>
        </p:blipFill>
        <p:spPr>
          <a:xfrm>
            <a:off x="6000760" y="1214422"/>
            <a:ext cx="2428892" cy="4283080"/>
          </a:xfrm>
          <a:prstGeom prst="rect">
            <a:avLst/>
          </a:prstGeom>
          <a:ln>
            <a:noFill/>
          </a:ln>
          <a:effectLst>
            <a:softEdge rad="112500"/>
          </a:effectLst>
        </p:spPr>
      </p:pic>
      <p:sp>
        <p:nvSpPr>
          <p:cNvPr id="6" name="5 - TextBox"/>
          <p:cNvSpPr txBox="1"/>
          <p:nvPr/>
        </p:nvSpPr>
        <p:spPr>
          <a:xfrm>
            <a:off x="3143240" y="1928802"/>
            <a:ext cx="2786082" cy="2862322"/>
          </a:xfrm>
          <a:prstGeom prst="rect">
            <a:avLst/>
          </a:prstGeom>
          <a:noFill/>
        </p:spPr>
        <p:txBody>
          <a:bodyPr wrap="square" rtlCol="0">
            <a:spAutoFit/>
          </a:bodyPr>
          <a:lstStyle/>
          <a:p>
            <a:pPr>
              <a:buFont typeface="Arial" pitchFamily="34" charset="0"/>
              <a:buChar char="•"/>
            </a:pPr>
            <a:r>
              <a:rPr lang="el-GR" sz="2000" dirty="0">
                <a:solidFill>
                  <a:prstClr val="white"/>
                </a:solidFill>
              </a:rPr>
              <a:t>Έργα του </a:t>
            </a:r>
            <a:r>
              <a:rPr lang="el-GR" sz="2000" dirty="0" err="1">
                <a:solidFill>
                  <a:prstClr val="white"/>
                </a:solidFill>
              </a:rPr>
              <a:t>Σκόπα</a:t>
            </a:r>
            <a:r>
              <a:rPr lang="el-GR" sz="2000" dirty="0">
                <a:solidFill>
                  <a:prstClr val="white"/>
                </a:solidFill>
              </a:rPr>
              <a:t>.</a:t>
            </a:r>
          </a:p>
          <a:p>
            <a:pPr>
              <a:buFont typeface="Arial" pitchFamily="34" charset="0"/>
              <a:buChar char="•"/>
            </a:pPr>
            <a:r>
              <a:rPr lang="el-GR" sz="2000" dirty="0">
                <a:solidFill>
                  <a:prstClr val="white"/>
                </a:solidFill>
              </a:rPr>
              <a:t>Επιχειρείται άνοιγμα της μορφής στο χώρο με τη στροφή του κεφαλιού και τη στάση των άλλων μερών του σώματος, χωρίς ωστόσο να αναιρείται η μια κύρια όψη.</a:t>
            </a:r>
          </a:p>
        </p:txBody>
      </p:sp>
      <p:sp>
        <p:nvSpPr>
          <p:cNvPr id="7" name="6 - TextBox"/>
          <p:cNvSpPr txBox="1"/>
          <p:nvPr/>
        </p:nvSpPr>
        <p:spPr>
          <a:xfrm>
            <a:off x="571472" y="5357826"/>
            <a:ext cx="2571768" cy="738664"/>
          </a:xfrm>
          <a:prstGeom prst="rect">
            <a:avLst/>
          </a:prstGeom>
          <a:noFill/>
        </p:spPr>
        <p:txBody>
          <a:bodyPr wrap="square" rtlCol="0">
            <a:spAutoFit/>
          </a:bodyPr>
          <a:lstStyle/>
          <a:p>
            <a:r>
              <a:rPr lang="el-GR" sz="1400" dirty="0">
                <a:solidFill>
                  <a:prstClr val="white"/>
                </a:solidFill>
              </a:rPr>
              <a:t>Μελέαγρος, αντίγραφο του έργου του </a:t>
            </a:r>
            <a:r>
              <a:rPr lang="el-GR" sz="1400" dirty="0" err="1">
                <a:solidFill>
                  <a:prstClr val="white"/>
                </a:solidFill>
              </a:rPr>
              <a:t>Σκόπα</a:t>
            </a:r>
            <a:r>
              <a:rPr lang="el-GR" sz="1400" dirty="0">
                <a:solidFill>
                  <a:prstClr val="white"/>
                </a:solidFill>
              </a:rPr>
              <a:t>, Ρώμη, γύρω στο 340 </a:t>
            </a:r>
            <a:r>
              <a:rPr lang="el-GR" sz="1400" dirty="0" err="1">
                <a:solidFill>
                  <a:prstClr val="white"/>
                </a:solidFill>
              </a:rPr>
              <a:t>π.Χ.</a:t>
            </a:r>
            <a:endParaRPr lang="el-GR" sz="1400" dirty="0">
              <a:solidFill>
                <a:prstClr val="white"/>
              </a:solidFill>
            </a:endParaRPr>
          </a:p>
        </p:txBody>
      </p:sp>
      <p:sp>
        <p:nvSpPr>
          <p:cNvPr id="8" name="7 - TextBox"/>
          <p:cNvSpPr txBox="1"/>
          <p:nvPr/>
        </p:nvSpPr>
        <p:spPr>
          <a:xfrm>
            <a:off x="6000760" y="5357826"/>
            <a:ext cx="2857488" cy="738664"/>
          </a:xfrm>
          <a:prstGeom prst="rect">
            <a:avLst/>
          </a:prstGeom>
          <a:noFill/>
        </p:spPr>
        <p:txBody>
          <a:bodyPr wrap="square" rtlCol="0">
            <a:spAutoFit/>
          </a:bodyPr>
          <a:lstStyle/>
          <a:p>
            <a:r>
              <a:rPr lang="el-GR" sz="1400" dirty="0">
                <a:solidFill>
                  <a:prstClr val="white"/>
                </a:solidFill>
              </a:rPr>
              <a:t>Ηρακλής </a:t>
            </a:r>
            <a:r>
              <a:rPr lang="en-US" sz="1400" dirty="0">
                <a:solidFill>
                  <a:prstClr val="white"/>
                </a:solidFill>
              </a:rPr>
              <a:t>Lansdowne</a:t>
            </a:r>
            <a:r>
              <a:rPr lang="el-GR" sz="1400" dirty="0">
                <a:solidFill>
                  <a:prstClr val="white"/>
                </a:solidFill>
              </a:rPr>
              <a:t>, αντίγραφο έργο του </a:t>
            </a:r>
            <a:r>
              <a:rPr lang="el-GR" sz="1400" dirty="0" err="1">
                <a:solidFill>
                  <a:prstClr val="white"/>
                </a:solidFill>
              </a:rPr>
              <a:t>Σκόπα</a:t>
            </a:r>
            <a:r>
              <a:rPr lang="el-GR" sz="1400" dirty="0">
                <a:solidFill>
                  <a:prstClr val="white"/>
                </a:solidFill>
              </a:rPr>
              <a:t>, Καλιφόρνια, γύρω στο 340 </a:t>
            </a:r>
            <a:r>
              <a:rPr lang="el-GR" sz="1400" dirty="0" err="1">
                <a:solidFill>
                  <a:prstClr val="white"/>
                </a:solidFill>
              </a:rPr>
              <a:t>π.Χ.</a:t>
            </a:r>
            <a:endParaRPr lang="el-GR" sz="1400" dirty="0">
              <a:solidFill>
                <a:prstClr val="white"/>
              </a:solidFill>
            </a:endParaRPr>
          </a:p>
        </p:txBody>
      </p:sp>
    </p:spTree>
    <p:extLst>
      <p:ext uri="{BB962C8B-B14F-4D97-AF65-F5344CB8AC3E}">
        <p14:creationId xmlns:p14="http://schemas.microsoft.com/office/powerpoint/2010/main" val="2500535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Θέση περιεχομένου" descr="μαιναδα.jpg"/>
          <p:cNvPicPr>
            <a:picLocks noGrp="1" noChangeAspect="1"/>
          </p:cNvPicPr>
          <p:nvPr>
            <p:ph idx="1"/>
          </p:nvPr>
        </p:nvPicPr>
        <p:blipFill>
          <a:blip r:embed="rId2"/>
          <a:stretch>
            <a:fillRect/>
          </a:stretch>
        </p:blipFill>
        <p:spPr>
          <a:xfrm>
            <a:off x="571472" y="1571612"/>
            <a:ext cx="3106688" cy="3851266"/>
          </a:xfrm>
          <a:prstGeom prst="rect">
            <a:avLst/>
          </a:prstGeom>
          <a:ln>
            <a:noFill/>
          </a:ln>
          <a:effectLst>
            <a:softEdge rad="112500"/>
          </a:effectLst>
        </p:spPr>
      </p:pic>
      <p:sp>
        <p:nvSpPr>
          <p:cNvPr id="3" name="2 - Τίτλος"/>
          <p:cNvSpPr>
            <a:spLocks noGrp="1"/>
          </p:cNvSpPr>
          <p:nvPr>
            <p:ph type="title"/>
          </p:nvPr>
        </p:nvSpPr>
        <p:spPr>
          <a:xfrm>
            <a:off x="457200" y="152400"/>
            <a:ext cx="8229600" cy="990584"/>
          </a:xfrm>
        </p:spPr>
        <p:txBody>
          <a:bodyPr/>
          <a:lstStyle/>
          <a:p>
            <a:pPr algn="ctr"/>
            <a:r>
              <a:rPr lang="el-GR" sz="3600" dirty="0" smtClean="0">
                <a:solidFill>
                  <a:schemeClr val="tx2">
                    <a:lumMod val="50000"/>
                  </a:schemeClr>
                </a:solidFill>
              </a:rPr>
              <a:t>ΠΛΑΣΤΙΚΗ</a:t>
            </a:r>
            <a:endParaRPr lang="el-GR" sz="3600" dirty="0">
              <a:solidFill>
                <a:schemeClr val="tx2">
                  <a:lumMod val="50000"/>
                </a:schemeClr>
              </a:solidFill>
            </a:endParaRPr>
          </a:p>
        </p:txBody>
      </p:sp>
      <p:sp>
        <p:nvSpPr>
          <p:cNvPr id="5" name="4 - TextBox"/>
          <p:cNvSpPr txBox="1"/>
          <p:nvPr/>
        </p:nvSpPr>
        <p:spPr>
          <a:xfrm>
            <a:off x="571472" y="5357826"/>
            <a:ext cx="3071834" cy="738664"/>
          </a:xfrm>
          <a:prstGeom prst="rect">
            <a:avLst/>
          </a:prstGeom>
          <a:noFill/>
        </p:spPr>
        <p:txBody>
          <a:bodyPr wrap="square" rtlCol="0">
            <a:spAutoFit/>
          </a:bodyPr>
          <a:lstStyle/>
          <a:p>
            <a:r>
              <a:rPr lang="el-GR" sz="1400" dirty="0">
                <a:solidFill>
                  <a:prstClr val="white"/>
                </a:solidFill>
              </a:rPr>
              <a:t>Η Μαινάδα της Δρέσδης, αντίγραφο του έργου του </a:t>
            </a:r>
            <a:r>
              <a:rPr lang="el-GR" sz="1400" dirty="0" err="1">
                <a:solidFill>
                  <a:prstClr val="white"/>
                </a:solidFill>
              </a:rPr>
              <a:t>Σκόπα</a:t>
            </a:r>
            <a:r>
              <a:rPr lang="el-GR" sz="1400" dirty="0">
                <a:solidFill>
                  <a:prstClr val="white"/>
                </a:solidFill>
              </a:rPr>
              <a:t>, Δρέσδη, περίπου 340-330 </a:t>
            </a:r>
            <a:r>
              <a:rPr lang="el-GR" sz="1400" dirty="0" err="1">
                <a:solidFill>
                  <a:prstClr val="white"/>
                </a:solidFill>
              </a:rPr>
              <a:t>π.Χ.</a:t>
            </a:r>
            <a:endParaRPr lang="el-GR" sz="1400" dirty="0">
              <a:solidFill>
                <a:prstClr val="white"/>
              </a:solidFill>
            </a:endParaRPr>
          </a:p>
        </p:txBody>
      </p:sp>
      <p:sp>
        <p:nvSpPr>
          <p:cNvPr id="6" name="5 - TextBox"/>
          <p:cNvSpPr txBox="1"/>
          <p:nvPr/>
        </p:nvSpPr>
        <p:spPr>
          <a:xfrm>
            <a:off x="3786182" y="2143116"/>
            <a:ext cx="4572032" cy="2862322"/>
          </a:xfrm>
          <a:prstGeom prst="rect">
            <a:avLst/>
          </a:prstGeom>
          <a:noFill/>
        </p:spPr>
        <p:txBody>
          <a:bodyPr wrap="square" rtlCol="0">
            <a:spAutoFit/>
          </a:bodyPr>
          <a:lstStyle/>
          <a:p>
            <a:pPr>
              <a:buFont typeface="Arial" pitchFamily="34" charset="0"/>
              <a:buChar char="•"/>
            </a:pPr>
            <a:r>
              <a:rPr lang="el-GR" sz="2000" dirty="0">
                <a:solidFill>
                  <a:prstClr val="white"/>
                </a:solidFill>
              </a:rPr>
              <a:t>Απόδοση του πάθους.</a:t>
            </a:r>
          </a:p>
          <a:p>
            <a:pPr>
              <a:buFont typeface="Arial" pitchFamily="34" charset="0"/>
              <a:buChar char="•"/>
            </a:pPr>
            <a:r>
              <a:rPr lang="el-GR" sz="2000" dirty="0">
                <a:solidFill>
                  <a:prstClr val="white"/>
                </a:solidFill>
              </a:rPr>
              <a:t>Έντονη κινημένη μορφή.</a:t>
            </a:r>
          </a:p>
          <a:p>
            <a:pPr>
              <a:buFont typeface="Arial" pitchFamily="34" charset="0"/>
              <a:buChar char="•"/>
            </a:pPr>
            <a:r>
              <a:rPr lang="el-GR" sz="2000" dirty="0">
                <a:solidFill>
                  <a:prstClr val="white"/>
                </a:solidFill>
              </a:rPr>
              <a:t>Το ριγμένο πίσω κεφάλι με τα λυτά ανάκατα μαλλιά και η συστροφή του κορμού , που κάνει το ένδυμα να ανοίγει και να αποκαλύπτει γυμνό το στήθος και τον αριστερό μηρό της, συντελούν στην πειστική ενσάρκωση της «θείας μανίας»  που βρίσκεται.</a:t>
            </a:r>
          </a:p>
        </p:txBody>
      </p:sp>
    </p:spTree>
    <p:extLst>
      <p:ext uri="{BB962C8B-B14F-4D97-AF65-F5344CB8AC3E}">
        <p14:creationId xmlns:p14="http://schemas.microsoft.com/office/powerpoint/2010/main" val="28448088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p:txBody>
          <a:bodyPr>
            <a:normAutofit/>
          </a:bodyPr>
          <a:lstStyle/>
          <a:p>
            <a:r>
              <a:rPr lang="el-GR" sz="2400" dirty="0" smtClean="0"/>
              <a:t>Το άπλωμα των μορφών στις τρεις διαστάσεις του καλλιτεχνικού χώρου είναι επίτευγμα του μεγάλου </a:t>
            </a:r>
            <a:r>
              <a:rPr lang="el-GR" sz="2400" dirty="0" err="1" smtClean="0"/>
              <a:t>Πελοποννήσιου</a:t>
            </a:r>
            <a:r>
              <a:rPr lang="el-GR" sz="2400" dirty="0" smtClean="0"/>
              <a:t> γλύπτη του 4</a:t>
            </a:r>
            <a:r>
              <a:rPr lang="el-GR" sz="2400" baseline="30000" dirty="0" smtClean="0"/>
              <a:t>ου</a:t>
            </a:r>
            <a:r>
              <a:rPr lang="el-GR" sz="2400" dirty="0" smtClean="0"/>
              <a:t> αι. </a:t>
            </a:r>
            <a:r>
              <a:rPr lang="el-GR" sz="2400" dirty="0" err="1" smtClean="0"/>
              <a:t>π.Χ.</a:t>
            </a:r>
            <a:r>
              <a:rPr lang="el-GR" sz="2400" dirty="0" smtClean="0"/>
              <a:t>, του Λύσιππου από τη Σικυώνα. Η κατάκτηση αυτή του χώρου θα ανοίξει νέους δρόμους πάνω στους οποίους θα βαδίσει σε ορισμένες περιόδους η ελληνιστική πλαστική.</a:t>
            </a:r>
          </a:p>
          <a:p>
            <a:r>
              <a:rPr lang="el-GR" sz="2400" dirty="0" smtClean="0"/>
              <a:t>Άλλα </a:t>
            </a:r>
            <a:r>
              <a:rPr lang="el-GR" sz="2400" dirty="0" err="1" smtClean="0"/>
              <a:t>λυσίππεια</a:t>
            </a:r>
            <a:r>
              <a:rPr lang="el-GR" sz="2400" dirty="0" smtClean="0"/>
              <a:t> γνωρίσματα:</a:t>
            </a:r>
          </a:p>
          <a:p>
            <a:pPr>
              <a:buFont typeface="Wingdings" pitchFamily="2" charset="2"/>
              <a:buChar char="Ø"/>
            </a:pPr>
            <a:r>
              <a:rPr lang="el-GR" sz="2400" dirty="0" smtClean="0"/>
              <a:t>Τα ψηλά και λεπτά μέρη των μορφών</a:t>
            </a:r>
          </a:p>
          <a:p>
            <a:pPr>
              <a:buFont typeface="Wingdings" pitchFamily="2" charset="2"/>
              <a:buChar char="Ø"/>
            </a:pPr>
            <a:r>
              <a:rPr lang="el-GR" sz="2400" dirty="0" smtClean="0"/>
              <a:t>Τα μικρά κεφάλια με τα επίσης μικρά και λεπτά χαρακτηριστικά του προσώπου</a:t>
            </a:r>
          </a:p>
          <a:p>
            <a:pPr>
              <a:buFont typeface="Wingdings" pitchFamily="2" charset="2"/>
              <a:buChar char="Ø"/>
            </a:pPr>
            <a:r>
              <a:rPr lang="el-GR" sz="2400" dirty="0" smtClean="0"/>
              <a:t>Το χαμηλό ανάγλυφο των μαλλιών</a:t>
            </a:r>
          </a:p>
          <a:p>
            <a:endParaRPr lang="el-GR" sz="2400" dirty="0"/>
          </a:p>
        </p:txBody>
      </p:sp>
      <p:sp>
        <p:nvSpPr>
          <p:cNvPr id="3" name="2 - Τίτλος"/>
          <p:cNvSpPr>
            <a:spLocks noGrp="1"/>
          </p:cNvSpPr>
          <p:nvPr>
            <p:ph type="title"/>
          </p:nvPr>
        </p:nvSpPr>
        <p:spPr>
          <a:xfrm>
            <a:off x="457200" y="152400"/>
            <a:ext cx="8229600" cy="990584"/>
          </a:xfrm>
        </p:spPr>
        <p:txBody>
          <a:bodyPr>
            <a:normAutofit/>
          </a:bodyPr>
          <a:lstStyle/>
          <a:p>
            <a:pPr algn="ctr"/>
            <a:r>
              <a:rPr lang="el-GR" sz="3600" dirty="0" smtClean="0">
                <a:solidFill>
                  <a:schemeClr val="tx2">
                    <a:lumMod val="50000"/>
                  </a:schemeClr>
                </a:solidFill>
              </a:rPr>
              <a:t>ΠΛΑΣΤΙΚΗ</a:t>
            </a:r>
            <a:endParaRPr lang="el-GR" sz="3600" dirty="0">
              <a:solidFill>
                <a:schemeClr val="tx2">
                  <a:lumMod val="50000"/>
                </a:schemeClr>
              </a:solidFill>
            </a:endParaRPr>
          </a:p>
        </p:txBody>
      </p:sp>
    </p:spTree>
    <p:extLst>
      <p:ext uri="{BB962C8B-B14F-4D97-AF65-F5344CB8AC3E}">
        <p14:creationId xmlns:p14="http://schemas.microsoft.com/office/powerpoint/2010/main" val="5178635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a:xfrm>
            <a:off x="457200" y="152400"/>
            <a:ext cx="8229600" cy="990584"/>
          </a:xfrm>
        </p:spPr>
        <p:txBody>
          <a:bodyPr>
            <a:normAutofit/>
          </a:bodyPr>
          <a:lstStyle/>
          <a:p>
            <a:pPr algn="ctr"/>
            <a:r>
              <a:rPr lang="el-GR" sz="3600" dirty="0" smtClean="0">
                <a:solidFill>
                  <a:schemeClr val="tx2">
                    <a:lumMod val="50000"/>
                  </a:schemeClr>
                </a:solidFill>
              </a:rPr>
              <a:t>ΠΛΑΣΤΙΚΗ</a:t>
            </a:r>
            <a:endParaRPr lang="el-GR" sz="3600" dirty="0">
              <a:solidFill>
                <a:schemeClr val="tx2">
                  <a:lumMod val="50000"/>
                </a:schemeClr>
              </a:solidFill>
            </a:endParaRPr>
          </a:p>
        </p:txBody>
      </p:sp>
      <p:pic>
        <p:nvPicPr>
          <p:cNvPr id="4" name="3 - Θέση περιεχομένου" descr="απαξιώμενος.jpg"/>
          <p:cNvPicPr>
            <a:picLocks noGrp="1" noChangeAspect="1"/>
          </p:cNvPicPr>
          <p:nvPr>
            <p:ph idx="1"/>
          </p:nvPr>
        </p:nvPicPr>
        <p:blipFill>
          <a:blip r:embed="rId2"/>
          <a:stretch>
            <a:fillRect/>
          </a:stretch>
        </p:blipFill>
        <p:spPr>
          <a:xfrm>
            <a:off x="642910" y="1428736"/>
            <a:ext cx="2019312" cy="4715093"/>
          </a:xfrm>
          <a:prstGeom prst="rect">
            <a:avLst/>
          </a:prstGeom>
          <a:ln>
            <a:noFill/>
          </a:ln>
          <a:effectLst>
            <a:softEdge rad="112500"/>
          </a:effectLst>
        </p:spPr>
      </p:pic>
      <p:sp>
        <p:nvSpPr>
          <p:cNvPr id="5" name="4 - TextBox"/>
          <p:cNvSpPr txBox="1"/>
          <p:nvPr/>
        </p:nvSpPr>
        <p:spPr>
          <a:xfrm>
            <a:off x="2786050" y="1785926"/>
            <a:ext cx="5786478" cy="2246769"/>
          </a:xfrm>
          <a:prstGeom prst="rect">
            <a:avLst/>
          </a:prstGeom>
          <a:noFill/>
        </p:spPr>
        <p:txBody>
          <a:bodyPr wrap="square" rtlCol="0">
            <a:spAutoFit/>
          </a:bodyPr>
          <a:lstStyle/>
          <a:p>
            <a:r>
              <a:rPr lang="el-GR" sz="2000" dirty="0">
                <a:solidFill>
                  <a:prstClr val="white"/>
                </a:solidFill>
              </a:rPr>
              <a:t>Ο θεατής μπορεί να δει το άγαλμα αυτό ικανοποιητικά από περισσότερες της μίας οπτικές γωνίες. Το τέντωμα του δεξιού χεριού του μπροστά και κάθετα προς τον κορμό καθώς και η λοξή τοποθέτηση του αριστερού χεριού μπροστά στο στήθος συντελούν στην απόδοση της μορφής σε πολλά επίπεδα που εκτείνονται σε βάθος. </a:t>
            </a:r>
          </a:p>
        </p:txBody>
      </p:sp>
      <p:sp>
        <p:nvSpPr>
          <p:cNvPr id="6" name="5 - TextBox"/>
          <p:cNvSpPr txBox="1"/>
          <p:nvPr/>
        </p:nvSpPr>
        <p:spPr>
          <a:xfrm>
            <a:off x="2571736" y="5500702"/>
            <a:ext cx="3500462" cy="523220"/>
          </a:xfrm>
          <a:prstGeom prst="rect">
            <a:avLst/>
          </a:prstGeom>
          <a:noFill/>
        </p:spPr>
        <p:txBody>
          <a:bodyPr wrap="square" rtlCol="0">
            <a:spAutoFit/>
          </a:bodyPr>
          <a:lstStyle/>
          <a:p>
            <a:r>
              <a:rPr lang="el-GR" sz="1400" dirty="0">
                <a:solidFill>
                  <a:prstClr val="white"/>
                </a:solidFill>
              </a:rPr>
              <a:t>Ο </a:t>
            </a:r>
            <a:r>
              <a:rPr lang="el-GR" sz="1400" dirty="0" err="1">
                <a:solidFill>
                  <a:prstClr val="white"/>
                </a:solidFill>
              </a:rPr>
              <a:t>Αποξυόμενος</a:t>
            </a:r>
            <a:r>
              <a:rPr lang="el-GR" sz="1400" dirty="0">
                <a:solidFill>
                  <a:prstClr val="white"/>
                </a:solidFill>
              </a:rPr>
              <a:t>, αντίγραφο χάλκινου έργου του Λύσιππου, γύρω στο 330-320 </a:t>
            </a:r>
            <a:r>
              <a:rPr lang="el-GR" sz="1400" dirty="0" err="1">
                <a:solidFill>
                  <a:prstClr val="white"/>
                </a:solidFill>
              </a:rPr>
              <a:t>π.Χ.</a:t>
            </a:r>
            <a:endParaRPr lang="el-GR" sz="1400" dirty="0">
              <a:solidFill>
                <a:prstClr val="white"/>
              </a:solidFill>
            </a:endParaRPr>
          </a:p>
        </p:txBody>
      </p:sp>
    </p:spTree>
    <p:extLst>
      <p:ext uri="{BB962C8B-B14F-4D97-AF65-F5344CB8AC3E}">
        <p14:creationId xmlns:p14="http://schemas.microsoft.com/office/powerpoint/2010/main" val="4104144866"/>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Χαρτί">
  <a:themeElements>
    <a:clrScheme name="Χαρτί">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Χαρτί">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Χαρτί">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2.xml><?xml version="1.0" encoding="utf-8"?>
<a:theme xmlns:a="http://schemas.openxmlformats.org/drawingml/2006/main" name="1_Χαρτί">
  <a:themeElements>
    <a:clrScheme name="Χαρτί">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Χαρτί">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Χαρτί">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3.xml><?xml version="1.0" encoding="utf-8"?>
<a:theme xmlns:a="http://schemas.openxmlformats.org/drawingml/2006/main" name="2_Χαρτί">
  <a:themeElements>
    <a:clrScheme name="Χαρτί">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Χαρτί">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Χαρτί">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4.xml><?xml version="1.0" encoding="utf-8"?>
<a:theme xmlns:a="http://schemas.openxmlformats.org/drawingml/2006/main" name="3_Χαρτί">
  <a:themeElements>
    <a:clrScheme name="Χαρτί">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Χαρτί">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Χαρτί">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5.xml><?xml version="1.0" encoding="utf-8"?>
<a:theme xmlns:a="http://schemas.openxmlformats.org/drawingml/2006/main" name="4_Χαρτί">
  <a:themeElements>
    <a:clrScheme name="Χαρτί">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Χαρτί">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Χαρτί">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209</TotalTime>
  <Words>968</Words>
  <Application>Microsoft Office PowerPoint</Application>
  <PresentationFormat>On-screen Show (4:3)</PresentationFormat>
  <Paragraphs>67</Paragraphs>
  <Slides>15</Slides>
  <Notes>0</Notes>
  <HiddenSlides>0</HiddenSlides>
  <MMClips>0</MMClips>
  <ScaleCrop>false</ScaleCrop>
  <HeadingPairs>
    <vt:vector size="4" baseType="variant">
      <vt:variant>
        <vt:lpstr>Theme</vt:lpstr>
      </vt:variant>
      <vt:variant>
        <vt:i4>5</vt:i4>
      </vt:variant>
      <vt:variant>
        <vt:lpstr>Slide Titles</vt:lpstr>
      </vt:variant>
      <vt:variant>
        <vt:i4>15</vt:i4>
      </vt:variant>
    </vt:vector>
  </HeadingPairs>
  <TitlesOfParts>
    <vt:vector size="20" baseType="lpstr">
      <vt:lpstr>Χαρτί</vt:lpstr>
      <vt:lpstr>1_Χαρτί</vt:lpstr>
      <vt:lpstr>2_Χαρτί</vt:lpstr>
      <vt:lpstr>3_Χαρτί</vt:lpstr>
      <vt:lpstr>4_Χαρτί</vt:lpstr>
      <vt:lpstr>PowerPoint Presentation</vt:lpstr>
      <vt:lpstr>ΠΛΑΣΤΙΚΗ</vt:lpstr>
      <vt:lpstr>ΠΛΑΣΤΙΚΗ</vt:lpstr>
      <vt:lpstr>ΠΛΑΣΤΙΚΗ</vt:lpstr>
      <vt:lpstr>ΠΛΑΣΤΙΚΗ</vt:lpstr>
      <vt:lpstr>ΠΛΑΣΤΙΚΗ</vt:lpstr>
      <vt:lpstr>ΠΛΑΣΤΙΚΗ</vt:lpstr>
      <vt:lpstr>ΠΛΑΣΤΙΚΗ</vt:lpstr>
      <vt:lpstr>ΠΛΑΣΤΙΚΗ</vt:lpstr>
      <vt:lpstr>ΠΛΑΣΤΙΚΗ</vt:lpstr>
      <vt:lpstr>ΑΓΓΕΙΟΓΡΑΦΙΑ</vt:lpstr>
      <vt:lpstr>ΑΓΓΕΙΟΓΡΑΦΙΑ</vt:lpstr>
      <vt:lpstr>ΜΕΓΑΛΗ ΖΩΓΡΑΦΙΚΗ ΨΗΦΙΔΩΤΑ</vt:lpstr>
      <vt:lpstr>ΜΕΓΑΛΗ ΖΩΓΡΑΦΙΚΗ ΨΗΦΙΔΩΤΑ</vt:lpstr>
      <vt:lpstr>ΜΕΓΑΛΗ ΖΩΓΡΑΦΙΚΗ ΨΗΦΙΔΩΤΑ</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USER</cp:lastModifiedBy>
  <cp:revision>3</cp:revision>
  <dcterms:created xsi:type="dcterms:W3CDTF">2018-05-23T08:57:38Z</dcterms:created>
  <dcterms:modified xsi:type="dcterms:W3CDTF">2018-05-24T22:28:48Z</dcterms:modified>
</cp:coreProperties>
</file>