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696" r:id="rId4"/>
    <p:sldMasterId id="2147483708" r:id="rId5"/>
    <p:sldMasterId id="2147483720" r:id="rId6"/>
    <p:sldMasterId id="2147483732" r:id="rId7"/>
  </p:sldMasterIdLst>
  <p:sldIdLst>
    <p:sldId id="271"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2" r:id="rId22"/>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08" autoAdjust="0"/>
    <p:restoredTop sz="94660"/>
  </p:normalViewPr>
  <p:slideViewPr>
    <p:cSldViewPr>
      <p:cViewPr varScale="1">
        <p:scale>
          <a:sx n="65" d="100"/>
          <a:sy n="65" d="100"/>
        </p:scale>
        <p:origin x="-1434"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4.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presProps" Target="presProps.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9" name="8 - Υπότιτλος"/>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l-GR" smtClean="0"/>
              <a:t>Κάντε κλικ για να επεξεργαστείτε τον υπότιτλο του υποδείγματος</a:t>
            </a:r>
            <a:endParaRPr kumimoji="0" lang="en-US"/>
          </a:p>
        </p:txBody>
      </p:sp>
      <p:sp>
        <p:nvSpPr>
          <p:cNvPr id="28" name="27 - Τίτλος"/>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l-GR" smtClean="0"/>
              <a:t>Kλικ για επεξεργασία του τίτλου</a:t>
            </a:r>
            <a:endParaRPr kumimoji="0" lang="en-US"/>
          </a:p>
        </p:txBody>
      </p:sp>
      <p:cxnSp>
        <p:nvCxnSpPr>
          <p:cNvPr id="8" name="7 - Ευθεία γραμμή σύνδεσης"/>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12 - Ευθεία γραμμή σύνδεσης"/>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13 - Έλλειψη"/>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a:endParaRPr lang="en-US" dirty="0">
              <a:solidFill>
                <a:prstClr val="white"/>
              </a:solidFill>
            </a:endParaRPr>
          </a:p>
        </p:txBody>
      </p:sp>
      <p:sp>
        <p:nvSpPr>
          <p:cNvPr id="15" name="14 - Θέση ημερομηνίας"/>
          <p:cNvSpPr>
            <a:spLocks noGrp="1"/>
          </p:cNvSpPr>
          <p:nvPr>
            <p:ph type="dt" sz="half" idx="10"/>
          </p:nvPr>
        </p:nvSpPr>
        <p:spPr/>
        <p:txBody>
          <a:bodyPr/>
          <a:lstStyle/>
          <a:p>
            <a:fld id="{B5235DA4-1837-4ACA-8033-8E9E452DA79A}" type="datetimeFigureOut">
              <a:rPr lang="el-GR" smtClean="0">
                <a:solidFill>
                  <a:srgbClr val="FEFAC9"/>
                </a:solidFill>
              </a:rPr>
              <a:pPr/>
              <a:t>24/5/2018</a:t>
            </a:fld>
            <a:endParaRPr lang="el-GR" dirty="0">
              <a:solidFill>
                <a:srgbClr val="FEFAC9"/>
              </a:solidFill>
            </a:endParaRPr>
          </a:p>
        </p:txBody>
      </p:sp>
      <p:sp>
        <p:nvSpPr>
          <p:cNvPr id="16" name="15 - Θέση αριθμού διαφάνειας"/>
          <p:cNvSpPr>
            <a:spLocks noGrp="1"/>
          </p:cNvSpPr>
          <p:nvPr>
            <p:ph type="sldNum" sz="quarter" idx="11"/>
          </p:nvPr>
        </p:nvSpPr>
        <p:spPr/>
        <p:txBody>
          <a:bodyPr/>
          <a:lstStyle/>
          <a:p>
            <a:fld id="{2478AA12-84B3-40A8-A029-7CB20887EA2A}" type="slidenum">
              <a:rPr lang="el-GR" smtClean="0">
                <a:solidFill>
                  <a:srgbClr val="FEFAC9"/>
                </a:solidFill>
              </a:rPr>
              <a:pPr/>
              <a:t>‹#›</a:t>
            </a:fld>
            <a:endParaRPr lang="el-GR" dirty="0">
              <a:solidFill>
                <a:srgbClr val="FEFAC9"/>
              </a:solidFill>
            </a:endParaRPr>
          </a:p>
        </p:txBody>
      </p:sp>
      <p:sp>
        <p:nvSpPr>
          <p:cNvPr id="17" name="16 - Θέση υποσέλιδου"/>
          <p:cNvSpPr>
            <a:spLocks noGrp="1"/>
          </p:cNvSpPr>
          <p:nvPr>
            <p:ph type="ftr" sz="quarter" idx="12"/>
          </p:nvPr>
        </p:nvSpPr>
        <p:spPr/>
        <p:txBody>
          <a:bodyPr/>
          <a:lstStyle/>
          <a:p>
            <a:endParaRPr lang="el-GR" dirty="0">
              <a:solidFill>
                <a:srgbClr val="FEFAC9"/>
              </a:solidFill>
            </a:endParaRPr>
          </a:p>
        </p:txBody>
      </p:sp>
    </p:spTree>
    <p:extLst>
      <p:ext uri="{BB962C8B-B14F-4D97-AF65-F5344CB8AC3E}">
        <p14:creationId xmlns:p14="http://schemas.microsoft.com/office/powerpoint/2010/main" val="7775528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B5235DA4-1837-4ACA-8033-8E9E452DA79A}" type="datetimeFigureOut">
              <a:rPr lang="el-GR" smtClean="0">
                <a:solidFill>
                  <a:srgbClr val="FEFAC9"/>
                </a:solidFill>
              </a:rPr>
              <a:pPr/>
              <a:t>24/5/2018</a:t>
            </a:fld>
            <a:endParaRPr lang="el-GR" dirty="0">
              <a:solidFill>
                <a:srgbClr val="FEFAC9"/>
              </a:solidFill>
            </a:endParaRPr>
          </a:p>
        </p:txBody>
      </p:sp>
      <p:sp>
        <p:nvSpPr>
          <p:cNvPr id="5" name="4 - Θέση υποσέλιδου"/>
          <p:cNvSpPr>
            <a:spLocks noGrp="1"/>
          </p:cNvSpPr>
          <p:nvPr>
            <p:ph type="ftr" sz="quarter" idx="11"/>
          </p:nvPr>
        </p:nvSpPr>
        <p:spPr/>
        <p:txBody>
          <a:bodyPr/>
          <a:lstStyle/>
          <a:p>
            <a:endParaRPr lang="el-GR" dirty="0">
              <a:solidFill>
                <a:srgbClr val="FEFAC9"/>
              </a:solidFill>
            </a:endParaRPr>
          </a:p>
        </p:txBody>
      </p:sp>
      <p:sp>
        <p:nvSpPr>
          <p:cNvPr id="6" name="5 - Θέση αριθμού διαφάνειας"/>
          <p:cNvSpPr>
            <a:spLocks noGrp="1"/>
          </p:cNvSpPr>
          <p:nvPr>
            <p:ph type="sldNum" sz="quarter" idx="12"/>
          </p:nvPr>
        </p:nvSpPr>
        <p:spPr/>
        <p:txBody>
          <a:bodyPr/>
          <a:lstStyle/>
          <a:p>
            <a:fld id="{2478AA12-84B3-40A8-A029-7CB20887EA2A}" type="slidenum">
              <a:rPr lang="el-GR" smtClean="0">
                <a:solidFill>
                  <a:srgbClr val="FEFAC9"/>
                </a:solidFill>
              </a:rPr>
              <a:pPr/>
              <a:t>‹#›</a:t>
            </a:fld>
            <a:endParaRPr lang="el-GR" dirty="0">
              <a:solidFill>
                <a:srgbClr val="FEFAC9"/>
              </a:solidFill>
            </a:endParaRPr>
          </a:p>
        </p:txBody>
      </p:sp>
    </p:spTree>
    <p:extLst>
      <p:ext uri="{BB962C8B-B14F-4D97-AF65-F5344CB8AC3E}">
        <p14:creationId xmlns:p14="http://schemas.microsoft.com/office/powerpoint/2010/main" val="41086257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B5235DA4-1837-4ACA-8033-8E9E452DA79A}" type="datetimeFigureOut">
              <a:rPr lang="el-GR" smtClean="0">
                <a:solidFill>
                  <a:srgbClr val="FEFAC9"/>
                </a:solidFill>
              </a:rPr>
              <a:pPr/>
              <a:t>24/5/2018</a:t>
            </a:fld>
            <a:endParaRPr lang="el-GR" dirty="0">
              <a:solidFill>
                <a:srgbClr val="FEFAC9"/>
              </a:solidFill>
            </a:endParaRPr>
          </a:p>
        </p:txBody>
      </p:sp>
      <p:sp>
        <p:nvSpPr>
          <p:cNvPr id="5" name="4 - Θέση υποσέλιδου"/>
          <p:cNvSpPr>
            <a:spLocks noGrp="1"/>
          </p:cNvSpPr>
          <p:nvPr>
            <p:ph type="ftr" sz="quarter" idx="11"/>
          </p:nvPr>
        </p:nvSpPr>
        <p:spPr/>
        <p:txBody>
          <a:bodyPr/>
          <a:lstStyle/>
          <a:p>
            <a:endParaRPr lang="el-GR" dirty="0">
              <a:solidFill>
                <a:srgbClr val="FEFAC9"/>
              </a:solidFill>
            </a:endParaRPr>
          </a:p>
        </p:txBody>
      </p:sp>
      <p:sp>
        <p:nvSpPr>
          <p:cNvPr id="6" name="5 - Θέση αριθμού διαφάνειας"/>
          <p:cNvSpPr>
            <a:spLocks noGrp="1"/>
          </p:cNvSpPr>
          <p:nvPr>
            <p:ph type="sldNum" sz="quarter" idx="12"/>
          </p:nvPr>
        </p:nvSpPr>
        <p:spPr/>
        <p:txBody>
          <a:bodyPr/>
          <a:lstStyle/>
          <a:p>
            <a:fld id="{2478AA12-84B3-40A8-A029-7CB20887EA2A}" type="slidenum">
              <a:rPr lang="el-GR" smtClean="0">
                <a:solidFill>
                  <a:srgbClr val="FEFAC9"/>
                </a:solidFill>
              </a:rPr>
              <a:pPr/>
              <a:t>‹#›</a:t>
            </a:fld>
            <a:endParaRPr lang="el-GR" dirty="0">
              <a:solidFill>
                <a:srgbClr val="FEFAC9"/>
              </a:solidFill>
            </a:endParaRPr>
          </a:p>
        </p:txBody>
      </p:sp>
    </p:spTree>
    <p:extLst>
      <p:ext uri="{BB962C8B-B14F-4D97-AF65-F5344CB8AC3E}">
        <p14:creationId xmlns:p14="http://schemas.microsoft.com/office/powerpoint/2010/main" val="17005091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9" name="8 - Υπότιτλος"/>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l-GR" smtClean="0"/>
              <a:t>Κάντε κλικ για να επεξεργαστείτε τον υπότιτλο του υποδείγματος</a:t>
            </a:r>
            <a:endParaRPr kumimoji="0" lang="en-US"/>
          </a:p>
        </p:txBody>
      </p:sp>
      <p:sp>
        <p:nvSpPr>
          <p:cNvPr id="28" name="27 - Τίτλος"/>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l-GR" smtClean="0"/>
              <a:t>Kλικ για επεξεργασία του τίτλου</a:t>
            </a:r>
            <a:endParaRPr kumimoji="0" lang="en-US"/>
          </a:p>
        </p:txBody>
      </p:sp>
      <p:cxnSp>
        <p:nvCxnSpPr>
          <p:cNvPr id="8" name="7 - Ευθεία γραμμή σύνδεσης"/>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12 - Ευθεία γραμμή σύνδεσης"/>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13 - Έλλειψη"/>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a:endParaRPr lang="en-US" dirty="0">
              <a:solidFill>
                <a:prstClr val="white"/>
              </a:solidFill>
            </a:endParaRPr>
          </a:p>
        </p:txBody>
      </p:sp>
      <p:sp>
        <p:nvSpPr>
          <p:cNvPr id="15" name="14 - Θέση ημερομηνίας"/>
          <p:cNvSpPr>
            <a:spLocks noGrp="1"/>
          </p:cNvSpPr>
          <p:nvPr>
            <p:ph type="dt" sz="half" idx="10"/>
          </p:nvPr>
        </p:nvSpPr>
        <p:spPr/>
        <p:txBody>
          <a:bodyPr/>
          <a:lstStyle/>
          <a:p>
            <a:fld id="{B5235DA4-1837-4ACA-8033-8E9E452DA79A}" type="datetimeFigureOut">
              <a:rPr lang="el-GR" smtClean="0">
                <a:solidFill>
                  <a:srgbClr val="FEFAC9"/>
                </a:solidFill>
              </a:rPr>
              <a:pPr/>
              <a:t>24/5/2018</a:t>
            </a:fld>
            <a:endParaRPr lang="el-GR" dirty="0">
              <a:solidFill>
                <a:srgbClr val="FEFAC9"/>
              </a:solidFill>
            </a:endParaRPr>
          </a:p>
        </p:txBody>
      </p:sp>
      <p:sp>
        <p:nvSpPr>
          <p:cNvPr id="16" name="15 - Θέση αριθμού διαφάνειας"/>
          <p:cNvSpPr>
            <a:spLocks noGrp="1"/>
          </p:cNvSpPr>
          <p:nvPr>
            <p:ph type="sldNum" sz="quarter" idx="11"/>
          </p:nvPr>
        </p:nvSpPr>
        <p:spPr/>
        <p:txBody>
          <a:bodyPr/>
          <a:lstStyle/>
          <a:p>
            <a:fld id="{2478AA12-84B3-40A8-A029-7CB20887EA2A}" type="slidenum">
              <a:rPr lang="el-GR" smtClean="0">
                <a:solidFill>
                  <a:srgbClr val="FEFAC9"/>
                </a:solidFill>
              </a:rPr>
              <a:pPr/>
              <a:t>‹#›</a:t>
            </a:fld>
            <a:endParaRPr lang="el-GR" dirty="0">
              <a:solidFill>
                <a:srgbClr val="FEFAC9"/>
              </a:solidFill>
            </a:endParaRPr>
          </a:p>
        </p:txBody>
      </p:sp>
      <p:sp>
        <p:nvSpPr>
          <p:cNvPr id="17" name="16 - Θέση υποσέλιδου"/>
          <p:cNvSpPr>
            <a:spLocks noGrp="1"/>
          </p:cNvSpPr>
          <p:nvPr>
            <p:ph type="ftr" sz="quarter" idx="12"/>
          </p:nvPr>
        </p:nvSpPr>
        <p:spPr/>
        <p:txBody>
          <a:bodyPr/>
          <a:lstStyle/>
          <a:p>
            <a:endParaRPr lang="el-GR" dirty="0">
              <a:solidFill>
                <a:srgbClr val="FEFAC9"/>
              </a:solidFill>
            </a:endParaRPr>
          </a:p>
        </p:txBody>
      </p:sp>
    </p:spTree>
    <p:extLst>
      <p:ext uri="{BB962C8B-B14F-4D97-AF65-F5344CB8AC3E}">
        <p14:creationId xmlns:p14="http://schemas.microsoft.com/office/powerpoint/2010/main" val="36941845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9" name="8 - Θέση περιεχομένου"/>
          <p:cNvSpPr>
            <a:spLocks noGrp="1"/>
          </p:cNvSpPr>
          <p:nvPr>
            <p:ph idx="1"/>
          </p:nvPr>
        </p:nvSpPr>
        <p:spPr>
          <a:xfrm>
            <a:off x="457200" y="1524000"/>
            <a:ext cx="8229600" cy="45720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4" name="13 - Θέση ημερομηνίας"/>
          <p:cNvSpPr>
            <a:spLocks noGrp="1"/>
          </p:cNvSpPr>
          <p:nvPr>
            <p:ph type="dt" sz="half" idx="14"/>
          </p:nvPr>
        </p:nvSpPr>
        <p:spPr/>
        <p:txBody>
          <a:bodyPr/>
          <a:lstStyle/>
          <a:p>
            <a:fld id="{B5235DA4-1837-4ACA-8033-8E9E452DA79A}" type="datetimeFigureOut">
              <a:rPr lang="el-GR" smtClean="0">
                <a:solidFill>
                  <a:srgbClr val="FEFAC9"/>
                </a:solidFill>
              </a:rPr>
              <a:pPr/>
              <a:t>24/5/2018</a:t>
            </a:fld>
            <a:endParaRPr lang="el-GR" dirty="0">
              <a:solidFill>
                <a:srgbClr val="FEFAC9"/>
              </a:solidFill>
            </a:endParaRPr>
          </a:p>
        </p:txBody>
      </p:sp>
      <p:sp>
        <p:nvSpPr>
          <p:cNvPr id="15" name="14 - Θέση αριθμού διαφάνειας"/>
          <p:cNvSpPr>
            <a:spLocks noGrp="1"/>
          </p:cNvSpPr>
          <p:nvPr>
            <p:ph type="sldNum" sz="quarter" idx="15"/>
          </p:nvPr>
        </p:nvSpPr>
        <p:spPr/>
        <p:txBody>
          <a:bodyPr/>
          <a:lstStyle>
            <a:lvl1pPr algn="ctr">
              <a:defRPr/>
            </a:lvl1pPr>
          </a:lstStyle>
          <a:p>
            <a:fld id="{2478AA12-84B3-40A8-A029-7CB20887EA2A}" type="slidenum">
              <a:rPr lang="el-GR" smtClean="0">
                <a:solidFill>
                  <a:srgbClr val="FEFAC9"/>
                </a:solidFill>
              </a:rPr>
              <a:pPr/>
              <a:t>‹#›</a:t>
            </a:fld>
            <a:endParaRPr lang="el-GR" dirty="0">
              <a:solidFill>
                <a:srgbClr val="FEFAC9"/>
              </a:solidFill>
            </a:endParaRPr>
          </a:p>
        </p:txBody>
      </p:sp>
      <p:sp>
        <p:nvSpPr>
          <p:cNvPr id="16" name="15 - Θέση υποσέλιδου"/>
          <p:cNvSpPr>
            <a:spLocks noGrp="1"/>
          </p:cNvSpPr>
          <p:nvPr>
            <p:ph type="ftr" sz="quarter" idx="16"/>
          </p:nvPr>
        </p:nvSpPr>
        <p:spPr/>
        <p:txBody>
          <a:bodyPr/>
          <a:lstStyle/>
          <a:p>
            <a:endParaRPr lang="el-GR" dirty="0">
              <a:solidFill>
                <a:srgbClr val="FEFAC9"/>
              </a:solidFill>
            </a:endParaRPr>
          </a:p>
        </p:txBody>
      </p:sp>
      <p:sp>
        <p:nvSpPr>
          <p:cNvPr id="17" name="16 - Τίτλος"/>
          <p:cNvSpPr>
            <a:spLocks noGrp="1"/>
          </p:cNvSpPr>
          <p:nvPr>
            <p:ph type="title"/>
          </p:nvPr>
        </p:nvSpPr>
        <p:spPr/>
        <p:txBody>
          <a:bodyPr rtlCol="0" anchor="b" anchorCtr="0"/>
          <a:lstStyle/>
          <a:p>
            <a:r>
              <a:rPr kumimoji="0" lang="el-GR" smtClean="0"/>
              <a:t>Kλικ για επεξεργασία του τίτλου</a:t>
            </a:r>
            <a:endParaRPr kumimoji="0" lang="en-US"/>
          </a:p>
        </p:txBody>
      </p:sp>
    </p:spTree>
    <p:extLst>
      <p:ext uri="{BB962C8B-B14F-4D97-AF65-F5344CB8AC3E}">
        <p14:creationId xmlns:p14="http://schemas.microsoft.com/office/powerpoint/2010/main" val="363519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4" name="3 - Θέση ημερομηνίας"/>
          <p:cNvSpPr>
            <a:spLocks noGrp="1"/>
          </p:cNvSpPr>
          <p:nvPr>
            <p:ph type="dt" sz="half" idx="10"/>
          </p:nvPr>
        </p:nvSpPr>
        <p:spPr/>
        <p:txBody>
          <a:bodyPr/>
          <a:lstStyle/>
          <a:p>
            <a:fld id="{B5235DA4-1837-4ACA-8033-8E9E452DA79A}" type="datetimeFigureOut">
              <a:rPr lang="el-GR" smtClean="0">
                <a:solidFill>
                  <a:srgbClr val="FEFAC9"/>
                </a:solidFill>
              </a:rPr>
              <a:pPr/>
              <a:t>24/5/2018</a:t>
            </a:fld>
            <a:endParaRPr lang="el-GR" dirty="0">
              <a:solidFill>
                <a:srgbClr val="FEFAC9"/>
              </a:solidFill>
            </a:endParaRPr>
          </a:p>
        </p:txBody>
      </p:sp>
      <p:sp>
        <p:nvSpPr>
          <p:cNvPr id="5" name="4 - Θέση υποσέλιδου"/>
          <p:cNvSpPr>
            <a:spLocks noGrp="1"/>
          </p:cNvSpPr>
          <p:nvPr>
            <p:ph type="ftr" sz="quarter" idx="11"/>
          </p:nvPr>
        </p:nvSpPr>
        <p:spPr/>
        <p:txBody>
          <a:bodyPr/>
          <a:lstStyle/>
          <a:p>
            <a:endParaRPr lang="el-GR" dirty="0">
              <a:solidFill>
                <a:srgbClr val="FEFAC9"/>
              </a:solidFill>
            </a:endParaRPr>
          </a:p>
        </p:txBody>
      </p:sp>
      <p:sp>
        <p:nvSpPr>
          <p:cNvPr id="6" name="5 - Θέση αριθμού διαφάνειας"/>
          <p:cNvSpPr>
            <a:spLocks noGrp="1"/>
          </p:cNvSpPr>
          <p:nvPr>
            <p:ph type="sldNum" sz="quarter" idx="12"/>
          </p:nvPr>
        </p:nvSpPr>
        <p:spPr/>
        <p:txBody>
          <a:bodyPr/>
          <a:lstStyle/>
          <a:p>
            <a:fld id="{2478AA12-84B3-40A8-A029-7CB20887EA2A}" type="slidenum">
              <a:rPr lang="el-GR" smtClean="0">
                <a:solidFill>
                  <a:srgbClr val="FEFAC9"/>
                </a:solidFill>
              </a:rPr>
              <a:pPr/>
              <a:t>‹#›</a:t>
            </a:fld>
            <a:endParaRPr lang="el-GR" dirty="0">
              <a:solidFill>
                <a:srgbClr val="FEFAC9"/>
              </a:solidFill>
            </a:endParaRPr>
          </a:p>
        </p:txBody>
      </p:sp>
      <p:sp>
        <p:nvSpPr>
          <p:cNvPr id="2" name="1 - Τίτλος"/>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l-GR" smtClean="0"/>
              <a:t>Kλικ για επεξεργασία των στυλ του υποδείγματος</a:t>
            </a:r>
          </a:p>
        </p:txBody>
      </p:sp>
      <p:cxnSp>
        <p:nvCxnSpPr>
          <p:cNvPr id="7" name="6 - Ευθεία γραμμή σύνδεσης"/>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717918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5" name="4 - Θέση ημερομηνίας"/>
          <p:cNvSpPr>
            <a:spLocks noGrp="1"/>
          </p:cNvSpPr>
          <p:nvPr>
            <p:ph type="dt" sz="half" idx="10"/>
          </p:nvPr>
        </p:nvSpPr>
        <p:spPr/>
        <p:txBody>
          <a:bodyPr/>
          <a:lstStyle/>
          <a:p>
            <a:fld id="{B5235DA4-1837-4ACA-8033-8E9E452DA79A}" type="datetimeFigureOut">
              <a:rPr lang="el-GR" smtClean="0">
                <a:solidFill>
                  <a:srgbClr val="FEFAC9"/>
                </a:solidFill>
              </a:rPr>
              <a:pPr/>
              <a:t>24/5/2018</a:t>
            </a:fld>
            <a:endParaRPr lang="el-GR" dirty="0">
              <a:solidFill>
                <a:srgbClr val="FEFAC9"/>
              </a:solidFill>
            </a:endParaRPr>
          </a:p>
        </p:txBody>
      </p:sp>
      <p:sp>
        <p:nvSpPr>
          <p:cNvPr id="6" name="5 - Θέση υποσέλιδου"/>
          <p:cNvSpPr>
            <a:spLocks noGrp="1"/>
          </p:cNvSpPr>
          <p:nvPr>
            <p:ph type="ftr" sz="quarter" idx="11"/>
          </p:nvPr>
        </p:nvSpPr>
        <p:spPr/>
        <p:txBody>
          <a:bodyPr/>
          <a:lstStyle/>
          <a:p>
            <a:endParaRPr lang="el-GR" dirty="0">
              <a:solidFill>
                <a:srgbClr val="FEFAC9"/>
              </a:solidFill>
            </a:endParaRPr>
          </a:p>
        </p:txBody>
      </p:sp>
      <p:sp>
        <p:nvSpPr>
          <p:cNvPr id="7" name="6 - Θέση αριθμού διαφάνειας"/>
          <p:cNvSpPr>
            <a:spLocks noGrp="1"/>
          </p:cNvSpPr>
          <p:nvPr>
            <p:ph type="sldNum" sz="quarter" idx="12"/>
          </p:nvPr>
        </p:nvSpPr>
        <p:spPr/>
        <p:txBody>
          <a:bodyPr/>
          <a:lstStyle/>
          <a:p>
            <a:fld id="{2478AA12-84B3-40A8-A029-7CB20887EA2A}" type="slidenum">
              <a:rPr lang="el-GR" smtClean="0">
                <a:solidFill>
                  <a:srgbClr val="FEFAC9"/>
                </a:solidFill>
              </a:rPr>
              <a:pPr/>
              <a:t>‹#›</a:t>
            </a:fld>
            <a:endParaRPr lang="el-GR" dirty="0">
              <a:solidFill>
                <a:srgbClr val="FEFAC9"/>
              </a:solidFill>
            </a:endParaRPr>
          </a:p>
        </p:txBody>
      </p:sp>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11" name="10 - Θέση περιεχομένου"/>
          <p:cNvSpPr>
            <a:spLocks noGrp="1"/>
          </p:cNvSpPr>
          <p:nvPr>
            <p:ph sz="half" idx="1"/>
          </p:nvPr>
        </p:nvSpPr>
        <p:spPr>
          <a:xfrm>
            <a:off x="457200" y="1524000"/>
            <a:ext cx="4059936" cy="45720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3" name="12 - Θέση περιεχομένου"/>
          <p:cNvSpPr>
            <a:spLocks noGrp="1"/>
          </p:cNvSpPr>
          <p:nvPr>
            <p:ph sz="half" idx="2"/>
          </p:nvPr>
        </p:nvSpPr>
        <p:spPr>
          <a:xfrm>
            <a:off x="4648200" y="1524000"/>
            <a:ext cx="4059936" cy="45720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Tree>
    <p:extLst>
      <p:ext uri="{BB962C8B-B14F-4D97-AF65-F5344CB8AC3E}">
        <p14:creationId xmlns:p14="http://schemas.microsoft.com/office/powerpoint/2010/main" val="1324186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9" name="8 - Θέση αριθμού διαφάνειας"/>
          <p:cNvSpPr>
            <a:spLocks noGrp="1"/>
          </p:cNvSpPr>
          <p:nvPr>
            <p:ph type="sldNum" sz="quarter" idx="12"/>
          </p:nvPr>
        </p:nvSpPr>
        <p:spPr/>
        <p:txBody>
          <a:bodyPr/>
          <a:lstStyle/>
          <a:p>
            <a:fld id="{2478AA12-84B3-40A8-A029-7CB20887EA2A}" type="slidenum">
              <a:rPr lang="el-GR" smtClean="0">
                <a:solidFill>
                  <a:srgbClr val="FEFAC9"/>
                </a:solidFill>
              </a:rPr>
              <a:pPr/>
              <a:t>‹#›</a:t>
            </a:fld>
            <a:endParaRPr lang="el-GR" dirty="0">
              <a:solidFill>
                <a:srgbClr val="FEFAC9"/>
              </a:solidFill>
            </a:endParaRPr>
          </a:p>
        </p:txBody>
      </p:sp>
      <p:sp>
        <p:nvSpPr>
          <p:cNvPr id="8" name="7 - Θέση υποσέλιδου"/>
          <p:cNvSpPr>
            <a:spLocks noGrp="1"/>
          </p:cNvSpPr>
          <p:nvPr>
            <p:ph type="ftr" sz="quarter" idx="11"/>
          </p:nvPr>
        </p:nvSpPr>
        <p:spPr/>
        <p:txBody>
          <a:bodyPr/>
          <a:lstStyle/>
          <a:p>
            <a:endParaRPr lang="el-GR" dirty="0">
              <a:solidFill>
                <a:srgbClr val="FEFAC9"/>
              </a:solidFill>
            </a:endParaRPr>
          </a:p>
        </p:txBody>
      </p:sp>
      <p:sp>
        <p:nvSpPr>
          <p:cNvPr id="7" name="6 - Θέση ημερομηνίας"/>
          <p:cNvSpPr>
            <a:spLocks noGrp="1"/>
          </p:cNvSpPr>
          <p:nvPr>
            <p:ph type="dt" sz="half" idx="10"/>
          </p:nvPr>
        </p:nvSpPr>
        <p:spPr/>
        <p:txBody>
          <a:bodyPr/>
          <a:lstStyle/>
          <a:p>
            <a:fld id="{B5235DA4-1837-4ACA-8033-8E9E452DA79A}" type="datetimeFigureOut">
              <a:rPr lang="el-GR" smtClean="0">
                <a:solidFill>
                  <a:srgbClr val="FEFAC9"/>
                </a:solidFill>
              </a:rPr>
              <a:pPr/>
              <a:t>24/5/2018</a:t>
            </a:fld>
            <a:endParaRPr lang="el-GR" dirty="0">
              <a:solidFill>
                <a:srgbClr val="FEFAC9"/>
              </a:solidFill>
            </a:endParaRPr>
          </a:p>
        </p:txBody>
      </p:sp>
      <p:sp>
        <p:nvSpPr>
          <p:cNvPr id="3" name="2 - Θέση κειμένου"/>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32" name="31 - Θέση περιεχομένου"/>
          <p:cNvSpPr>
            <a:spLocks noGrp="1"/>
          </p:cNvSpPr>
          <p:nvPr>
            <p:ph sz="half" idx="2"/>
          </p:nvPr>
        </p:nvSpPr>
        <p:spPr>
          <a:xfrm>
            <a:off x="457200" y="2201896"/>
            <a:ext cx="4038600" cy="3913632"/>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34" name="33 - Θέση περιεχομένου"/>
          <p:cNvSpPr>
            <a:spLocks noGrp="1"/>
          </p:cNvSpPr>
          <p:nvPr>
            <p:ph sz="quarter" idx="4"/>
          </p:nvPr>
        </p:nvSpPr>
        <p:spPr>
          <a:xfrm>
            <a:off x="4649788" y="2201896"/>
            <a:ext cx="4038600" cy="3913632"/>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2" name="1 - Τίτλος"/>
          <p:cNvSpPr>
            <a:spLocks noGrp="1"/>
          </p:cNvSpPr>
          <p:nvPr>
            <p:ph type="title"/>
          </p:nvPr>
        </p:nvSpPr>
        <p:spPr>
          <a:xfrm>
            <a:off x="457200" y="155448"/>
            <a:ext cx="8229600" cy="1143000"/>
          </a:xfrm>
        </p:spPr>
        <p:txBody>
          <a:bodyPr anchor="b" anchorCtr="0"/>
          <a:lstStyle>
            <a:lvl1pPr>
              <a:defRPr/>
            </a:lvl1pPr>
          </a:lstStyle>
          <a:p>
            <a:r>
              <a:rPr kumimoji="0" lang="el-GR" smtClean="0"/>
              <a:t>Kλικ για επεξεργασία του τίτλου</a:t>
            </a:r>
            <a:endParaRPr kumimoji="0" lang="en-US"/>
          </a:p>
        </p:txBody>
      </p:sp>
      <p:sp>
        <p:nvSpPr>
          <p:cNvPr id="12" name="11 - Θέση κειμένου"/>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cxnSp>
        <p:nvCxnSpPr>
          <p:cNvPr id="10" name="9 - Ευθεία γραμμή σύνδεσης"/>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16 - Ευθεία γραμμή σύνδεσης"/>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262143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3" name="2 - Θέση ημερομηνίας"/>
          <p:cNvSpPr>
            <a:spLocks noGrp="1"/>
          </p:cNvSpPr>
          <p:nvPr>
            <p:ph type="dt" sz="half" idx="10"/>
          </p:nvPr>
        </p:nvSpPr>
        <p:spPr/>
        <p:txBody>
          <a:bodyPr/>
          <a:lstStyle/>
          <a:p>
            <a:fld id="{B5235DA4-1837-4ACA-8033-8E9E452DA79A}" type="datetimeFigureOut">
              <a:rPr lang="el-GR" smtClean="0">
                <a:solidFill>
                  <a:srgbClr val="FEFAC9"/>
                </a:solidFill>
              </a:rPr>
              <a:pPr/>
              <a:t>24/5/2018</a:t>
            </a:fld>
            <a:endParaRPr lang="el-GR" dirty="0">
              <a:solidFill>
                <a:srgbClr val="FEFAC9"/>
              </a:solidFill>
            </a:endParaRPr>
          </a:p>
        </p:txBody>
      </p:sp>
      <p:sp>
        <p:nvSpPr>
          <p:cNvPr id="4" name="3 - Θέση υποσέλιδου"/>
          <p:cNvSpPr>
            <a:spLocks noGrp="1"/>
          </p:cNvSpPr>
          <p:nvPr>
            <p:ph type="ftr" sz="quarter" idx="11"/>
          </p:nvPr>
        </p:nvSpPr>
        <p:spPr/>
        <p:txBody>
          <a:bodyPr/>
          <a:lstStyle/>
          <a:p>
            <a:endParaRPr lang="el-GR" dirty="0">
              <a:solidFill>
                <a:srgbClr val="FEFAC9"/>
              </a:solidFill>
            </a:endParaRPr>
          </a:p>
        </p:txBody>
      </p:sp>
      <p:sp>
        <p:nvSpPr>
          <p:cNvPr id="5" name="4 - Θέση αριθμού διαφάνειας"/>
          <p:cNvSpPr>
            <a:spLocks noGrp="1"/>
          </p:cNvSpPr>
          <p:nvPr>
            <p:ph type="sldNum" sz="quarter" idx="12"/>
          </p:nvPr>
        </p:nvSpPr>
        <p:spPr/>
        <p:txBody>
          <a:bodyPr/>
          <a:lstStyle/>
          <a:p>
            <a:fld id="{2478AA12-84B3-40A8-A029-7CB20887EA2A}" type="slidenum">
              <a:rPr lang="el-GR" smtClean="0">
                <a:solidFill>
                  <a:srgbClr val="FEFAC9"/>
                </a:solidFill>
              </a:rPr>
              <a:pPr/>
              <a:t>‹#›</a:t>
            </a:fld>
            <a:endParaRPr lang="el-GR" dirty="0">
              <a:solidFill>
                <a:srgbClr val="FEFAC9"/>
              </a:solidFill>
            </a:endParaRPr>
          </a:p>
        </p:txBody>
      </p:sp>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Tree>
    <p:extLst>
      <p:ext uri="{BB962C8B-B14F-4D97-AF65-F5344CB8AC3E}">
        <p14:creationId xmlns:p14="http://schemas.microsoft.com/office/powerpoint/2010/main" val="33326909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B5235DA4-1837-4ACA-8033-8E9E452DA79A}" type="datetimeFigureOut">
              <a:rPr lang="el-GR" smtClean="0">
                <a:solidFill>
                  <a:srgbClr val="FEFAC9"/>
                </a:solidFill>
              </a:rPr>
              <a:pPr/>
              <a:t>24/5/2018</a:t>
            </a:fld>
            <a:endParaRPr lang="el-GR" dirty="0">
              <a:solidFill>
                <a:srgbClr val="FEFAC9"/>
              </a:solidFill>
            </a:endParaRPr>
          </a:p>
        </p:txBody>
      </p:sp>
      <p:sp>
        <p:nvSpPr>
          <p:cNvPr id="3" name="2 - Θέση υποσέλιδου"/>
          <p:cNvSpPr>
            <a:spLocks noGrp="1"/>
          </p:cNvSpPr>
          <p:nvPr>
            <p:ph type="ftr" sz="quarter" idx="11"/>
          </p:nvPr>
        </p:nvSpPr>
        <p:spPr/>
        <p:txBody>
          <a:bodyPr/>
          <a:lstStyle/>
          <a:p>
            <a:endParaRPr lang="el-GR" dirty="0">
              <a:solidFill>
                <a:srgbClr val="FEFAC9"/>
              </a:solidFill>
            </a:endParaRPr>
          </a:p>
        </p:txBody>
      </p:sp>
      <p:sp>
        <p:nvSpPr>
          <p:cNvPr id="4" name="3 - Θέση αριθμού διαφάνειας"/>
          <p:cNvSpPr>
            <a:spLocks noGrp="1"/>
          </p:cNvSpPr>
          <p:nvPr>
            <p:ph type="sldNum" sz="quarter" idx="12"/>
          </p:nvPr>
        </p:nvSpPr>
        <p:spPr/>
        <p:txBody>
          <a:bodyPr/>
          <a:lstStyle/>
          <a:p>
            <a:fld id="{2478AA12-84B3-40A8-A029-7CB20887EA2A}" type="slidenum">
              <a:rPr lang="el-GR" smtClean="0">
                <a:solidFill>
                  <a:srgbClr val="FEFAC9"/>
                </a:solidFill>
              </a:rPr>
              <a:pPr/>
              <a:t>‹#›</a:t>
            </a:fld>
            <a:endParaRPr lang="el-GR" dirty="0">
              <a:solidFill>
                <a:srgbClr val="FEFAC9"/>
              </a:solidFill>
            </a:endParaRPr>
          </a:p>
        </p:txBody>
      </p:sp>
    </p:spTree>
    <p:extLst>
      <p:ext uri="{BB962C8B-B14F-4D97-AF65-F5344CB8AC3E}">
        <p14:creationId xmlns:p14="http://schemas.microsoft.com/office/powerpoint/2010/main" val="4356298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spTree>
      <p:nvGrpSpPr>
        <p:cNvPr id="1" name=""/>
        <p:cNvGrpSpPr/>
        <p:nvPr/>
      </p:nvGrpSpPr>
      <p:grpSpPr>
        <a:xfrm>
          <a:off x="0" y="0"/>
          <a:ext cx="0" cy="0"/>
          <a:chOff x="0" y="0"/>
          <a:chExt cx="0" cy="0"/>
        </a:xfrm>
      </p:grpSpPr>
      <p:sp>
        <p:nvSpPr>
          <p:cNvPr id="29" name="28 - Θέση περιεχομένου"/>
          <p:cNvSpPr>
            <a:spLocks noGrp="1"/>
          </p:cNvSpPr>
          <p:nvPr>
            <p:ph sz="quarter" idx="1"/>
          </p:nvPr>
        </p:nvSpPr>
        <p:spPr>
          <a:xfrm>
            <a:off x="457200" y="457200"/>
            <a:ext cx="6248400" cy="57150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3" name="2 - Θέση κειμένου"/>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l-GR" smtClean="0"/>
              <a:t>Kλικ για επεξεργασία των στυλ του υποδείγματος</a:t>
            </a:r>
          </a:p>
        </p:txBody>
      </p:sp>
      <p:sp>
        <p:nvSpPr>
          <p:cNvPr id="31" name="30 - Τίτλος"/>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l-GR" smtClean="0"/>
              <a:t>Kλικ για επεξεργασία του τίτλου</a:t>
            </a:r>
            <a:endParaRPr kumimoji="0" lang="en-US"/>
          </a:p>
        </p:txBody>
      </p:sp>
      <p:sp>
        <p:nvSpPr>
          <p:cNvPr id="8" name="7 - Θέση ημερομηνίας"/>
          <p:cNvSpPr>
            <a:spLocks noGrp="1"/>
          </p:cNvSpPr>
          <p:nvPr>
            <p:ph type="dt" sz="half" idx="14"/>
          </p:nvPr>
        </p:nvSpPr>
        <p:spPr/>
        <p:txBody>
          <a:bodyPr/>
          <a:lstStyle/>
          <a:p>
            <a:fld id="{B5235DA4-1837-4ACA-8033-8E9E452DA79A}" type="datetimeFigureOut">
              <a:rPr lang="el-GR" smtClean="0">
                <a:solidFill>
                  <a:srgbClr val="FEFAC9"/>
                </a:solidFill>
              </a:rPr>
              <a:pPr/>
              <a:t>24/5/2018</a:t>
            </a:fld>
            <a:endParaRPr lang="el-GR" dirty="0">
              <a:solidFill>
                <a:srgbClr val="FEFAC9"/>
              </a:solidFill>
            </a:endParaRPr>
          </a:p>
        </p:txBody>
      </p:sp>
      <p:sp>
        <p:nvSpPr>
          <p:cNvPr id="9" name="8 - Θέση αριθμού διαφάνειας"/>
          <p:cNvSpPr>
            <a:spLocks noGrp="1"/>
          </p:cNvSpPr>
          <p:nvPr>
            <p:ph type="sldNum" sz="quarter" idx="15"/>
          </p:nvPr>
        </p:nvSpPr>
        <p:spPr/>
        <p:txBody>
          <a:bodyPr/>
          <a:lstStyle/>
          <a:p>
            <a:fld id="{2478AA12-84B3-40A8-A029-7CB20887EA2A}" type="slidenum">
              <a:rPr lang="el-GR" smtClean="0">
                <a:solidFill>
                  <a:srgbClr val="FEFAC9"/>
                </a:solidFill>
              </a:rPr>
              <a:pPr/>
              <a:t>‹#›</a:t>
            </a:fld>
            <a:endParaRPr lang="el-GR" dirty="0">
              <a:solidFill>
                <a:srgbClr val="FEFAC9"/>
              </a:solidFill>
            </a:endParaRPr>
          </a:p>
        </p:txBody>
      </p:sp>
      <p:sp>
        <p:nvSpPr>
          <p:cNvPr id="10" name="9 - Θέση υποσέλιδου"/>
          <p:cNvSpPr>
            <a:spLocks noGrp="1"/>
          </p:cNvSpPr>
          <p:nvPr>
            <p:ph type="ftr" sz="quarter" idx="16"/>
          </p:nvPr>
        </p:nvSpPr>
        <p:spPr/>
        <p:txBody>
          <a:bodyPr/>
          <a:lstStyle/>
          <a:p>
            <a:endParaRPr lang="el-GR" dirty="0">
              <a:solidFill>
                <a:srgbClr val="FEFAC9"/>
              </a:solidFill>
            </a:endParaRPr>
          </a:p>
        </p:txBody>
      </p:sp>
    </p:spTree>
    <p:extLst>
      <p:ext uri="{BB962C8B-B14F-4D97-AF65-F5344CB8AC3E}">
        <p14:creationId xmlns:p14="http://schemas.microsoft.com/office/powerpoint/2010/main" val="23336950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9" name="8 - Θέση περιεχομένου"/>
          <p:cNvSpPr>
            <a:spLocks noGrp="1"/>
          </p:cNvSpPr>
          <p:nvPr>
            <p:ph idx="1"/>
          </p:nvPr>
        </p:nvSpPr>
        <p:spPr>
          <a:xfrm>
            <a:off x="457200" y="1524000"/>
            <a:ext cx="8229600" cy="45720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4" name="13 - Θέση ημερομηνίας"/>
          <p:cNvSpPr>
            <a:spLocks noGrp="1"/>
          </p:cNvSpPr>
          <p:nvPr>
            <p:ph type="dt" sz="half" idx="14"/>
          </p:nvPr>
        </p:nvSpPr>
        <p:spPr/>
        <p:txBody>
          <a:bodyPr/>
          <a:lstStyle/>
          <a:p>
            <a:fld id="{B5235DA4-1837-4ACA-8033-8E9E452DA79A}" type="datetimeFigureOut">
              <a:rPr lang="el-GR" smtClean="0">
                <a:solidFill>
                  <a:srgbClr val="FEFAC9"/>
                </a:solidFill>
              </a:rPr>
              <a:pPr/>
              <a:t>24/5/2018</a:t>
            </a:fld>
            <a:endParaRPr lang="el-GR" dirty="0">
              <a:solidFill>
                <a:srgbClr val="FEFAC9"/>
              </a:solidFill>
            </a:endParaRPr>
          </a:p>
        </p:txBody>
      </p:sp>
      <p:sp>
        <p:nvSpPr>
          <p:cNvPr id="15" name="14 - Θέση αριθμού διαφάνειας"/>
          <p:cNvSpPr>
            <a:spLocks noGrp="1"/>
          </p:cNvSpPr>
          <p:nvPr>
            <p:ph type="sldNum" sz="quarter" idx="15"/>
          </p:nvPr>
        </p:nvSpPr>
        <p:spPr/>
        <p:txBody>
          <a:bodyPr/>
          <a:lstStyle>
            <a:lvl1pPr algn="ctr">
              <a:defRPr/>
            </a:lvl1pPr>
          </a:lstStyle>
          <a:p>
            <a:fld id="{2478AA12-84B3-40A8-A029-7CB20887EA2A}" type="slidenum">
              <a:rPr lang="el-GR" smtClean="0">
                <a:solidFill>
                  <a:srgbClr val="FEFAC9"/>
                </a:solidFill>
              </a:rPr>
              <a:pPr/>
              <a:t>‹#›</a:t>
            </a:fld>
            <a:endParaRPr lang="el-GR" dirty="0">
              <a:solidFill>
                <a:srgbClr val="FEFAC9"/>
              </a:solidFill>
            </a:endParaRPr>
          </a:p>
        </p:txBody>
      </p:sp>
      <p:sp>
        <p:nvSpPr>
          <p:cNvPr id="16" name="15 - Θέση υποσέλιδου"/>
          <p:cNvSpPr>
            <a:spLocks noGrp="1"/>
          </p:cNvSpPr>
          <p:nvPr>
            <p:ph type="ftr" sz="quarter" idx="16"/>
          </p:nvPr>
        </p:nvSpPr>
        <p:spPr/>
        <p:txBody>
          <a:bodyPr/>
          <a:lstStyle/>
          <a:p>
            <a:endParaRPr lang="el-GR" dirty="0">
              <a:solidFill>
                <a:srgbClr val="FEFAC9"/>
              </a:solidFill>
            </a:endParaRPr>
          </a:p>
        </p:txBody>
      </p:sp>
      <p:sp>
        <p:nvSpPr>
          <p:cNvPr id="17" name="16 - Τίτλος"/>
          <p:cNvSpPr>
            <a:spLocks noGrp="1"/>
          </p:cNvSpPr>
          <p:nvPr>
            <p:ph type="title"/>
          </p:nvPr>
        </p:nvSpPr>
        <p:spPr/>
        <p:txBody>
          <a:bodyPr rtlCol="0" anchor="b" anchorCtr="0"/>
          <a:lstStyle/>
          <a:p>
            <a:r>
              <a:rPr kumimoji="0" lang="el-GR" smtClean="0"/>
              <a:t>Kλικ για επεξεργασία του τίτλου</a:t>
            </a:r>
            <a:endParaRPr kumimoji="0" lang="en-US"/>
          </a:p>
        </p:txBody>
      </p:sp>
    </p:spTree>
    <p:extLst>
      <p:ext uri="{BB962C8B-B14F-4D97-AF65-F5344CB8AC3E}">
        <p14:creationId xmlns:p14="http://schemas.microsoft.com/office/powerpoint/2010/main" val="13697755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l-GR" smtClean="0"/>
              <a:t>Kλικ για επεξεργασία του τίτλου</a:t>
            </a:r>
            <a:endParaRPr kumimoji="0" lang="en-US"/>
          </a:p>
        </p:txBody>
      </p:sp>
      <p:sp>
        <p:nvSpPr>
          <p:cNvPr id="3" name="2 - Θέση εικόνας"/>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l-GR" dirty="0" smtClean="0"/>
              <a:t>Κάντε κλικ στο εικονίδιο για να προσθέσετε μια εικόνα</a:t>
            </a:r>
            <a:endParaRPr kumimoji="0" lang="en-US" dirty="0"/>
          </a:p>
        </p:txBody>
      </p:sp>
      <p:sp>
        <p:nvSpPr>
          <p:cNvPr id="4" name="3 - Θέση κειμένου"/>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l-GR" smtClean="0"/>
              <a:t>Kλικ για επεξεργασία των στυλ του υποδείγματος</a:t>
            </a:r>
          </a:p>
        </p:txBody>
      </p:sp>
      <p:sp>
        <p:nvSpPr>
          <p:cNvPr id="8" name="7 - Θέση ημερομηνίας"/>
          <p:cNvSpPr>
            <a:spLocks noGrp="1"/>
          </p:cNvSpPr>
          <p:nvPr>
            <p:ph type="dt" sz="half" idx="10"/>
          </p:nvPr>
        </p:nvSpPr>
        <p:spPr/>
        <p:txBody>
          <a:bodyPr/>
          <a:lstStyle/>
          <a:p>
            <a:fld id="{B5235DA4-1837-4ACA-8033-8E9E452DA79A}" type="datetimeFigureOut">
              <a:rPr lang="el-GR" smtClean="0">
                <a:solidFill>
                  <a:srgbClr val="FEFAC9"/>
                </a:solidFill>
              </a:rPr>
              <a:pPr/>
              <a:t>24/5/2018</a:t>
            </a:fld>
            <a:endParaRPr lang="el-GR" dirty="0">
              <a:solidFill>
                <a:srgbClr val="FEFAC9"/>
              </a:solidFill>
            </a:endParaRPr>
          </a:p>
        </p:txBody>
      </p:sp>
      <p:sp>
        <p:nvSpPr>
          <p:cNvPr id="9" name="8 - Θέση αριθμού διαφάνειας"/>
          <p:cNvSpPr>
            <a:spLocks noGrp="1"/>
          </p:cNvSpPr>
          <p:nvPr>
            <p:ph type="sldNum" sz="quarter" idx="11"/>
          </p:nvPr>
        </p:nvSpPr>
        <p:spPr/>
        <p:txBody>
          <a:bodyPr/>
          <a:lstStyle/>
          <a:p>
            <a:fld id="{2478AA12-84B3-40A8-A029-7CB20887EA2A}" type="slidenum">
              <a:rPr lang="el-GR" smtClean="0">
                <a:solidFill>
                  <a:srgbClr val="FEFAC9"/>
                </a:solidFill>
              </a:rPr>
              <a:pPr/>
              <a:t>‹#›</a:t>
            </a:fld>
            <a:endParaRPr lang="el-GR" dirty="0">
              <a:solidFill>
                <a:srgbClr val="FEFAC9"/>
              </a:solidFill>
            </a:endParaRPr>
          </a:p>
        </p:txBody>
      </p:sp>
      <p:sp>
        <p:nvSpPr>
          <p:cNvPr id="10" name="9 - Θέση υποσέλιδου"/>
          <p:cNvSpPr>
            <a:spLocks noGrp="1"/>
          </p:cNvSpPr>
          <p:nvPr>
            <p:ph type="ftr" sz="quarter" idx="12"/>
          </p:nvPr>
        </p:nvSpPr>
        <p:spPr/>
        <p:txBody>
          <a:bodyPr/>
          <a:lstStyle/>
          <a:p>
            <a:endParaRPr lang="el-GR" dirty="0">
              <a:solidFill>
                <a:srgbClr val="FEFAC9"/>
              </a:solidFill>
            </a:endParaRPr>
          </a:p>
        </p:txBody>
      </p:sp>
    </p:spTree>
    <p:extLst>
      <p:ext uri="{BB962C8B-B14F-4D97-AF65-F5344CB8AC3E}">
        <p14:creationId xmlns:p14="http://schemas.microsoft.com/office/powerpoint/2010/main" val="203705612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B5235DA4-1837-4ACA-8033-8E9E452DA79A}" type="datetimeFigureOut">
              <a:rPr lang="el-GR" smtClean="0">
                <a:solidFill>
                  <a:srgbClr val="FEFAC9"/>
                </a:solidFill>
              </a:rPr>
              <a:pPr/>
              <a:t>24/5/2018</a:t>
            </a:fld>
            <a:endParaRPr lang="el-GR" dirty="0">
              <a:solidFill>
                <a:srgbClr val="FEFAC9"/>
              </a:solidFill>
            </a:endParaRPr>
          </a:p>
        </p:txBody>
      </p:sp>
      <p:sp>
        <p:nvSpPr>
          <p:cNvPr id="5" name="4 - Θέση υποσέλιδου"/>
          <p:cNvSpPr>
            <a:spLocks noGrp="1"/>
          </p:cNvSpPr>
          <p:nvPr>
            <p:ph type="ftr" sz="quarter" idx="11"/>
          </p:nvPr>
        </p:nvSpPr>
        <p:spPr/>
        <p:txBody>
          <a:bodyPr/>
          <a:lstStyle/>
          <a:p>
            <a:endParaRPr lang="el-GR" dirty="0">
              <a:solidFill>
                <a:srgbClr val="FEFAC9"/>
              </a:solidFill>
            </a:endParaRPr>
          </a:p>
        </p:txBody>
      </p:sp>
      <p:sp>
        <p:nvSpPr>
          <p:cNvPr id="6" name="5 - Θέση αριθμού διαφάνειας"/>
          <p:cNvSpPr>
            <a:spLocks noGrp="1"/>
          </p:cNvSpPr>
          <p:nvPr>
            <p:ph type="sldNum" sz="quarter" idx="12"/>
          </p:nvPr>
        </p:nvSpPr>
        <p:spPr/>
        <p:txBody>
          <a:bodyPr/>
          <a:lstStyle/>
          <a:p>
            <a:fld id="{2478AA12-84B3-40A8-A029-7CB20887EA2A}" type="slidenum">
              <a:rPr lang="el-GR" smtClean="0">
                <a:solidFill>
                  <a:srgbClr val="FEFAC9"/>
                </a:solidFill>
              </a:rPr>
              <a:pPr/>
              <a:t>‹#›</a:t>
            </a:fld>
            <a:endParaRPr lang="el-GR" dirty="0">
              <a:solidFill>
                <a:srgbClr val="FEFAC9"/>
              </a:solidFill>
            </a:endParaRPr>
          </a:p>
        </p:txBody>
      </p:sp>
    </p:spTree>
    <p:extLst>
      <p:ext uri="{BB962C8B-B14F-4D97-AF65-F5344CB8AC3E}">
        <p14:creationId xmlns:p14="http://schemas.microsoft.com/office/powerpoint/2010/main" val="21568892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B5235DA4-1837-4ACA-8033-8E9E452DA79A}" type="datetimeFigureOut">
              <a:rPr lang="el-GR" smtClean="0">
                <a:solidFill>
                  <a:srgbClr val="FEFAC9"/>
                </a:solidFill>
              </a:rPr>
              <a:pPr/>
              <a:t>24/5/2018</a:t>
            </a:fld>
            <a:endParaRPr lang="el-GR" dirty="0">
              <a:solidFill>
                <a:srgbClr val="FEFAC9"/>
              </a:solidFill>
            </a:endParaRPr>
          </a:p>
        </p:txBody>
      </p:sp>
      <p:sp>
        <p:nvSpPr>
          <p:cNvPr id="5" name="4 - Θέση υποσέλιδου"/>
          <p:cNvSpPr>
            <a:spLocks noGrp="1"/>
          </p:cNvSpPr>
          <p:nvPr>
            <p:ph type="ftr" sz="quarter" idx="11"/>
          </p:nvPr>
        </p:nvSpPr>
        <p:spPr/>
        <p:txBody>
          <a:bodyPr/>
          <a:lstStyle/>
          <a:p>
            <a:endParaRPr lang="el-GR" dirty="0">
              <a:solidFill>
                <a:srgbClr val="FEFAC9"/>
              </a:solidFill>
            </a:endParaRPr>
          </a:p>
        </p:txBody>
      </p:sp>
      <p:sp>
        <p:nvSpPr>
          <p:cNvPr id="6" name="5 - Θέση αριθμού διαφάνειας"/>
          <p:cNvSpPr>
            <a:spLocks noGrp="1"/>
          </p:cNvSpPr>
          <p:nvPr>
            <p:ph type="sldNum" sz="quarter" idx="12"/>
          </p:nvPr>
        </p:nvSpPr>
        <p:spPr/>
        <p:txBody>
          <a:bodyPr/>
          <a:lstStyle/>
          <a:p>
            <a:fld id="{2478AA12-84B3-40A8-A029-7CB20887EA2A}" type="slidenum">
              <a:rPr lang="el-GR" smtClean="0">
                <a:solidFill>
                  <a:srgbClr val="FEFAC9"/>
                </a:solidFill>
              </a:rPr>
              <a:pPr/>
              <a:t>‹#›</a:t>
            </a:fld>
            <a:endParaRPr lang="el-GR" dirty="0">
              <a:solidFill>
                <a:srgbClr val="FEFAC9"/>
              </a:solidFill>
            </a:endParaRPr>
          </a:p>
        </p:txBody>
      </p:sp>
    </p:spTree>
    <p:extLst>
      <p:ext uri="{BB962C8B-B14F-4D97-AF65-F5344CB8AC3E}">
        <p14:creationId xmlns:p14="http://schemas.microsoft.com/office/powerpoint/2010/main" val="80925658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9" name="8 - Υπότιτλος"/>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l-GR" smtClean="0"/>
              <a:t>Κάντε κλικ για να επεξεργαστείτε τον υπότιτλο του υποδείγματος</a:t>
            </a:r>
            <a:endParaRPr kumimoji="0" lang="en-US"/>
          </a:p>
        </p:txBody>
      </p:sp>
      <p:sp>
        <p:nvSpPr>
          <p:cNvPr id="28" name="27 - Τίτλος"/>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l-GR" smtClean="0"/>
              <a:t>Kλικ για επεξεργασία του τίτλου</a:t>
            </a:r>
            <a:endParaRPr kumimoji="0" lang="en-US"/>
          </a:p>
        </p:txBody>
      </p:sp>
      <p:cxnSp>
        <p:nvCxnSpPr>
          <p:cNvPr id="8" name="7 - Ευθεία γραμμή σύνδεσης"/>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12 - Ευθεία γραμμή σύνδεσης"/>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13 - Έλλειψη"/>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a:endParaRPr lang="en-US" dirty="0">
              <a:solidFill>
                <a:prstClr val="white"/>
              </a:solidFill>
            </a:endParaRPr>
          </a:p>
        </p:txBody>
      </p:sp>
      <p:sp>
        <p:nvSpPr>
          <p:cNvPr id="15" name="14 - Θέση ημερομηνίας"/>
          <p:cNvSpPr>
            <a:spLocks noGrp="1"/>
          </p:cNvSpPr>
          <p:nvPr>
            <p:ph type="dt" sz="half" idx="10"/>
          </p:nvPr>
        </p:nvSpPr>
        <p:spPr/>
        <p:txBody>
          <a:bodyPr/>
          <a:lstStyle/>
          <a:p>
            <a:fld id="{B5235DA4-1837-4ACA-8033-8E9E452DA79A}" type="datetimeFigureOut">
              <a:rPr lang="el-GR" smtClean="0">
                <a:solidFill>
                  <a:srgbClr val="FEFAC9"/>
                </a:solidFill>
              </a:rPr>
              <a:pPr/>
              <a:t>24/5/2018</a:t>
            </a:fld>
            <a:endParaRPr lang="el-GR" dirty="0">
              <a:solidFill>
                <a:srgbClr val="FEFAC9"/>
              </a:solidFill>
            </a:endParaRPr>
          </a:p>
        </p:txBody>
      </p:sp>
      <p:sp>
        <p:nvSpPr>
          <p:cNvPr id="16" name="15 - Θέση αριθμού διαφάνειας"/>
          <p:cNvSpPr>
            <a:spLocks noGrp="1"/>
          </p:cNvSpPr>
          <p:nvPr>
            <p:ph type="sldNum" sz="quarter" idx="11"/>
          </p:nvPr>
        </p:nvSpPr>
        <p:spPr/>
        <p:txBody>
          <a:bodyPr/>
          <a:lstStyle/>
          <a:p>
            <a:fld id="{2478AA12-84B3-40A8-A029-7CB20887EA2A}" type="slidenum">
              <a:rPr lang="el-GR" smtClean="0">
                <a:solidFill>
                  <a:srgbClr val="FEFAC9"/>
                </a:solidFill>
              </a:rPr>
              <a:pPr/>
              <a:t>‹#›</a:t>
            </a:fld>
            <a:endParaRPr lang="el-GR" dirty="0">
              <a:solidFill>
                <a:srgbClr val="FEFAC9"/>
              </a:solidFill>
            </a:endParaRPr>
          </a:p>
        </p:txBody>
      </p:sp>
      <p:sp>
        <p:nvSpPr>
          <p:cNvPr id="17" name="16 - Θέση υποσέλιδου"/>
          <p:cNvSpPr>
            <a:spLocks noGrp="1"/>
          </p:cNvSpPr>
          <p:nvPr>
            <p:ph type="ftr" sz="quarter" idx="12"/>
          </p:nvPr>
        </p:nvSpPr>
        <p:spPr/>
        <p:txBody>
          <a:bodyPr/>
          <a:lstStyle/>
          <a:p>
            <a:endParaRPr lang="el-GR" dirty="0">
              <a:solidFill>
                <a:srgbClr val="FEFAC9"/>
              </a:solidFill>
            </a:endParaRPr>
          </a:p>
        </p:txBody>
      </p:sp>
    </p:spTree>
    <p:extLst>
      <p:ext uri="{BB962C8B-B14F-4D97-AF65-F5344CB8AC3E}">
        <p14:creationId xmlns:p14="http://schemas.microsoft.com/office/powerpoint/2010/main" val="111177158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9" name="8 - Θέση περιεχομένου"/>
          <p:cNvSpPr>
            <a:spLocks noGrp="1"/>
          </p:cNvSpPr>
          <p:nvPr>
            <p:ph idx="1"/>
          </p:nvPr>
        </p:nvSpPr>
        <p:spPr>
          <a:xfrm>
            <a:off x="457200" y="1524000"/>
            <a:ext cx="8229600" cy="45720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4" name="13 - Θέση ημερομηνίας"/>
          <p:cNvSpPr>
            <a:spLocks noGrp="1"/>
          </p:cNvSpPr>
          <p:nvPr>
            <p:ph type="dt" sz="half" idx="14"/>
          </p:nvPr>
        </p:nvSpPr>
        <p:spPr/>
        <p:txBody>
          <a:bodyPr/>
          <a:lstStyle/>
          <a:p>
            <a:fld id="{B5235DA4-1837-4ACA-8033-8E9E452DA79A}" type="datetimeFigureOut">
              <a:rPr lang="el-GR" smtClean="0">
                <a:solidFill>
                  <a:srgbClr val="FEFAC9"/>
                </a:solidFill>
              </a:rPr>
              <a:pPr/>
              <a:t>24/5/2018</a:t>
            </a:fld>
            <a:endParaRPr lang="el-GR" dirty="0">
              <a:solidFill>
                <a:srgbClr val="FEFAC9"/>
              </a:solidFill>
            </a:endParaRPr>
          </a:p>
        </p:txBody>
      </p:sp>
      <p:sp>
        <p:nvSpPr>
          <p:cNvPr id="15" name="14 - Θέση αριθμού διαφάνειας"/>
          <p:cNvSpPr>
            <a:spLocks noGrp="1"/>
          </p:cNvSpPr>
          <p:nvPr>
            <p:ph type="sldNum" sz="quarter" idx="15"/>
          </p:nvPr>
        </p:nvSpPr>
        <p:spPr/>
        <p:txBody>
          <a:bodyPr/>
          <a:lstStyle>
            <a:lvl1pPr algn="ctr">
              <a:defRPr/>
            </a:lvl1pPr>
          </a:lstStyle>
          <a:p>
            <a:fld id="{2478AA12-84B3-40A8-A029-7CB20887EA2A}" type="slidenum">
              <a:rPr lang="el-GR" smtClean="0">
                <a:solidFill>
                  <a:srgbClr val="FEFAC9"/>
                </a:solidFill>
              </a:rPr>
              <a:pPr/>
              <a:t>‹#›</a:t>
            </a:fld>
            <a:endParaRPr lang="el-GR" dirty="0">
              <a:solidFill>
                <a:srgbClr val="FEFAC9"/>
              </a:solidFill>
            </a:endParaRPr>
          </a:p>
        </p:txBody>
      </p:sp>
      <p:sp>
        <p:nvSpPr>
          <p:cNvPr id="16" name="15 - Θέση υποσέλιδου"/>
          <p:cNvSpPr>
            <a:spLocks noGrp="1"/>
          </p:cNvSpPr>
          <p:nvPr>
            <p:ph type="ftr" sz="quarter" idx="16"/>
          </p:nvPr>
        </p:nvSpPr>
        <p:spPr/>
        <p:txBody>
          <a:bodyPr/>
          <a:lstStyle/>
          <a:p>
            <a:endParaRPr lang="el-GR" dirty="0">
              <a:solidFill>
                <a:srgbClr val="FEFAC9"/>
              </a:solidFill>
            </a:endParaRPr>
          </a:p>
        </p:txBody>
      </p:sp>
      <p:sp>
        <p:nvSpPr>
          <p:cNvPr id="17" name="16 - Τίτλος"/>
          <p:cNvSpPr>
            <a:spLocks noGrp="1"/>
          </p:cNvSpPr>
          <p:nvPr>
            <p:ph type="title"/>
          </p:nvPr>
        </p:nvSpPr>
        <p:spPr/>
        <p:txBody>
          <a:bodyPr rtlCol="0" anchor="b" anchorCtr="0"/>
          <a:lstStyle/>
          <a:p>
            <a:r>
              <a:rPr kumimoji="0" lang="el-GR" smtClean="0"/>
              <a:t>Kλικ για επεξεργασία του τίτλου</a:t>
            </a:r>
            <a:endParaRPr kumimoji="0" lang="en-US"/>
          </a:p>
        </p:txBody>
      </p:sp>
    </p:spTree>
    <p:extLst>
      <p:ext uri="{BB962C8B-B14F-4D97-AF65-F5344CB8AC3E}">
        <p14:creationId xmlns:p14="http://schemas.microsoft.com/office/powerpoint/2010/main" val="250996050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4" name="3 - Θέση ημερομηνίας"/>
          <p:cNvSpPr>
            <a:spLocks noGrp="1"/>
          </p:cNvSpPr>
          <p:nvPr>
            <p:ph type="dt" sz="half" idx="10"/>
          </p:nvPr>
        </p:nvSpPr>
        <p:spPr/>
        <p:txBody>
          <a:bodyPr/>
          <a:lstStyle/>
          <a:p>
            <a:fld id="{B5235DA4-1837-4ACA-8033-8E9E452DA79A}" type="datetimeFigureOut">
              <a:rPr lang="el-GR" smtClean="0">
                <a:solidFill>
                  <a:srgbClr val="FEFAC9"/>
                </a:solidFill>
              </a:rPr>
              <a:pPr/>
              <a:t>24/5/2018</a:t>
            </a:fld>
            <a:endParaRPr lang="el-GR" dirty="0">
              <a:solidFill>
                <a:srgbClr val="FEFAC9"/>
              </a:solidFill>
            </a:endParaRPr>
          </a:p>
        </p:txBody>
      </p:sp>
      <p:sp>
        <p:nvSpPr>
          <p:cNvPr id="5" name="4 - Θέση υποσέλιδου"/>
          <p:cNvSpPr>
            <a:spLocks noGrp="1"/>
          </p:cNvSpPr>
          <p:nvPr>
            <p:ph type="ftr" sz="quarter" idx="11"/>
          </p:nvPr>
        </p:nvSpPr>
        <p:spPr/>
        <p:txBody>
          <a:bodyPr/>
          <a:lstStyle/>
          <a:p>
            <a:endParaRPr lang="el-GR" dirty="0">
              <a:solidFill>
                <a:srgbClr val="FEFAC9"/>
              </a:solidFill>
            </a:endParaRPr>
          </a:p>
        </p:txBody>
      </p:sp>
      <p:sp>
        <p:nvSpPr>
          <p:cNvPr id="6" name="5 - Θέση αριθμού διαφάνειας"/>
          <p:cNvSpPr>
            <a:spLocks noGrp="1"/>
          </p:cNvSpPr>
          <p:nvPr>
            <p:ph type="sldNum" sz="quarter" idx="12"/>
          </p:nvPr>
        </p:nvSpPr>
        <p:spPr/>
        <p:txBody>
          <a:bodyPr/>
          <a:lstStyle/>
          <a:p>
            <a:fld id="{2478AA12-84B3-40A8-A029-7CB20887EA2A}" type="slidenum">
              <a:rPr lang="el-GR" smtClean="0">
                <a:solidFill>
                  <a:srgbClr val="FEFAC9"/>
                </a:solidFill>
              </a:rPr>
              <a:pPr/>
              <a:t>‹#›</a:t>
            </a:fld>
            <a:endParaRPr lang="el-GR" dirty="0">
              <a:solidFill>
                <a:srgbClr val="FEFAC9"/>
              </a:solidFill>
            </a:endParaRPr>
          </a:p>
        </p:txBody>
      </p:sp>
      <p:sp>
        <p:nvSpPr>
          <p:cNvPr id="2" name="1 - Τίτλος"/>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l-GR" smtClean="0"/>
              <a:t>Kλικ για επεξεργασία των στυλ του υποδείγματος</a:t>
            </a:r>
          </a:p>
        </p:txBody>
      </p:sp>
      <p:cxnSp>
        <p:nvCxnSpPr>
          <p:cNvPr id="7" name="6 - Ευθεία γραμμή σύνδεσης"/>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1044539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5" name="4 - Θέση ημερομηνίας"/>
          <p:cNvSpPr>
            <a:spLocks noGrp="1"/>
          </p:cNvSpPr>
          <p:nvPr>
            <p:ph type="dt" sz="half" idx="10"/>
          </p:nvPr>
        </p:nvSpPr>
        <p:spPr/>
        <p:txBody>
          <a:bodyPr/>
          <a:lstStyle/>
          <a:p>
            <a:fld id="{B5235DA4-1837-4ACA-8033-8E9E452DA79A}" type="datetimeFigureOut">
              <a:rPr lang="el-GR" smtClean="0">
                <a:solidFill>
                  <a:srgbClr val="FEFAC9"/>
                </a:solidFill>
              </a:rPr>
              <a:pPr/>
              <a:t>24/5/2018</a:t>
            </a:fld>
            <a:endParaRPr lang="el-GR" dirty="0">
              <a:solidFill>
                <a:srgbClr val="FEFAC9"/>
              </a:solidFill>
            </a:endParaRPr>
          </a:p>
        </p:txBody>
      </p:sp>
      <p:sp>
        <p:nvSpPr>
          <p:cNvPr id="6" name="5 - Θέση υποσέλιδου"/>
          <p:cNvSpPr>
            <a:spLocks noGrp="1"/>
          </p:cNvSpPr>
          <p:nvPr>
            <p:ph type="ftr" sz="quarter" idx="11"/>
          </p:nvPr>
        </p:nvSpPr>
        <p:spPr/>
        <p:txBody>
          <a:bodyPr/>
          <a:lstStyle/>
          <a:p>
            <a:endParaRPr lang="el-GR" dirty="0">
              <a:solidFill>
                <a:srgbClr val="FEFAC9"/>
              </a:solidFill>
            </a:endParaRPr>
          </a:p>
        </p:txBody>
      </p:sp>
      <p:sp>
        <p:nvSpPr>
          <p:cNvPr id="7" name="6 - Θέση αριθμού διαφάνειας"/>
          <p:cNvSpPr>
            <a:spLocks noGrp="1"/>
          </p:cNvSpPr>
          <p:nvPr>
            <p:ph type="sldNum" sz="quarter" idx="12"/>
          </p:nvPr>
        </p:nvSpPr>
        <p:spPr/>
        <p:txBody>
          <a:bodyPr/>
          <a:lstStyle/>
          <a:p>
            <a:fld id="{2478AA12-84B3-40A8-A029-7CB20887EA2A}" type="slidenum">
              <a:rPr lang="el-GR" smtClean="0">
                <a:solidFill>
                  <a:srgbClr val="FEFAC9"/>
                </a:solidFill>
              </a:rPr>
              <a:pPr/>
              <a:t>‹#›</a:t>
            </a:fld>
            <a:endParaRPr lang="el-GR" dirty="0">
              <a:solidFill>
                <a:srgbClr val="FEFAC9"/>
              </a:solidFill>
            </a:endParaRPr>
          </a:p>
        </p:txBody>
      </p:sp>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11" name="10 - Θέση περιεχομένου"/>
          <p:cNvSpPr>
            <a:spLocks noGrp="1"/>
          </p:cNvSpPr>
          <p:nvPr>
            <p:ph sz="half" idx="1"/>
          </p:nvPr>
        </p:nvSpPr>
        <p:spPr>
          <a:xfrm>
            <a:off x="457200" y="1524000"/>
            <a:ext cx="4059936" cy="45720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3" name="12 - Θέση περιεχομένου"/>
          <p:cNvSpPr>
            <a:spLocks noGrp="1"/>
          </p:cNvSpPr>
          <p:nvPr>
            <p:ph sz="half" idx="2"/>
          </p:nvPr>
        </p:nvSpPr>
        <p:spPr>
          <a:xfrm>
            <a:off x="4648200" y="1524000"/>
            <a:ext cx="4059936" cy="45720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Tree>
    <p:extLst>
      <p:ext uri="{BB962C8B-B14F-4D97-AF65-F5344CB8AC3E}">
        <p14:creationId xmlns:p14="http://schemas.microsoft.com/office/powerpoint/2010/main" val="144050245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9" name="8 - Θέση αριθμού διαφάνειας"/>
          <p:cNvSpPr>
            <a:spLocks noGrp="1"/>
          </p:cNvSpPr>
          <p:nvPr>
            <p:ph type="sldNum" sz="quarter" idx="12"/>
          </p:nvPr>
        </p:nvSpPr>
        <p:spPr/>
        <p:txBody>
          <a:bodyPr/>
          <a:lstStyle/>
          <a:p>
            <a:fld id="{2478AA12-84B3-40A8-A029-7CB20887EA2A}" type="slidenum">
              <a:rPr lang="el-GR" smtClean="0">
                <a:solidFill>
                  <a:srgbClr val="FEFAC9"/>
                </a:solidFill>
              </a:rPr>
              <a:pPr/>
              <a:t>‹#›</a:t>
            </a:fld>
            <a:endParaRPr lang="el-GR" dirty="0">
              <a:solidFill>
                <a:srgbClr val="FEFAC9"/>
              </a:solidFill>
            </a:endParaRPr>
          </a:p>
        </p:txBody>
      </p:sp>
      <p:sp>
        <p:nvSpPr>
          <p:cNvPr id="8" name="7 - Θέση υποσέλιδου"/>
          <p:cNvSpPr>
            <a:spLocks noGrp="1"/>
          </p:cNvSpPr>
          <p:nvPr>
            <p:ph type="ftr" sz="quarter" idx="11"/>
          </p:nvPr>
        </p:nvSpPr>
        <p:spPr/>
        <p:txBody>
          <a:bodyPr/>
          <a:lstStyle/>
          <a:p>
            <a:endParaRPr lang="el-GR" dirty="0">
              <a:solidFill>
                <a:srgbClr val="FEFAC9"/>
              </a:solidFill>
            </a:endParaRPr>
          </a:p>
        </p:txBody>
      </p:sp>
      <p:sp>
        <p:nvSpPr>
          <p:cNvPr id="7" name="6 - Θέση ημερομηνίας"/>
          <p:cNvSpPr>
            <a:spLocks noGrp="1"/>
          </p:cNvSpPr>
          <p:nvPr>
            <p:ph type="dt" sz="half" idx="10"/>
          </p:nvPr>
        </p:nvSpPr>
        <p:spPr/>
        <p:txBody>
          <a:bodyPr/>
          <a:lstStyle/>
          <a:p>
            <a:fld id="{B5235DA4-1837-4ACA-8033-8E9E452DA79A}" type="datetimeFigureOut">
              <a:rPr lang="el-GR" smtClean="0">
                <a:solidFill>
                  <a:srgbClr val="FEFAC9"/>
                </a:solidFill>
              </a:rPr>
              <a:pPr/>
              <a:t>24/5/2018</a:t>
            </a:fld>
            <a:endParaRPr lang="el-GR" dirty="0">
              <a:solidFill>
                <a:srgbClr val="FEFAC9"/>
              </a:solidFill>
            </a:endParaRPr>
          </a:p>
        </p:txBody>
      </p:sp>
      <p:sp>
        <p:nvSpPr>
          <p:cNvPr id="3" name="2 - Θέση κειμένου"/>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32" name="31 - Θέση περιεχομένου"/>
          <p:cNvSpPr>
            <a:spLocks noGrp="1"/>
          </p:cNvSpPr>
          <p:nvPr>
            <p:ph sz="half" idx="2"/>
          </p:nvPr>
        </p:nvSpPr>
        <p:spPr>
          <a:xfrm>
            <a:off x="457200" y="2201896"/>
            <a:ext cx="4038600" cy="3913632"/>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34" name="33 - Θέση περιεχομένου"/>
          <p:cNvSpPr>
            <a:spLocks noGrp="1"/>
          </p:cNvSpPr>
          <p:nvPr>
            <p:ph sz="quarter" idx="4"/>
          </p:nvPr>
        </p:nvSpPr>
        <p:spPr>
          <a:xfrm>
            <a:off x="4649788" y="2201896"/>
            <a:ext cx="4038600" cy="3913632"/>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2" name="1 - Τίτλος"/>
          <p:cNvSpPr>
            <a:spLocks noGrp="1"/>
          </p:cNvSpPr>
          <p:nvPr>
            <p:ph type="title"/>
          </p:nvPr>
        </p:nvSpPr>
        <p:spPr>
          <a:xfrm>
            <a:off x="457200" y="155448"/>
            <a:ext cx="8229600" cy="1143000"/>
          </a:xfrm>
        </p:spPr>
        <p:txBody>
          <a:bodyPr anchor="b" anchorCtr="0"/>
          <a:lstStyle>
            <a:lvl1pPr>
              <a:defRPr/>
            </a:lvl1pPr>
          </a:lstStyle>
          <a:p>
            <a:r>
              <a:rPr kumimoji="0" lang="el-GR" smtClean="0"/>
              <a:t>Kλικ για επεξεργασία του τίτλου</a:t>
            </a:r>
            <a:endParaRPr kumimoji="0" lang="en-US"/>
          </a:p>
        </p:txBody>
      </p:sp>
      <p:sp>
        <p:nvSpPr>
          <p:cNvPr id="12" name="11 - Θέση κειμένου"/>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cxnSp>
        <p:nvCxnSpPr>
          <p:cNvPr id="10" name="9 - Ευθεία γραμμή σύνδεσης"/>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16 - Ευθεία γραμμή σύνδεσης"/>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2192967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3" name="2 - Θέση ημερομηνίας"/>
          <p:cNvSpPr>
            <a:spLocks noGrp="1"/>
          </p:cNvSpPr>
          <p:nvPr>
            <p:ph type="dt" sz="half" idx="10"/>
          </p:nvPr>
        </p:nvSpPr>
        <p:spPr/>
        <p:txBody>
          <a:bodyPr/>
          <a:lstStyle/>
          <a:p>
            <a:fld id="{B5235DA4-1837-4ACA-8033-8E9E452DA79A}" type="datetimeFigureOut">
              <a:rPr lang="el-GR" smtClean="0">
                <a:solidFill>
                  <a:srgbClr val="FEFAC9"/>
                </a:solidFill>
              </a:rPr>
              <a:pPr/>
              <a:t>24/5/2018</a:t>
            </a:fld>
            <a:endParaRPr lang="el-GR" dirty="0">
              <a:solidFill>
                <a:srgbClr val="FEFAC9"/>
              </a:solidFill>
            </a:endParaRPr>
          </a:p>
        </p:txBody>
      </p:sp>
      <p:sp>
        <p:nvSpPr>
          <p:cNvPr id="4" name="3 - Θέση υποσέλιδου"/>
          <p:cNvSpPr>
            <a:spLocks noGrp="1"/>
          </p:cNvSpPr>
          <p:nvPr>
            <p:ph type="ftr" sz="quarter" idx="11"/>
          </p:nvPr>
        </p:nvSpPr>
        <p:spPr/>
        <p:txBody>
          <a:bodyPr/>
          <a:lstStyle/>
          <a:p>
            <a:endParaRPr lang="el-GR" dirty="0">
              <a:solidFill>
                <a:srgbClr val="FEFAC9"/>
              </a:solidFill>
            </a:endParaRPr>
          </a:p>
        </p:txBody>
      </p:sp>
      <p:sp>
        <p:nvSpPr>
          <p:cNvPr id="5" name="4 - Θέση αριθμού διαφάνειας"/>
          <p:cNvSpPr>
            <a:spLocks noGrp="1"/>
          </p:cNvSpPr>
          <p:nvPr>
            <p:ph type="sldNum" sz="quarter" idx="12"/>
          </p:nvPr>
        </p:nvSpPr>
        <p:spPr/>
        <p:txBody>
          <a:bodyPr/>
          <a:lstStyle/>
          <a:p>
            <a:fld id="{2478AA12-84B3-40A8-A029-7CB20887EA2A}" type="slidenum">
              <a:rPr lang="el-GR" smtClean="0">
                <a:solidFill>
                  <a:srgbClr val="FEFAC9"/>
                </a:solidFill>
              </a:rPr>
              <a:pPr/>
              <a:t>‹#›</a:t>
            </a:fld>
            <a:endParaRPr lang="el-GR" dirty="0">
              <a:solidFill>
                <a:srgbClr val="FEFAC9"/>
              </a:solidFill>
            </a:endParaRPr>
          </a:p>
        </p:txBody>
      </p:sp>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Tree>
    <p:extLst>
      <p:ext uri="{BB962C8B-B14F-4D97-AF65-F5344CB8AC3E}">
        <p14:creationId xmlns:p14="http://schemas.microsoft.com/office/powerpoint/2010/main" val="89299757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B5235DA4-1837-4ACA-8033-8E9E452DA79A}" type="datetimeFigureOut">
              <a:rPr lang="el-GR" smtClean="0">
                <a:solidFill>
                  <a:srgbClr val="FEFAC9"/>
                </a:solidFill>
              </a:rPr>
              <a:pPr/>
              <a:t>24/5/2018</a:t>
            </a:fld>
            <a:endParaRPr lang="el-GR" dirty="0">
              <a:solidFill>
                <a:srgbClr val="FEFAC9"/>
              </a:solidFill>
            </a:endParaRPr>
          </a:p>
        </p:txBody>
      </p:sp>
      <p:sp>
        <p:nvSpPr>
          <p:cNvPr id="3" name="2 - Θέση υποσέλιδου"/>
          <p:cNvSpPr>
            <a:spLocks noGrp="1"/>
          </p:cNvSpPr>
          <p:nvPr>
            <p:ph type="ftr" sz="quarter" idx="11"/>
          </p:nvPr>
        </p:nvSpPr>
        <p:spPr/>
        <p:txBody>
          <a:bodyPr/>
          <a:lstStyle/>
          <a:p>
            <a:endParaRPr lang="el-GR" dirty="0">
              <a:solidFill>
                <a:srgbClr val="FEFAC9"/>
              </a:solidFill>
            </a:endParaRPr>
          </a:p>
        </p:txBody>
      </p:sp>
      <p:sp>
        <p:nvSpPr>
          <p:cNvPr id="4" name="3 - Θέση αριθμού διαφάνειας"/>
          <p:cNvSpPr>
            <a:spLocks noGrp="1"/>
          </p:cNvSpPr>
          <p:nvPr>
            <p:ph type="sldNum" sz="quarter" idx="12"/>
          </p:nvPr>
        </p:nvSpPr>
        <p:spPr/>
        <p:txBody>
          <a:bodyPr/>
          <a:lstStyle/>
          <a:p>
            <a:fld id="{2478AA12-84B3-40A8-A029-7CB20887EA2A}" type="slidenum">
              <a:rPr lang="el-GR" smtClean="0">
                <a:solidFill>
                  <a:srgbClr val="FEFAC9"/>
                </a:solidFill>
              </a:rPr>
              <a:pPr/>
              <a:t>‹#›</a:t>
            </a:fld>
            <a:endParaRPr lang="el-GR" dirty="0">
              <a:solidFill>
                <a:srgbClr val="FEFAC9"/>
              </a:solidFill>
            </a:endParaRPr>
          </a:p>
        </p:txBody>
      </p:sp>
    </p:spTree>
    <p:extLst>
      <p:ext uri="{BB962C8B-B14F-4D97-AF65-F5344CB8AC3E}">
        <p14:creationId xmlns:p14="http://schemas.microsoft.com/office/powerpoint/2010/main" val="25929843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4" name="3 - Θέση ημερομηνίας"/>
          <p:cNvSpPr>
            <a:spLocks noGrp="1"/>
          </p:cNvSpPr>
          <p:nvPr>
            <p:ph type="dt" sz="half" idx="10"/>
          </p:nvPr>
        </p:nvSpPr>
        <p:spPr/>
        <p:txBody>
          <a:bodyPr/>
          <a:lstStyle/>
          <a:p>
            <a:fld id="{B5235DA4-1837-4ACA-8033-8E9E452DA79A}" type="datetimeFigureOut">
              <a:rPr lang="el-GR" smtClean="0">
                <a:solidFill>
                  <a:srgbClr val="FEFAC9"/>
                </a:solidFill>
              </a:rPr>
              <a:pPr/>
              <a:t>24/5/2018</a:t>
            </a:fld>
            <a:endParaRPr lang="el-GR" dirty="0">
              <a:solidFill>
                <a:srgbClr val="FEFAC9"/>
              </a:solidFill>
            </a:endParaRPr>
          </a:p>
        </p:txBody>
      </p:sp>
      <p:sp>
        <p:nvSpPr>
          <p:cNvPr id="5" name="4 - Θέση υποσέλιδου"/>
          <p:cNvSpPr>
            <a:spLocks noGrp="1"/>
          </p:cNvSpPr>
          <p:nvPr>
            <p:ph type="ftr" sz="quarter" idx="11"/>
          </p:nvPr>
        </p:nvSpPr>
        <p:spPr/>
        <p:txBody>
          <a:bodyPr/>
          <a:lstStyle/>
          <a:p>
            <a:endParaRPr lang="el-GR" dirty="0">
              <a:solidFill>
                <a:srgbClr val="FEFAC9"/>
              </a:solidFill>
            </a:endParaRPr>
          </a:p>
        </p:txBody>
      </p:sp>
      <p:sp>
        <p:nvSpPr>
          <p:cNvPr id="6" name="5 - Θέση αριθμού διαφάνειας"/>
          <p:cNvSpPr>
            <a:spLocks noGrp="1"/>
          </p:cNvSpPr>
          <p:nvPr>
            <p:ph type="sldNum" sz="quarter" idx="12"/>
          </p:nvPr>
        </p:nvSpPr>
        <p:spPr/>
        <p:txBody>
          <a:bodyPr/>
          <a:lstStyle/>
          <a:p>
            <a:fld id="{2478AA12-84B3-40A8-A029-7CB20887EA2A}" type="slidenum">
              <a:rPr lang="el-GR" smtClean="0">
                <a:solidFill>
                  <a:srgbClr val="FEFAC9"/>
                </a:solidFill>
              </a:rPr>
              <a:pPr/>
              <a:t>‹#›</a:t>
            </a:fld>
            <a:endParaRPr lang="el-GR" dirty="0">
              <a:solidFill>
                <a:srgbClr val="FEFAC9"/>
              </a:solidFill>
            </a:endParaRPr>
          </a:p>
        </p:txBody>
      </p:sp>
      <p:sp>
        <p:nvSpPr>
          <p:cNvPr id="2" name="1 - Τίτλος"/>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l-GR" smtClean="0"/>
              <a:t>Kλικ για επεξεργασία των στυλ του υποδείγματος</a:t>
            </a:r>
          </a:p>
        </p:txBody>
      </p:sp>
      <p:cxnSp>
        <p:nvCxnSpPr>
          <p:cNvPr id="7" name="6 - Ευθεία γραμμή σύνδεσης"/>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7937947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spTree>
      <p:nvGrpSpPr>
        <p:cNvPr id="1" name=""/>
        <p:cNvGrpSpPr/>
        <p:nvPr/>
      </p:nvGrpSpPr>
      <p:grpSpPr>
        <a:xfrm>
          <a:off x="0" y="0"/>
          <a:ext cx="0" cy="0"/>
          <a:chOff x="0" y="0"/>
          <a:chExt cx="0" cy="0"/>
        </a:xfrm>
      </p:grpSpPr>
      <p:sp>
        <p:nvSpPr>
          <p:cNvPr id="29" name="28 - Θέση περιεχομένου"/>
          <p:cNvSpPr>
            <a:spLocks noGrp="1"/>
          </p:cNvSpPr>
          <p:nvPr>
            <p:ph sz="quarter" idx="1"/>
          </p:nvPr>
        </p:nvSpPr>
        <p:spPr>
          <a:xfrm>
            <a:off x="457200" y="457200"/>
            <a:ext cx="6248400" cy="57150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3" name="2 - Θέση κειμένου"/>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l-GR" smtClean="0"/>
              <a:t>Kλικ για επεξεργασία των στυλ του υποδείγματος</a:t>
            </a:r>
          </a:p>
        </p:txBody>
      </p:sp>
      <p:sp>
        <p:nvSpPr>
          <p:cNvPr id="31" name="30 - Τίτλος"/>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l-GR" smtClean="0"/>
              <a:t>Kλικ για επεξεργασία του τίτλου</a:t>
            </a:r>
            <a:endParaRPr kumimoji="0" lang="en-US"/>
          </a:p>
        </p:txBody>
      </p:sp>
      <p:sp>
        <p:nvSpPr>
          <p:cNvPr id="8" name="7 - Θέση ημερομηνίας"/>
          <p:cNvSpPr>
            <a:spLocks noGrp="1"/>
          </p:cNvSpPr>
          <p:nvPr>
            <p:ph type="dt" sz="half" idx="14"/>
          </p:nvPr>
        </p:nvSpPr>
        <p:spPr/>
        <p:txBody>
          <a:bodyPr/>
          <a:lstStyle/>
          <a:p>
            <a:fld id="{B5235DA4-1837-4ACA-8033-8E9E452DA79A}" type="datetimeFigureOut">
              <a:rPr lang="el-GR" smtClean="0">
                <a:solidFill>
                  <a:srgbClr val="FEFAC9"/>
                </a:solidFill>
              </a:rPr>
              <a:pPr/>
              <a:t>24/5/2018</a:t>
            </a:fld>
            <a:endParaRPr lang="el-GR" dirty="0">
              <a:solidFill>
                <a:srgbClr val="FEFAC9"/>
              </a:solidFill>
            </a:endParaRPr>
          </a:p>
        </p:txBody>
      </p:sp>
      <p:sp>
        <p:nvSpPr>
          <p:cNvPr id="9" name="8 - Θέση αριθμού διαφάνειας"/>
          <p:cNvSpPr>
            <a:spLocks noGrp="1"/>
          </p:cNvSpPr>
          <p:nvPr>
            <p:ph type="sldNum" sz="quarter" idx="15"/>
          </p:nvPr>
        </p:nvSpPr>
        <p:spPr/>
        <p:txBody>
          <a:bodyPr/>
          <a:lstStyle/>
          <a:p>
            <a:fld id="{2478AA12-84B3-40A8-A029-7CB20887EA2A}" type="slidenum">
              <a:rPr lang="el-GR" smtClean="0">
                <a:solidFill>
                  <a:srgbClr val="FEFAC9"/>
                </a:solidFill>
              </a:rPr>
              <a:pPr/>
              <a:t>‹#›</a:t>
            </a:fld>
            <a:endParaRPr lang="el-GR" dirty="0">
              <a:solidFill>
                <a:srgbClr val="FEFAC9"/>
              </a:solidFill>
            </a:endParaRPr>
          </a:p>
        </p:txBody>
      </p:sp>
      <p:sp>
        <p:nvSpPr>
          <p:cNvPr id="10" name="9 - Θέση υποσέλιδου"/>
          <p:cNvSpPr>
            <a:spLocks noGrp="1"/>
          </p:cNvSpPr>
          <p:nvPr>
            <p:ph type="ftr" sz="quarter" idx="16"/>
          </p:nvPr>
        </p:nvSpPr>
        <p:spPr/>
        <p:txBody>
          <a:bodyPr/>
          <a:lstStyle/>
          <a:p>
            <a:endParaRPr lang="el-GR" dirty="0">
              <a:solidFill>
                <a:srgbClr val="FEFAC9"/>
              </a:solidFill>
            </a:endParaRPr>
          </a:p>
        </p:txBody>
      </p:sp>
    </p:spTree>
    <p:extLst>
      <p:ext uri="{BB962C8B-B14F-4D97-AF65-F5344CB8AC3E}">
        <p14:creationId xmlns:p14="http://schemas.microsoft.com/office/powerpoint/2010/main" val="26036920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l-GR" smtClean="0"/>
              <a:t>Kλικ για επεξεργασία του τίτλου</a:t>
            </a:r>
            <a:endParaRPr kumimoji="0" lang="en-US"/>
          </a:p>
        </p:txBody>
      </p:sp>
      <p:sp>
        <p:nvSpPr>
          <p:cNvPr id="3" name="2 - Θέση εικόνας"/>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l-GR" dirty="0" smtClean="0"/>
              <a:t>Κάντε κλικ στο εικονίδιο για να προσθέσετε μια εικόνα</a:t>
            </a:r>
            <a:endParaRPr kumimoji="0" lang="en-US" dirty="0"/>
          </a:p>
        </p:txBody>
      </p:sp>
      <p:sp>
        <p:nvSpPr>
          <p:cNvPr id="4" name="3 - Θέση κειμένου"/>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l-GR" smtClean="0"/>
              <a:t>Kλικ για επεξεργασία των στυλ του υποδείγματος</a:t>
            </a:r>
          </a:p>
        </p:txBody>
      </p:sp>
      <p:sp>
        <p:nvSpPr>
          <p:cNvPr id="8" name="7 - Θέση ημερομηνίας"/>
          <p:cNvSpPr>
            <a:spLocks noGrp="1"/>
          </p:cNvSpPr>
          <p:nvPr>
            <p:ph type="dt" sz="half" idx="10"/>
          </p:nvPr>
        </p:nvSpPr>
        <p:spPr/>
        <p:txBody>
          <a:bodyPr/>
          <a:lstStyle/>
          <a:p>
            <a:fld id="{B5235DA4-1837-4ACA-8033-8E9E452DA79A}" type="datetimeFigureOut">
              <a:rPr lang="el-GR" smtClean="0">
                <a:solidFill>
                  <a:srgbClr val="FEFAC9"/>
                </a:solidFill>
              </a:rPr>
              <a:pPr/>
              <a:t>24/5/2018</a:t>
            </a:fld>
            <a:endParaRPr lang="el-GR" dirty="0">
              <a:solidFill>
                <a:srgbClr val="FEFAC9"/>
              </a:solidFill>
            </a:endParaRPr>
          </a:p>
        </p:txBody>
      </p:sp>
      <p:sp>
        <p:nvSpPr>
          <p:cNvPr id="9" name="8 - Θέση αριθμού διαφάνειας"/>
          <p:cNvSpPr>
            <a:spLocks noGrp="1"/>
          </p:cNvSpPr>
          <p:nvPr>
            <p:ph type="sldNum" sz="quarter" idx="11"/>
          </p:nvPr>
        </p:nvSpPr>
        <p:spPr/>
        <p:txBody>
          <a:bodyPr/>
          <a:lstStyle/>
          <a:p>
            <a:fld id="{2478AA12-84B3-40A8-A029-7CB20887EA2A}" type="slidenum">
              <a:rPr lang="el-GR" smtClean="0">
                <a:solidFill>
                  <a:srgbClr val="FEFAC9"/>
                </a:solidFill>
              </a:rPr>
              <a:pPr/>
              <a:t>‹#›</a:t>
            </a:fld>
            <a:endParaRPr lang="el-GR" dirty="0">
              <a:solidFill>
                <a:srgbClr val="FEFAC9"/>
              </a:solidFill>
            </a:endParaRPr>
          </a:p>
        </p:txBody>
      </p:sp>
      <p:sp>
        <p:nvSpPr>
          <p:cNvPr id="10" name="9 - Θέση υποσέλιδου"/>
          <p:cNvSpPr>
            <a:spLocks noGrp="1"/>
          </p:cNvSpPr>
          <p:nvPr>
            <p:ph type="ftr" sz="quarter" idx="12"/>
          </p:nvPr>
        </p:nvSpPr>
        <p:spPr/>
        <p:txBody>
          <a:bodyPr/>
          <a:lstStyle/>
          <a:p>
            <a:endParaRPr lang="el-GR" dirty="0">
              <a:solidFill>
                <a:srgbClr val="FEFAC9"/>
              </a:solidFill>
            </a:endParaRPr>
          </a:p>
        </p:txBody>
      </p:sp>
    </p:spTree>
    <p:extLst>
      <p:ext uri="{BB962C8B-B14F-4D97-AF65-F5344CB8AC3E}">
        <p14:creationId xmlns:p14="http://schemas.microsoft.com/office/powerpoint/2010/main" val="366195665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B5235DA4-1837-4ACA-8033-8E9E452DA79A}" type="datetimeFigureOut">
              <a:rPr lang="el-GR" smtClean="0">
                <a:solidFill>
                  <a:srgbClr val="FEFAC9"/>
                </a:solidFill>
              </a:rPr>
              <a:pPr/>
              <a:t>24/5/2018</a:t>
            </a:fld>
            <a:endParaRPr lang="el-GR" dirty="0">
              <a:solidFill>
                <a:srgbClr val="FEFAC9"/>
              </a:solidFill>
            </a:endParaRPr>
          </a:p>
        </p:txBody>
      </p:sp>
      <p:sp>
        <p:nvSpPr>
          <p:cNvPr id="5" name="4 - Θέση υποσέλιδου"/>
          <p:cNvSpPr>
            <a:spLocks noGrp="1"/>
          </p:cNvSpPr>
          <p:nvPr>
            <p:ph type="ftr" sz="quarter" idx="11"/>
          </p:nvPr>
        </p:nvSpPr>
        <p:spPr/>
        <p:txBody>
          <a:bodyPr/>
          <a:lstStyle/>
          <a:p>
            <a:endParaRPr lang="el-GR" dirty="0">
              <a:solidFill>
                <a:srgbClr val="FEFAC9"/>
              </a:solidFill>
            </a:endParaRPr>
          </a:p>
        </p:txBody>
      </p:sp>
      <p:sp>
        <p:nvSpPr>
          <p:cNvPr id="6" name="5 - Θέση αριθμού διαφάνειας"/>
          <p:cNvSpPr>
            <a:spLocks noGrp="1"/>
          </p:cNvSpPr>
          <p:nvPr>
            <p:ph type="sldNum" sz="quarter" idx="12"/>
          </p:nvPr>
        </p:nvSpPr>
        <p:spPr/>
        <p:txBody>
          <a:bodyPr/>
          <a:lstStyle/>
          <a:p>
            <a:fld id="{2478AA12-84B3-40A8-A029-7CB20887EA2A}" type="slidenum">
              <a:rPr lang="el-GR" smtClean="0">
                <a:solidFill>
                  <a:srgbClr val="FEFAC9"/>
                </a:solidFill>
              </a:rPr>
              <a:pPr/>
              <a:t>‹#›</a:t>
            </a:fld>
            <a:endParaRPr lang="el-GR" dirty="0">
              <a:solidFill>
                <a:srgbClr val="FEFAC9"/>
              </a:solidFill>
            </a:endParaRPr>
          </a:p>
        </p:txBody>
      </p:sp>
    </p:spTree>
    <p:extLst>
      <p:ext uri="{BB962C8B-B14F-4D97-AF65-F5344CB8AC3E}">
        <p14:creationId xmlns:p14="http://schemas.microsoft.com/office/powerpoint/2010/main" val="307799354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B5235DA4-1837-4ACA-8033-8E9E452DA79A}" type="datetimeFigureOut">
              <a:rPr lang="el-GR" smtClean="0">
                <a:solidFill>
                  <a:srgbClr val="FEFAC9"/>
                </a:solidFill>
              </a:rPr>
              <a:pPr/>
              <a:t>24/5/2018</a:t>
            </a:fld>
            <a:endParaRPr lang="el-GR" dirty="0">
              <a:solidFill>
                <a:srgbClr val="FEFAC9"/>
              </a:solidFill>
            </a:endParaRPr>
          </a:p>
        </p:txBody>
      </p:sp>
      <p:sp>
        <p:nvSpPr>
          <p:cNvPr id="5" name="4 - Θέση υποσέλιδου"/>
          <p:cNvSpPr>
            <a:spLocks noGrp="1"/>
          </p:cNvSpPr>
          <p:nvPr>
            <p:ph type="ftr" sz="quarter" idx="11"/>
          </p:nvPr>
        </p:nvSpPr>
        <p:spPr/>
        <p:txBody>
          <a:bodyPr/>
          <a:lstStyle/>
          <a:p>
            <a:endParaRPr lang="el-GR" dirty="0">
              <a:solidFill>
                <a:srgbClr val="FEFAC9"/>
              </a:solidFill>
            </a:endParaRPr>
          </a:p>
        </p:txBody>
      </p:sp>
      <p:sp>
        <p:nvSpPr>
          <p:cNvPr id="6" name="5 - Θέση αριθμού διαφάνειας"/>
          <p:cNvSpPr>
            <a:spLocks noGrp="1"/>
          </p:cNvSpPr>
          <p:nvPr>
            <p:ph type="sldNum" sz="quarter" idx="12"/>
          </p:nvPr>
        </p:nvSpPr>
        <p:spPr/>
        <p:txBody>
          <a:bodyPr/>
          <a:lstStyle/>
          <a:p>
            <a:fld id="{2478AA12-84B3-40A8-A029-7CB20887EA2A}" type="slidenum">
              <a:rPr lang="el-GR" smtClean="0">
                <a:solidFill>
                  <a:srgbClr val="FEFAC9"/>
                </a:solidFill>
              </a:rPr>
              <a:pPr/>
              <a:t>‹#›</a:t>
            </a:fld>
            <a:endParaRPr lang="el-GR" dirty="0">
              <a:solidFill>
                <a:srgbClr val="FEFAC9"/>
              </a:solidFill>
            </a:endParaRPr>
          </a:p>
        </p:txBody>
      </p:sp>
    </p:spTree>
    <p:extLst>
      <p:ext uri="{BB962C8B-B14F-4D97-AF65-F5344CB8AC3E}">
        <p14:creationId xmlns:p14="http://schemas.microsoft.com/office/powerpoint/2010/main" val="240032879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9" name="8 - Υπότιτλος"/>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l-GR" smtClean="0"/>
              <a:t>Κάντε κλικ για να επεξεργαστείτε τον υπότιτλο του υποδείγματος</a:t>
            </a:r>
            <a:endParaRPr kumimoji="0" lang="en-US"/>
          </a:p>
        </p:txBody>
      </p:sp>
      <p:sp>
        <p:nvSpPr>
          <p:cNvPr id="28" name="27 - Τίτλος"/>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l-GR" smtClean="0"/>
              <a:t>Kλικ για επεξεργασία του τίτλου</a:t>
            </a:r>
            <a:endParaRPr kumimoji="0" lang="en-US"/>
          </a:p>
        </p:txBody>
      </p:sp>
      <p:cxnSp>
        <p:nvCxnSpPr>
          <p:cNvPr id="8" name="7 - Ευθεία γραμμή σύνδεσης"/>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12 - Ευθεία γραμμή σύνδεσης"/>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13 - Έλλειψη"/>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a:endParaRPr lang="en-US" dirty="0">
              <a:solidFill>
                <a:prstClr val="white"/>
              </a:solidFill>
            </a:endParaRPr>
          </a:p>
        </p:txBody>
      </p:sp>
      <p:sp>
        <p:nvSpPr>
          <p:cNvPr id="15" name="14 - Θέση ημερομηνίας"/>
          <p:cNvSpPr>
            <a:spLocks noGrp="1"/>
          </p:cNvSpPr>
          <p:nvPr>
            <p:ph type="dt" sz="half" idx="10"/>
          </p:nvPr>
        </p:nvSpPr>
        <p:spPr/>
        <p:txBody>
          <a:bodyPr/>
          <a:lstStyle/>
          <a:p>
            <a:fld id="{B5235DA4-1837-4ACA-8033-8E9E452DA79A}" type="datetimeFigureOut">
              <a:rPr lang="el-GR" smtClean="0">
                <a:solidFill>
                  <a:srgbClr val="FEFAC9"/>
                </a:solidFill>
              </a:rPr>
              <a:pPr/>
              <a:t>24/5/2018</a:t>
            </a:fld>
            <a:endParaRPr lang="el-GR" dirty="0">
              <a:solidFill>
                <a:srgbClr val="FEFAC9"/>
              </a:solidFill>
            </a:endParaRPr>
          </a:p>
        </p:txBody>
      </p:sp>
      <p:sp>
        <p:nvSpPr>
          <p:cNvPr id="16" name="15 - Θέση αριθμού διαφάνειας"/>
          <p:cNvSpPr>
            <a:spLocks noGrp="1"/>
          </p:cNvSpPr>
          <p:nvPr>
            <p:ph type="sldNum" sz="quarter" idx="11"/>
          </p:nvPr>
        </p:nvSpPr>
        <p:spPr/>
        <p:txBody>
          <a:bodyPr/>
          <a:lstStyle/>
          <a:p>
            <a:fld id="{2478AA12-84B3-40A8-A029-7CB20887EA2A}" type="slidenum">
              <a:rPr lang="el-GR" smtClean="0">
                <a:solidFill>
                  <a:srgbClr val="FEFAC9"/>
                </a:solidFill>
              </a:rPr>
              <a:pPr/>
              <a:t>‹#›</a:t>
            </a:fld>
            <a:endParaRPr lang="el-GR" dirty="0">
              <a:solidFill>
                <a:srgbClr val="FEFAC9"/>
              </a:solidFill>
            </a:endParaRPr>
          </a:p>
        </p:txBody>
      </p:sp>
      <p:sp>
        <p:nvSpPr>
          <p:cNvPr id="17" name="16 - Θέση υποσέλιδου"/>
          <p:cNvSpPr>
            <a:spLocks noGrp="1"/>
          </p:cNvSpPr>
          <p:nvPr>
            <p:ph type="ftr" sz="quarter" idx="12"/>
          </p:nvPr>
        </p:nvSpPr>
        <p:spPr/>
        <p:txBody>
          <a:bodyPr/>
          <a:lstStyle/>
          <a:p>
            <a:endParaRPr lang="el-GR" dirty="0">
              <a:solidFill>
                <a:srgbClr val="FEFAC9"/>
              </a:solidFill>
            </a:endParaRPr>
          </a:p>
        </p:txBody>
      </p:sp>
    </p:spTree>
    <p:extLst>
      <p:ext uri="{BB962C8B-B14F-4D97-AF65-F5344CB8AC3E}">
        <p14:creationId xmlns:p14="http://schemas.microsoft.com/office/powerpoint/2010/main" val="5396260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9" name="8 - Θέση περιεχομένου"/>
          <p:cNvSpPr>
            <a:spLocks noGrp="1"/>
          </p:cNvSpPr>
          <p:nvPr>
            <p:ph idx="1"/>
          </p:nvPr>
        </p:nvSpPr>
        <p:spPr>
          <a:xfrm>
            <a:off x="457200" y="1524000"/>
            <a:ext cx="8229600" cy="45720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4" name="13 - Θέση ημερομηνίας"/>
          <p:cNvSpPr>
            <a:spLocks noGrp="1"/>
          </p:cNvSpPr>
          <p:nvPr>
            <p:ph type="dt" sz="half" idx="14"/>
          </p:nvPr>
        </p:nvSpPr>
        <p:spPr/>
        <p:txBody>
          <a:bodyPr/>
          <a:lstStyle/>
          <a:p>
            <a:fld id="{B5235DA4-1837-4ACA-8033-8E9E452DA79A}" type="datetimeFigureOut">
              <a:rPr lang="el-GR" smtClean="0">
                <a:solidFill>
                  <a:srgbClr val="FEFAC9"/>
                </a:solidFill>
              </a:rPr>
              <a:pPr/>
              <a:t>24/5/2018</a:t>
            </a:fld>
            <a:endParaRPr lang="el-GR" dirty="0">
              <a:solidFill>
                <a:srgbClr val="FEFAC9"/>
              </a:solidFill>
            </a:endParaRPr>
          </a:p>
        </p:txBody>
      </p:sp>
      <p:sp>
        <p:nvSpPr>
          <p:cNvPr id="15" name="14 - Θέση αριθμού διαφάνειας"/>
          <p:cNvSpPr>
            <a:spLocks noGrp="1"/>
          </p:cNvSpPr>
          <p:nvPr>
            <p:ph type="sldNum" sz="quarter" idx="15"/>
          </p:nvPr>
        </p:nvSpPr>
        <p:spPr/>
        <p:txBody>
          <a:bodyPr/>
          <a:lstStyle>
            <a:lvl1pPr algn="ctr">
              <a:defRPr/>
            </a:lvl1pPr>
          </a:lstStyle>
          <a:p>
            <a:fld id="{2478AA12-84B3-40A8-A029-7CB20887EA2A}" type="slidenum">
              <a:rPr lang="el-GR" smtClean="0">
                <a:solidFill>
                  <a:srgbClr val="FEFAC9"/>
                </a:solidFill>
              </a:rPr>
              <a:pPr/>
              <a:t>‹#›</a:t>
            </a:fld>
            <a:endParaRPr lang="el-GR" dirty="0">
              <a:solidFill>
                <a:srgbClr val="FEFAC9"/>
              </a:solidFill>
            </a:endParaRPr>
          </a:p>
        </p:txBody>
      </p:sp>
      <p:sp>
        <p:nvSpPr>
          <p:cNvPr id="16" name="15 - Θέση υποσέλιδου"/>
          <p:cNvSpPr>
            <a:spLocks noGrp="1"/>
          </p:cNvSpPr>
          <p:nvPr>
            <p:ph type="ftr" sz="quarter" idx="16"/>
          </p:nvPr>
        </p:nvSpPr>
        <p:spPr/>
        <p:txBody>
          <a:bodyPr/>
          <a:lstStyle/>
          <a:p>
            <a:endParaRPr lang="el-GR" dirty="0">
              <a:solidFill>
                <a:srgbClr val="FEFAC9"/>
              </a:solidFill>
            </a:endParaRPr>
          </a:p>
        </p:txBody>
      </p:sp>
      <p:sp>
        <p:nvSpPr>
          <p:cNvPr id="17" name="16 - Τίτλος"/>
          <p:cNvSpPr>
            <a:spLocks noGrp="1"/>
          </p:cNvSpPr>
          <p:nvPr>
            <p:ph type="title"/>
          </p:nvPr>
        </p:nvSpPr>
        <p:spPr/>
        <p:txBody>
          <a:bodyPr rtlCol="0" anchor="b" anchorCtr="0"/>
          <a:lstStyle/>
          <a:p>
            <a:r>
              <a:rPr kumimoji="0" lang="el-GR" smtClean="0"/>
              <a:t>Kλικ για επεξεργασία του τίτλου</a:t>
            </a:r>
            <a:endParaRPr kumimoji="0" lang="en-US"/>
          </a:p>
        </p:txBody>
      </p:sp>
    </p:spTree>
    <p:extLst>
      <p:ext uri="{BB962C8B-B14F-4D97-AF65-F5344CB8AC3E}">
        <p14:creationId xmlns:p14="http://schemas.microsoft.com/office/powerpoint/2010/main" val="348968022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4" name="3 - Θέση ημερομηνίας"/>
          <p:cNvSpPr>
            <a:spLocks noGrp="1"/>
          </p:cNvSpPr>
          <p:nvPr>
            <p:ph type="dt" sz="half" idx="10"/>
          </p:nvPr>
        </p:nvSpPr>
        <p:spPr/>
        <p:txBody>
          <a:bodyPr/>
          <a:lstStyle/>
          <a:p>
            <a:fld id="{B5235DA4-1837-4ACA-8033-8E9E452DA79A}" type="datetimeFigureOut">
              <a:rPr lang="el-GR" smtClean="0">
                <a:solidFill>
                  <a:srgbClr val="FEFAC9"/>
                </a:solidFill>
              </a:rPr>
              <a:pPr/>
              <a:t>24/5/2018</a:t>
            </a:fld>
            <a:endParaRPr lang="el-GR" dirty="0">
              <a:solidFill>
                <a:srgbClr val="FEFAC9"/>
              </a:solidFill>
            </a:endParaRPr>
          </a:p>
        </p:txBody>
      </p:sp>
      <p:sp>
        <p:nvSpPr>
          <p:cNvPr id="5" name="4 - Θέση υποσέλιδου"/>
          <p:cNvSpPr>
            <a:spLocks noGrp="1"/>
          </p:cNvSpPr>
          <p:nvPr>
            <p:ph type="ftr" sz="quarter" idx="11"/>
          </p:nvPr>
        </p:nvSpPr>
        <p:spPr/>
        <p:txBody>
          <a:bodyPr/>
          <a:lstStyle/>
          <a:p>
            <a:endParaRPr lang="el-GR" dirty="0">
              <a:solidFill>
                <a:srgbClr val="FEFAC9"/>
              </a:solidFill>
            </a:endParaRPr>
          </a:p>
        </p:txBody>
      </p:sp>
      <p:sp>
        <p:nvSpPr>
          <p:cNvPr id="6" name="5 - Θέση αριθμού διαφάνειας"/>
          <p:cNvSpPr>
            <a:spLocks noGrp="1"/>
          </p:cNvSpPr>
          <p:nvPr>
            <p:ph type="sldNum" sz="quarter" idx="12"/>
          </p:nvPr>
        </p:nvSpPr>
        <p:spPr/>
        <p:txBody>
          <a:bodyPr/>
          <a:lstStyle/>
          <a:p>
            <a:fld id="{2478AA12-84B3-40A8-A029-7CB20887EA2A}" type="slidenum">
              <a:rPr lang="el-GR" smtClean="0">
                <a:solidFill>
                  <a:srgbClr val="FEFAC9"/>
                </a:solidFill>
              </a:rPr>
              <a:pPr/>
              <a:t>‹#›</a:t>
            </a:fld>
            <a:endParaRPr lang="el-GR" dirty="0">
              <a:solidFill>
                <a:srgbClr val="FEFAC9"/>
              </a:solidFill>
            </a:endParaRPr>
          </a:p>
        </p:txBody>
      </p:sp>
      <p:sp>
        <p:nvSpPr>
          <p:cNvPr id="2" name="1 - Τίτλος"/>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l-GR" smtClean="0"/>
              <a:t>Kλικ για επεξεργασία των στυλ του υποδείγματος</a:t>
            </a:r>
          </a:p>
        </p:txBody>
      </p:sp>
      <p:cxnSp>
        <p:nvCxnSpPr>
          <p:cNvPr id="7" name="6 - Ευθεία γραμμή σύνδεσης"/>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4292807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5" name="4 - Θέση ημερομηνίας"/>
          <p:cNvSpPr>
            <a:spLocks noGrp="1"/>
          </p:cNvSpPr>
          <p:nvPr>
            <p:ph type="dt" sz="half" idx="10"/>
          </p:nvPr>
        </p:nvSpPr>
        <p:spPr/>
        <p:txBody>
          <a:bodyPr/>
          <a:lstStyle/>
          <a:p>
            <a:fld id="{B5235DA4-1837-4ACA-8033-8E9E452DA79A}" type="datetimeFigureOut">
              <a:rPr lang="el-GR" smtClean="0">
                <a:solidFill>
                  <a:srgbClr val="FEFAC9"/>
                </a:solidFill>
              </a:rPr>
              <a:pPr/>
              <a:t>24/5/2018</a:t>
            </a:fld>
            <a:endParaRPr lang="el-GR" dirty="0">
              <a:solidFill>
                <a:srgbClr val="FEFAC9"/>
              </a:solidFill>
            </a:endParaRPr>
          </a:p>
        </p:txBody>
      </p:sp>
      <p:sp>
        <p:nvSpPr>
          <p:cNvPr id="6" name="5 - Θέση υποσέλιδου"/>
          <p:cNvSpPr>
            <a:spLocks noGrp="1"/>
          </p:cNvSpPr>
          <p:nvPr>
            <p:ph type="ftr" sz="quarter" idx="11"/>
          </p:nvPr>
        </p:nvSpPr>
        <p:spPr/>
        <p:txBody>
          <a:bodyPr/>
          <a:lstStyle/>
          <a:p>
            <a:endParaRPr lang="el-GR" dirty="0">
              <a:solidFill>
                <a:srgbClr val="FEFAC9"/>
              </a:solidFill>
            </a:endParaRPr>
          </a:p>
        </p:txBody>
      </p:sp>
      <p:sp>
        <p:nvSpPr>
          <p:cNvPr id="7" name="6 - Θέση αριθμού διαφάνειας"/>
          <p:cNvSpPr>
            <a:spLocks noGrp="1"/>
          </p:cNvSpPr>
          <p:nvPr>
            <p:ph type="sldNum" sz="quarter" idx="12"/>
          </p:nvPr>
        </p:nvSpPr>
        <p:spPr/>
        <p:txBody>
          <a:bodyPr/>
          <a:lstStyle/>
          <a:p>
            <a:fld id="{2478AA12-84B3-40A8-A029-7CB20887EA2A}" type="slidenum">
              <a:rPr lang="el-GR" smtClean="0">
                <a:solidFill>
                  <a:srgbClr val="FEFAC9"/>
                </a:solidFill>
              </a:rPr>
              <a:pPr/>
              <a:t>‹#›</a:t>
            </a:fld>
            <a:endParaRPr lang="el-GR" dirty="0">
              <a:solidFill>
                <a:srgbClr val="FEFAC9"/>
              </a:solidFill>
            </a:endParaRPr>
          </a:p>
        </p:txBody>
      </p:sp>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11" name="10 - Θέση περιεχομένου"/>
          <p:cNvSpPr>
            <a:spLocks noGrp="1"/>
          </p:cNvSpPr>
          <p:nvPr>
            <p:ph sz="half" idx="1"/>
          </p:nvPr>
        </p:nvSpPr>
        <p:spPr>
          <a:xfrm>
            <a:off x="457200" y="1524000"/>
            <a:ext cx="4059936" cy="45720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3" name="12 - Θέση περιεχομένου"/>
          <p:cNvSpPr>
            <a:spLocks noGrp="1"/>
          </p:cNvSpPr>
          <p:nvPr>
            <p:ph sz="half" idx="2"/>
          </p:nvPr>
        </p:nvSpPr>
        <p:spPr>
          <a:xfrm>
            <a:off x="4648200" y="1524000"/>
            <a:ext cx="4059936" cy="45720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Tree>
    <p:extLst>
      <p:ext uri="{BB962C8B-B14F-4D97-AF65-F5344CB8AC3E}">
        <p14:creationId xmlns:p14="http://schemas.microsoft.com/office/powerpoint/2010/main" val="192262965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9" name="8 - Θέση αριθμού διαφάνειας"/>
          <p:cNvSpPr>
            <a:spLocks noGrp="1"/>
          </p:cNvSpPr>
          <p:nvPr>
            <p:ph type="sldNum" sz="quarter" idx="12"/>
          </p:nvPr>
        </p:nvSpPr>
        <p:spPr/>
        <p:txBody>
          <a:bodyPr/>
          <a:lstStyle/>
          <a:p>
            <a:fld id="{2478AA12-84B3-40A8-A029-7CB20887EA2A}" type="slidenum">
              <a:rPr lang="el-GR" smtClean="0">
                <a:solidFill>
                  <a:srgbClr val="FEFAC9"/>
                </a:solidFill>
              </a:rPr>
              <a:pPr/>
              <a:t>‹#›</a:t>
            </a:fld>
            <a:endParaRPr lang="el-GR" dirty="0">
              <a:solidFill>
                <a:srgbClr val="FEFAC9"/>
              </a:solidFill>
            </a:endParaRPr>
          </a:p>
        </p:txBody>
      </p:sp>
      <p:sp>
        <p:nvSpPr>
          <p:cNvPr id="8" name="7 - Θέση υποσέλιδου"/>
          <p:cNvSpPr>
            <a:spLocks noGrp="1"/>
          </p:cNvSpPr>
          <p:nvPr>
            <p:ph type="ftr" sz="quarter" idx="11"/>
          </p:nvPr>
        </p:nvSpPr>
        <p:spPr/>
        <p:txBody>
          <a:bodyPr/>
          <a:lstStyle/>
          <a:p>
            <a:endParaRPr lang="el-GR" dirty="0">
              <a:solidFill>
                <a:srgbClr val="FEFAC9"/>
              </a:solidFill>
            </a:endParaRPr>
          </a:p>
        </p:txBody>
      </p:sp>
      <p:sp>
        <p:nvSpPr>
          <p:cNvPr id="7" name="6 - Θέση ημερομηνίας"/>
          <p:cNvSpPr>
            <a:spLocks noGrp="1"/>
          </p:cNvSpPr>
          <p:nvPr>
            <p:ph type="dt" sz="half" idx="10"/>
          </p:nvPr>
        </p:nvSpPr>
        <p:spPr/>
        <p:txBody>
          <a:bodyPr/>
          <a:lstStyle/>
          <a:p>
            <a:fld id="{B5235DA4-1837-4ACA-8033-8E9E452DA79A}" type="datetimeFigureOut">
              <a:rPr lang="el-GR" smtClean="0">
                <a:solidFill>
                  <a:srgbClr val="FEFAC9"/>
                </a:solidFill>
              </a:rPr>
              <a:pPr/>
              <a:t>24/5/2018</a:t>
            </a:fld>
            <a:endParaRPr lang="el-GR" dirty="0">
              <a:solidFill>
                <a:srgbClr val="FEFAC9"/>
              </a:solidFill>
            </a:endParaRPr>
          </a:p>
        </p:txBody>
      </p:sp>
      <p:sp>
        <p:nvSpPr>
          <p:cNvPr id="3" name="2 - Θέση κειμένου"/>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32" name="31 - Θέση περιεχομένου"/>
          <p:cNvSpPr>
            <a:spLocks noGrp="1"/>
          </p:cNvSpPr>
          <p:nvPr>
            <p:ph sz="half" idx="2"/>
          </p:nvPr>
        </p:nvSpPr>
        <p:spPr>
          <a:xfrm>
            <a:off x="457200" y="2201896"/>
            <a:ext cx="4038600" cy="3913632"/>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34" name="33 - Θέση περιεχομένου"/>
          <p:cNvSpPr>
            <a:spLocks noGrp="1"/>
          </p:cNvSpPr>
          <p:nvPr>
            <p:ph sz="quarter" idx="4"/>
          </p:nvPr>
        </p:nvSpPr>
        <p:spPr>
          <a:xfrm>
            <a:off x="4649788" y="2201896"/>
            <a:ext cx="4038600" cy="3913632"/>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2" name="1 - Τίτλος"/>
          <p:cNvSpPr>
            <a:spLocks noGrp="1"/>
          </p:cNvSpPr>
          <p:nvPr>
            <p:ph type="title"/>
          </p:nvPr>
        </p:nvSpPr>
        <p:spPr>
          <a:xfrm>
            <a:off x="457200" y="155448"/>
            <a:ext cx="8229600" cy="1143000"/>
          </a:xfrm>
        </p:spPr>
        <p:txBody>
          <a:bodyPr anchor="b" anchorCtr="0"/>
          <a:lstStyle>
            <a:lvl1pPr>
              <a:defRPr/>
            </a:lvl1pPr>
          </a:lstStyle>
          <a:p>
            <a:r>
              <a:rPr kumimoji="0" lang="el-GR" smtClean="0"/>
              <a:t>Kλικ για επεξεργασία του τίτλου</a:t>
            </a:r>
            <a:endParaRPr kumimoji="0" lang="en-US"/>
          </a:p>
        </p:txBody>
      </p:sp>
      <p:sp>
        <p:nvSpPr>
          <p:cNvPr id="12" name="11 - Θέση κειμένου"/>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cxnSp>
        <p:nvCxnSpPr>
          <p:cNvPr id="10" name="9 - Ευθεία γραμμή σύνδεσης"/>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16 - Ευθεία γραμμή σύνδεσης"/>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4576070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3" name="2 - Θέση ημερομηνίας"/>
          <p:cNvSpPr>
            <a:spLocks noGrp="1"/>
          </p:cNvSpPr>
          <p:nvPr>
            <p:ph type="dt" sz="half" idx="10"/>
          </p:nvPr>
        </p:nvSpPr>
        <p:spPr/>
        <p:txBody>
          <a:bodyPr/>
          <a:lstStyle/>
          <a:p>
            <a:fld id="{B5235DA4-1837-4ACA-8033-8E9E452DA79A}" type="datetimeFigureOut">
              <a:rPr lang="el-GR" smtClean="0">
                <a:solidFill>
                  <a:srgbClr val="FEFAC9"/>
                </a:solidFill>
              </a:rPr>
              <a:pPr/>
              <a:t>24/5/2018</a:t>
            </a:fld>
            <a:endParaRPr lang="el-GR" dirty="0">
              <a:solidFill>
                <a:srgbClr val="FEFAC9"/>
              </a:solidFill>
            </a:endParaRPr>
          </a:p>
        </p:txBody>
      </p:sp>
      <p:sp>
        <p:nvSpPr>
          <p:cNvPr id="4" name="3 - Θέση υποσέλιδου"/>
          <p:cNvSpPr>
            <a:spLocks noGrp="1"/>
          </p:cNvSpPr>
          <p:nvPr>
            <p:ph type="ftr" sz="quarter" idx="11"/>
          </p:nvPr>
        </p:nvSpPr>
        <p:spPr/>
        <p:txBody>
          <a:bodyPr/>
          <a:lstStyle/>
          <a:p>
            <a:endParaRPr lang="el-GR" dirty="0">
              <a:solidFill>
                <a:srgbClr val="FEFAC9"/>
              </a:solidFill>
            </a:endParaRPr>
          </a:p>
        </p:txBody>
      </p:sp>
      <p:sp>
        <p:nvSpPr>
          <p:cNvPr id="5" name="4 - Θέση αριθμού διαφάνειας"/>
          <p:cNvSpPr>
            <a:spLocks noGrp="1"/>
          </p:cNvSpPr>
          <p:nvPr>
            <p:ph type="sldNum" sz="quarter" idx="12"/>
          </p:nvPr>
        </p:nvSpPr>
        <p:spPr/>
        <p:txBody>
          <a:bodyPr/>
          <a:lstStyle/>
          <a:p>
            <a:fld id="{2478AA12-84B3-40A8-A029-7CB20887EA2A}" type="slidenum">
              <a:rPr lang="el-GR" smtClean="0">
                <a:solidFill>
                  <a:srgbClr val="FEFAC9"/>
                </a:solidFill>
              </a:rPr>
              <a:pPr/>
              <a:t>‹#›</a:t>
            </a:fld>
            <a:endParaRPr lang="el-GR" dirty="0">
              <a:solidFill>
                <a:srgbClr val="FEFAC9"/>
              </a:solidFill>
            </a:endParaRPr>
          </a:p>
        </p:txBody>
      </p:sp>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Tree>
    <p:extLst>
      <p:ext uri="{BB962C8B-B14F-4D97-AF65-F5344CB8AC3E}">
        <p14:creationId xmlns:p14="http://schemas.microsoft.com/office/powerpoint/2010/main" val="17546721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5" name="4 - Θέση ημερομηνίας"/>
          <p:cNvSpPr>
            <a:spLocks noGrp="1"/>
          </p:cNvSpPr>
          <p:nvPr>
            <p:ph type="dt" sz="half" idx="10"/>
          </p:nvPr>
        </p:nvSpPr>
        <p:spPr/>
        <p:txBody>
          <a:bodyPr/>
          <a:lstStyle/>
          <a:p>
            <a:fld id="{B5235DA4-1837-4ACA-8033-8E9E452DA79A}" type="datetimeFigureOut">
              <a:rPr lang="el-GR" smtClean="0">
                <a:solidFill>
                  <a:srgbClr val="FEFAC9"/>
                </a:solidFill>
              </a:rPr>
              <a:pPr/>
              <a:t>24/5/2018</a:t>
            </a:fld>
            <a:endParaRPr lang="el-GR" dirty="0">
              <a:solidFill>
                <a:srgbClr val="FEFAC9"/>
              </a:solidFill>
            </a:endParaRPr>
          </a:p>
        </p:txBody>
      </p:sp>
      <p:sp>
        <p:nvSpPr>
          <p:cNvPr id="6" name="5 - Θέση υποσέλιδου"/>
          <p:cNvSpPr>
            <a:spLocks noGrp="1"/>
          </p:cNvSpPr>
          <p:nvPr>
            <p:ph type="ftr" sz="quarter" idx="11"/>
          </p:nvPr>
        </p:nvSpPr>
        <p:spPr/>
        <p:txBody>
          <a:bodyPr/>
          <a:lstStyle/>
          <a:p>
            <a:endParaRPr lang="el-GR" dirty="0">
              <a:solidFill>
                <a:srgbClr val="FEFAC9"/>
              </a:solidFill>
            </a:endParaRPr>
          </a:p>
        </p:txBody>
      </p:sp>
      <p:sp>
        <p:nvSpPr>
          <p:cNvPr id="7" name="6 - Θέση αριθμού διαφάνειας"/>
          <p:cNvSpPr>
            <a:spLocks noGrp="1"/>
          </p:cNvSpPr>
          <p:nvPr>
            <p:ph type="sldNum" sz="quarter" idx="12"/>
          </p:nvPr>
        </p:nvSpPr>
        <p:spPr/>
        <p:txBody>
          <a:bodyPr/>
          <a:lstStyle/>
          <a:p>
            <a:fld id="{2478AA12-84B3-40A8-A029-7CB20887EA2A}" type="slidenum">
              <a:rPr lang="el-GR" smtClean="0">
                <a:solidFill>
                  <a:srgbClr val="FEFAC9"/>
                </a:solidFill>
              </a:rPr>
              <a:pPr/>
              <a:t>‹#›</a:t>
            </a:fld>
            <a:endParaRPr lang="el-GR" dirty="0">
              <a:solidFill>
                <a:srgbClr val="FEFAC9"/>
              </a:solidFill>
            </a:endParaRPr>
          </a:p>
        </p:txBody>
      </p:sp>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11" name="10 - Θέση περιεχομένου"/>
          <p:cNvSpPr>
            <a:spLocks noGrp="1"/>
          </p:cNvSpPr>
          <p:nvPr>
            <p:ph sz="half" idx="1"/>
          </p:nvPr>
        </p:nvSpPr>
        <p:spPr>
          <a:xfrm>
            <a:off x="457200" y="1524000"/>
            <a:ext cx="4059936" cy="45720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3" name="12 - Θέση περιεχομένου"/>
          <p:cNvSpPr>
            <a:spLocks noGrp="1"/>
          </p:cNvSpPr>
          <p:nvPr>
            <p:ph sz="half" idx="2"/>
          </p:nvPr>
        </p:nvSpPr>
        <p:spPr>
          <a:xfrm>
            <a:off x="4648200" y="1524000"/>
            <a:ext cx="4059936" cy="45720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Tree>
    <p:extLst>
      <p:ext uri="{BB962C8B-B14F-4D97-AF65-F5344CB8AC3E}">
        <p14:creationId xmlns:p14="http://schemas.microsoft.com/office/powerpoint/2010/main" val="340134560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B5235DA4-1837-4ACA-8033-8E9E452DA79A}" type="datetimeFigureOut">
              <a:rPr lang="el-GR" smtClean="0">
                <a:solidFill>
                  <a:srgbClr val="FEFAC9"/>
                </a:solidFill>
              </a:rPr>
              <a:pPr/>
              <a:t>24/5/2018</a:t>
            </a:fld>
            <a:endParaRPr lang="el-GR" dirty="0">
              <a:solidFill>
                <a:srgbClr val="FEFAC9"/>
              </a:solidFill>
            </a:endParaRPr>
          </a:p>
        </p:txBody>
      </p:sp>
      <p:sp>
        <p:nvSpPr>
          <p:cNvPr id="3" name="2 - Θέση υποσέλιδου"/>
          <p:cNvSpPr>
            <a:spLocks noGrp="1"/>
          </p:cNvSpPr>
          <p:nvPr>
            <p:ph type="ftr" sz="quarter" idx="11"/>
          </p:nvPr>
        </p:nvSpPr>
        <p:spPr/>
        <p:txBody>
          <a:bodyPr/>
          <a:lstStyle/>
          <a:p>
            <a:endParaRPr lang="el-GR" dirty="0">
              <a:solidFill>
                <a:srgbClr val="FEFAC9"/>
              </a:solidFill>
            </a:endParaRPr>
          </a:p>
        </p:txBody>
      </p:sp>
      <p:sp>
        <p:nvSpPr>
          <p:cNvPr id="4" name="3 - Θέση αριθμού διαφάνειας"/>
          <p:cNvSpPr>
            <a:spLocks noGrp="1"/>
          </p:cNvSpPr>
          <p:nvPr>
            <p:ph type="sldNum" sz="quarter" idx="12"/>
          </p:nvPr>
        </p:nvSpPr>
        <p:spPr/>
        <p:txBody>
          <a:bodyPr/>
          <a:lstStyle/>
          <a:p>
            <a:fld id="{2478AA12-84B3-40A8-A029-7CB20887EA2A}" type="slidenum">
              <a:rPr lang="el-GR" smtClean="0">
                <a:solidFill>
                  <a:srgbClr val="FEFAC9"/>
                </a:solidFill>
              </a:rPr>
              <a:pPr/>
              <a:t>‹#›</a:t>
            </a:fld>
            <a:endParaRPr lang="el-GR" dirty="0">
              <a:solidFill>
                <a:srgbClr val="FEFAC9"/>
              </a:solidFill>
            </a:endParaRPr>
          </a:p>
        </p:txBody>
      </p:sp>
    </p:spTree>
    <p:extLst>
      <p:ext uri="{BB962C8B-B14F-4D97-AF65-F5344CB8AC3E}">
        <p14:creationId xmlns:p14="http://schemas.microsoft.com/office/powerpoint/2010/main" val="271711974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spTree>
      <p:nvGrpSpPr>
        <p:cNvPr id="1" name=""/>
        <p:cNvGrpSpPr/>
        <p:nvPr/>
      </p:nvGrpSpPr>
      <p:grpSpPr>
        <a:xfrm>
          <a:off x="0" y="0"/>
          <a:ext cx="0" cy="0"/>
          <a:chOff x="0" y="0"/>
          <a:chExt cx="0" cy="0"/>
        </a:xfrm>
      </p:grpSpPr>
      <p:sp>
        <p:nvSpPr>
          <p:cNvPr id="29" name="28 - Θέση περιεχομένου"/>
          <p:cNvSpPr>
            <a:spLocks noGrp="1"/>
          </p:cNvSpPr>
          <p:nvPr>
            <p:ph sz="quarter" idx="1"/>
          </p:nvPr>
        </p:nvSpPr>
        <p:spPr>
          <a:xfrm>
            <a:off x="457200" y="457200"/>
            <a:ext cx="6248400" cy="57150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3" name="2 - Θέση κειμένου"/>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l-GR" smtClean="0"/>
              <a:t>Kλικ για επεξεργασία των στυλ του υποδείγματος</a:t>
            </a:r>
          </a:p>
        </p:txBody>
      </p:sp>
      <p:sp>
        <p:nvSpPr>
          <p:cNvPr id="31" name="30 - Τίτλος"/>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l-GR" smtClean="0"/>
              <a:t>Kλικ για επεξεργασία του τίτλου</a:t>
            </a:r>
            <a:endParaRPr kumimoji="0" lang="en-US"/>
          </a:p>
        </p:txBody>
      </p:sp>
      <p:sp>
        <p:nvSpPr>
          <p:cNvPr id="8" name="7 - Θέση ημερομηνίας"/>
          <p:cNvSpPr>
            <a:spLocks noGrp="1"/>
          </p:cNvSpPr>
          <p:nvPr>
            <p:ph type="dt" sz="half" idx="14"/>
          </p:nvPr>
        </p:nvSpPr>
        <p:spPr/>
        <p:txBody>
          <a:bodyPr/>
          <a:lstStyle/>
          <a:p>
            <a:fld id="{B5235DA4-1837-4ACA-8033-8E9E452DA79A}" type="datetimeFigureOut">
              <a:rPr lang="el-GR" smtClean="0">
                <a:solidFill>
                  <a:srgbClr val="FEFAC9"/>
                </a:solidFill>
              </a:rPr>
              <a:pPr/>
              <a:t>24/5/2018</a:t>
            </a:fld>
            <a:endParaRPr lang="el-GR" dirty="0">
              <a:solidFill>
                <a:srgbClr val="FEFAC9"/>
              </a:solidFill>
            </a:endParaRPr>
          </a:p>
        </p:txBody>
      </p:sp>
      <p:sp>
        <p:nvSpPr>
          <p:cNvPr id="9" name="8 - Θέση αριθμού διαφάνειας"/>
          <p:cNvSpPr>
            <a:spLocks noGrp="1"/>
          </p:cNvSpPr>
          <p:nvPr>
            <p:ph type="sldNum" sz="quarter" idx="15"/>
          </p:nvPr>
        </p:nvSpPr>
        <p:spPr/>
        <p:txBody>
          <a:bodyPr/>
          <a:lstStyle/>
          <a:p>
            <a:fld id="{2478AA12-84B3-40A8-A029-7CB20887EA2A}" type="slidenum">
              <a:rPr lang="el-GR" smtClean="0">
                <a:solidFill>
                  <a:srgbClr val="FEFAC9"/>
                </a:solidFill>
              </a:rPr>
              <a:pPr/>
              <a:t>‹#›</a:t>
            </a:fld>
            <a:endParaRPr lang="el-GR" dirty="0">
              <a:solidFill>
                <a:srgbClr val="FEFAC9"/>
              </a:solidFill>
            </a:endParaRPr>
          </a:p>
        </p:txBody>
      </p:sp>
      <p:sp>
        <p:nvSpPr>
          <p:cNvPr id="10" name="9 - Θέση υποσέλιδου"/>
          <p:cNvSpPr>
            <a:spLocks noGrp="1"/>
          </p:cNvSpPr>
          <p:nvPr>
            <p:ph type="ftr" sz="quarter" idx="16"/>
          </p:nvPr>
        </p:nvSpPr>
        <p:spPr/>
        <p:txBody>
          <a:bodyPr/>
          <a:lstStyle/>
          <a:p>
            <a:endParaRPr lang="el-GR" dirty="0">
              <a:solidFill>
                <a:srgbClr val="FEFAC9"/>
              </a:solidFill>
            </a:endParaRPr>
          </a:p>
        </p:txBody>
      </p:sp>
    </p:spTree>
    <p:extLst>
      <p:ext uri="{BB962C8B-B14F-4D97-AF65-F5344CB8AC3E}">
        <p14:creationId xmlns:p14="http://schemas.microsoft.com/office/powerpoint/2010/main" val="264935742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l-GR" smtClean="0"/>
              <a:t>Kλικ για επεξεργασία του τίτλου</a:t>
            </a:r>
            <a:endParaRPr kumimoji="0" lang="en-US"/>
          </a:p>
        </p:txBody>
      </p:sp>
      <p:sp>
        <p:nvSpPr>
          <p:cNvPr id="3" name="2 - Θέση εικόνας"/>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l-GR" dirty="0" smtClean="0"/>
              <a:t>Κάντε κλικ στο εικονίδιο για να προσθέσετε μια εικόνα</a:t>
            </a:r>
            <a:endParaRPr kumimoji="0" lang="en-US" dirty="0"/>
          </a:p>
        </p:txBody>
      </p:sp>
      <p:sp>
        <p:nvSpPr>
          <p:cNvPr id="4" name="3 - Θέση κειμένου"/>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l-GR" smtClean="0"/>
              <a:t>Kλικ για επεξεργασία των στυλ του υποδείγματος</a:t>
            </a:r>
          </a:p>
        </p:txBody>
      </p:sp>
      <p:sp>
        <p:nvSpPr>
          <p:cNvPr id="8" name="7 - Θέση ημερομηνίας"/>
          <p:cNvSpPr>
            <a:spLocks noGrp="1"/>
          </p:cNvSpPr>
          <p:nvPr>
            <p:ph type="dt" sz="half" idx="10"/>
          </p:nvPr>
        </p:nvSpPr>
        <p:spPr/>
        <p:txBody>
          <a:bodyPr/>
          <a:lstStyle/>
          <a:p>
            <a:fld id="{B5235DA4-1837-4ACA-8033-8E9E452DA79A}" type="datetimeFigureOut">
              <a:rPr lang="el-GR" smtClean="0">
                <a:solidFill>
                  <a:srgbClr val="FEFAC9"/>
                </a:solidFill>
              </a:rPr>
              <a:pPr/>
              <a:t>24/5/2018</a:t>
            </a:fld>
            <a:endParaRPr lang="el-GR" dirty="0">
              <a:solidFill>
                <a:srgbClr val="FEFAC9"/>
              </a:solidFill>
            </a:endParaRPr>
          </a:p>
        </p:txBody>
      </p:sp>
      <p:sp>
        <p:nvSpPr>
          <p:cNvPr id="9" name="8 - Θέση αριθμού διαφάνειας"/>
          <p:cNvSpPr>
            <a:spLocks noGrp="1"/>
          </p:cNvSpPr>
          <p:nvPr>
            <p:ph type="sldNum" sz="quarter" idx="11"/>
          </p:nvPr>
        </p:nvSpPr>
        <p:spPr/>
        <p:txBody>
          <a:bodyPr/>
          <a:lstStyle/>
          <a:p>
            <a:fld id="{2478AA12-84B3-40A8-A029-7CB20887EA2A}" type="slidenum">
              <a:rPr lang="el-GR" smtClean="0">
                <a:solidFill>
                  <a:srgbClr val="FEFAC9"/>
                </a:solidFill>
              </a:rPr>
              <a:pPr/>
              <a:t>‹#›</a:t>
            </a:fld>
            <a:endParaRPr lang="el-GR" dirty="0">
              <a:solidFill>
                <a:srgbClr val="FEFAC9"/>
              </a:solidFill>
            </a:endParaRPr>
          </a:p>
        </p:txBody>
      </p:sp>
      <p:sp>
        <p:nvSpPr>
          <p:cNvPr id="10" name="9 - Θέση υποσέλιδου"/>
          <p:cNvSpPr>
            <a:spLocks noGrp="1"/>
          </p:cNvSpPr>
          <p:nvPr>
            <p:ph type="ftr" sz="quarter" idx="12"/>
          </p:nvPr>
        </p:nvSpPr>
        <p:spPr/>
        <p:txBody>
          <a:bodyPr/>
          <a:lstStyle/>
          <a:p>
            <a:endParaRPr lang="el-GR" dirty="0">
              <a:solidFill>
                <a:srgbClr val="FEFAC9"/>
              </a:solidFill>
            </a:endParaRPr>
          </a:p>
        </p:txBody>
      </p:sp>
    </p:spTree>
    <p:extLst>
      <p:ext uri="{BB962C8B-B14F-4D97-AF65-F5344CB8AC3E}">
        <p14:creationId xmlns:p14="http://schemas.microsoft.com/office/powerpoint/2010/main" val="69003088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B5235DA4-1837-4ACA-8033-8E9E452DA79A}" type="datetimeFigureOut">
              <a:rPr lang="el-GR" smtClean="0">
                <a:solidFill>
                  <a:srgbClr val="FEFAC9"/>
                </a:solidFill>
              </a:rPr>
              <a:pPr/>
              <a:t>24/5/2018</a:t>
            </a:fld>
            <a:endParaRPr lang="el-GR" dirty="0">
              <a:solidFill>
                <a:srgbClr val="FEFAC9"/>
              </a:solidFill>
            </a:endParaRPr>
          </a:p>
        </p:txBody>
      </p:sp>
      <p:sp>
        <p:nvSpPr>
          <p:cNvPr id="5" name="4 - Θέση υποσέλιδου"/>
          <p:cNvSpPr>
            <a:spLocks noGrp="1"/>
          </p:cNvSpPr>
          <p:nvPr>
            <p:ph type="ftr" sz="quarter" idx="11"/>
          </p:nvPr>
        </p:nvSpPr>
        <p:spPr/>
        <p:txBody>
          <a:bodyPr/>
          <a:lstStyle/>
          <a:p>
            <a:endParaRPr lang="el-GR" dirty="0">
              <a:solidFill>
                <a:srgbClr val="FEFAC9"/>
              </a:solidFill>
            </a:endParaRPr>
          </a:p>
        </p:txBody>
      </p:sp>
      <p:sp>
        <p:nvSpPr>
          <p:cNvPr id="6" name="5 - Θέση αριθμού διαφάνειας"/>
          <p:cNvSpPr>
            <a:spLocks noGrp="1"/>
          </p:cNvSpPr>
          <p:nvPr>
            <p:ph type="sldNum" sz="quarter" idx="12"/>
          </p:nvPr>
        </p:nvSpPr>
        <p:spPr/>
        <p:txBody>
          <a:bodyPr/>
          <a:lstStyle/>
          <a:p>
            <a:fld id="{2478AA12-84B3-40A8-A029-7CB20887EA2A}" type="slidenum">
              <a:rPr lang="el-GR" smtClean="0">
                <a:solidFill>
                  <a:srgbClr val="FEFAC9"/>
                </a:solidFill>
              </a:rPr>
              <a:pPr/>
              <a:t>‹#›</a:t>
            </a:fld>
            <a:endParaRPr lang="el-GR" dirty="0">
              <a:solidFill>
                <a:srgbClr val="FEFAC9"/>
              </a:solidFill>
            </a:endParaRPr>
          </a:p>
        </p:txBody>
      </p:sp>
    </p:spTree>
    <p:extLst>
      <p:ext uri="{BB962C8B-B14F-4D97-AF65-F5344CB8AC3E}">
        <p14:creationId xmlns:p14="http://schemas.microsoft.com/office/powerpoint/2010/main" val="88061286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B5235DA4-1837-4ACA-8033-8E9E452DA79A}" type="datetimeFigureOut">
              <a:rPr lang="el-GR" smtClean="0">
                <a:solidFill>
                  <a:srgbClr val="FEFAC9"/>
                </a:solidFill>
              </a:rPr>
              <a:pPr/>
              <a:t>24/5/2018</a:t>
            </a:fld>
            <a:endParaRPr lang="el-GR" dirty="0">
              <a:solidFill>
                <a:srgbClr val="FEFAC9"/>
              </a:solidFill>
            </a:endParaRPr>
          </a:p>
        </p:txBody>
      </p:sp>
      <p:sp>
        <p:nvSpPr>
          <p:cNvPr id="5" name="4 - Θέση υποσέλιδου"/>
          <p:cNvSpPr>
            <a:spLocks noGrp="1"/>
          </p:cNvSpPr>
          <p:nvPr>
            <p:ph type="ftr" sz="quarter" idx="11"/>
          </p:nvPr>
        </p:nvSpPr>
        <p:spPr/>
        <p:txBody>
          <a:bodyPr/>
          <a:lstStyle/>
          <a:p>
            <a:endParaRPr lang="el-GR" dirty="0">
              <a:solidFill>
                <a:srgbClr val="FEFAC9"/>
              </a:solidFill>
            </a:endParaRPr>
          </a:p>
        </p:txBody>
      </p:sp>
      <p:sp>
        <p:nvSpPr>
          <p:cNvPr id="6" name="5 - Θέση αριθμού διαφάνειας"/>
          <p:cNvSpPr>
            <a:spLocks noGrp="1"/>
          </p:cNvSpPr>
          <p:nvPr>
            <p:ph type="sldNum" sz="quarter" idx="12"/>
          </p:nvPr>
        </p:nvSpPr>
        <p:spPr/>
        <p:txBody>
          <a:bodyPr/>
          <a:lstStyle/>
          <a:p>
            <a:fld id="{2478AA12-84B3-40A8-A029-7CB20887EA2A}" type="slidenum">
              <a:rPr lang="el-GR" smtClean="0">
                <a:solidFill>
                  <a:srgbClr val="FEFAC9"/>
                </a:solidFill>
              </a:rPr>
              <a:pPr/>
              <a:t>‹#›</a:t>
            </a:fld>
            <a:endParaRPr lang="el-GR" dirty="0">
              <a:solidFill>
                <a:srgbClr val="FEFAC9"/>
              </a:solidFill>
            </a:endParaRPr>
          </a:p>
        </p:txBody>
      </p:sp>
    </p:spTree>
    <p:extLst>
      <p:ext uri="{BB962C8B-B14F-4D97-AF65-F5344CB8AC3E}">
        <p14:creationId xmlns:p14="http://schemas.microsoft.com/office/powerpoint/2010/main" val="356966915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9" name="8 - Υπότιτλος"/>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l-GR" smtClean="0"/>
              <a:t>Κάντε κλικ για να επεξεργαστείτε τον υπότιτλο του υποδείγματος</a:t>
            </a:r>
            <a:endParaRPr kumimoji="0" lang="en-US"/>
          </a:p>
        </p:txBody>
      </p:sp>
      <p:sp>
        <p:nvSpPr>
          <p:cNvPr id="28" name="27 - Τίτλος"/>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l-GR" smtClean="0"/>
              <a:t>Kλικ για επεξεργασία του τίτλου</a:t>
            </a:r>
            <a:endParaRPr kumimoji="0" lang="en-US"/>
          </a:p>
        </p:txBody>
      </p:sp>
      <p:cxnSp>
        <p:nvCxnSpPr>
          <p:cNvPr id="8" name="7 - Ευθεία γραμμή σύνδεσης"/>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12 - Ευθεία γραμμή σύνδεσης"/>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13 - Έλλειψη"/>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a:endParaRPr lang="en-US" dirty="0">
              <a:solidFill>
                <a:prstClr val="white"/>
              </a:solidFill>
            </a:endParaRPr>
          </a:p>
        </p:txBody>
      </p:sp>
      <p:sp>
        <p:nvSpPr>
          <p:cNvPr id="15" name="14 - Θέση ημερομηνίας"/>
          <p:cNvSpPr>
            <a:spLocks noGrp="1"/>
          </p:cNvSpPr>
          <p:nvPr>
            <p:ph type="dt" sz="half" idx="10"/>
          </p:nvPr>
        </p:nvSpPr>
        <p:spPr/>
        <p:txBody>
          <a:bodyPr/>
          <a:lstStyle/>
          <a:p>
            <a:fld id="{B5235DA4-1837-4ACA-8033-8E9E452DA79A}" type="datetimeFigureOut">
              <a:rPr lang="el-GR" smtClean="0">
                <a:solidFill>
                  <a:srgbClr val="FEFAC9"/>
                </a:solidFill>
              </a:rPr>
              <a:pPr/>
              <a:t>24/5/2018</a:t>
            </a:fld>
            <a:endParaRPr lang="el-GR" dirty="0">
              <a:solidFill>
                <a:srgbClr val="FEFAC9"/>
              </a:solidFill>
            </a:endParaRPr>
          </a:p>
        </p:txBody>
      </p:sp>
      <p:sp>
        <p:nvSpPr>
          <p:cNvPr id="16" name="15 - Θέση αριθμού διαφάνειας"/>
          <p:cNvSpPr>
            <a:spLocks noGrp="1"/>
          </p:cNvSpPr>
          <p:nvPr>
            <p:ph type="sldNum" sz="quarter" idx="11"/>
          </p:nvPr>
        </p:nvSpPr>
        <p:spPr/>
        <p:txBody>
          <a:bodyPr/>
          <a:lstStyle/>
          <a:p>
            <a:fld id="{2478AA12-84B3-40A8-A029-7CB20887EA2A}" type="slidenum">
              <a:rPr lang="el-GR" smtClean="0">
                <a:solidFill>
                  <a:srgbClr val="FEFAC9"/>
                </a:solidFill>
              </a:rPr>
              <a:pPr/>
              <a:t>‹#›</a:t>
            </a:fld>
            <a:endParaRPr lang="el-GR" dirty="0">
              <a:solidFill>
                <a:srgbClr val="FEFAC9"/>
              </a:solidFill>
            </a:endParaRPr>
          </a:p>
        </p:txBody>
      </p:sp>
      <p:sp>
        <p:nvSpPr>
          <p:cNvPr id="17" name="16 - Θέση υποσέλιδου"/>
          <p:cNvSpPr>
            <a:spLocks noGrp="1"/>
          </p:cNvSpPr>
          <p:nvPr>
            <p:ph type="ftr" sz="quarter" idx="12"/>
          </p:nvPr>
        </p:nvSpPr>
        <p:spPr/>
        <p:txBody>
          <a:bodyPr/>
          <a:lstStyle/>
          <a:p>
            <a:endParaRPr lang="el-GR" dirty="0">
              <a:solidFill>
                <a:srgbClr val="FEFAC9"/>
              </a:solidFill>
            </a:endParaRPr>
          </a:p>
        </p:txBody>
      </p:sp>
    </p:spTree>
    <p:extLst>
      <p:ext uri="{BB962C8B-B14F-4D97-AF65-F5344CB8AC3E}">
        <p14:creationId xmlns:p14="http://schemas.microsoft.com/office/powerpoint/2010/main" val="114006403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9" name="8 - Θέση περιεχομένου"/>
          <p:cNvSpPr>
            <a:spLocks noGrp="1"/>
          </p:cNvSpPr>
          <p:nvPr>
            <p:ph idx="1"/>
          </p:nvPr>
        </p:nvSpPr>
        <p:spPr>
          <a:xfrm>
            <a:off x="457200" y="1524000"/>
            <a:ext cx="8229600" cy="45720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4" name="13 - Θέση ημερομηνίας"/>
          <p:cNvSpPr>
            <a:spLocks noGrp="1"/>
          </p:cNvSpPr>
          <p:nvPr>
            <p:ph type="dt" sz="half" idx="14"/>
          </p:nvPr>
        </p:nvSpPr>
        <p:spPr/>
        <p:txBody>
          <a:bodyPr/>
          <a:lstStyle/>
          <a:p>
            <a:fld id="{B5235DA4-1837-4ACA-8033-8E9E452DA79A}" type="datetimeFigureOut">
              <a:rPr lang="el-GR" smtClean="0">
                <a:solidFill>
                  <a:srgbClr val="FEFAC9"/>
                </a:solidFill>
              </a:rPr>
              <a:pPr/>
              <a:t>24/5/2018</a:t>
            </a:fld>
            <a:endParaRPr lang="el-GR" dirty="0">
              <a:solidFill>
                <a:srgbClr val="FEFAC9"/>
              </a:solidFill>
            </a:endParaRPr>
          </a:p>
        </p:txBody>
      </p:sp>
      <p:sp>
        <p:nvSpPr>
          <p:cNvPr id="15" name="14 - Θέση αριθμού διαφάνειας"/>
          <p:cNvSpPr>
            <a:spLocks noGrp="1"/>
          </p:cNvSpPr>
          <p:nvPr>
            <p:ph type="sldNum" sz="quarter" idx="15"/>
          </p:nvPr>
        </p:nvSpPr>
        <p:spPr/>
        <p:txBody>
          <a:bodyPr/>
          <a:lstStyle>
            <a:lvl1pPr algn="ctr">
              <a:defRPr/>
            </a:lvl1pPr>
          </a:lstStyle>
          <a:p>
            <a:fld id="{2478AA12-84B3-40A8-A029-7CB20887EA2A}" type="slidenum">
              <a:rPr lang="el-GR" smtClean="0">
                <a:solidFill>
                  <a:srgbClr val="FEFAC9"/>
                </a:solidFill>
              </a:rPr>
              <a:pPr/>
              <a:t>‹#›</a:t>
            </a:fld>
            <a:endParaRPr lang="el-GR" dirty="0">
              <a:solidFill>
                <a:srgbClr val="FEFAC9"/>
              </a:solidFill>
            </a:endParaRPr>
          </a:p>
        </p:txBody>
      </p:sp>
      <p:sp>
        <p:nvSpPr>
          <p:cNvPr id="16" name="15 - Θέση υποσέλιδου"/>
          <p:cNvSpPr>
            <a:spLocks noGrp="1"/>
          </p:cNvSpPr>
          <p:nvPr>
            <p:ph type="ftr" sz="quarter" idx="16"/>
          </p:nvPr>
        </p:nvSpPr>
        <p:spPr/>
        <p:txBody>
          <a:bodyPr/>
          <a:lstStyle/>
          <a:p>
            <a:endParaRPr lang="el-GR" dirty="0">
              <a:solidFill>
                <a:srgbClr val="FEFAC9"/>
              </a:solidFill>
            </a:endParaRPr>
          </a:p>
        </p:txBody>
      </p:sp>
      <p:sp>
        <p:nvSpPr>
          <p:cNvPr id="17" name="16 - Τίτλος"/>
          <p:cNvSpPr>
            <a:spLocks noGrp="1"/>
          </p:cNvSpPr>
          <p:nvPr>
            <p:ph type="title"/>
          </p:nvPr>
        </p:nvSpPr>
        <p:spPr/>
        <p:txBody>
          <a:bodyPr rtlCol="0" anchor="b" anchorCtr="0"/>
          <a:lstStyle/>
          <a:p>
            <a:r>
              <a:rPr kumimoji="0" lang="el-GR" smtClean="0"/>
              <a:t>Kλικ για επεξεργασία του τίτλου</a:t>
            </a:r>
            <a:endParaRPr kumimoji="0" lang="en-US"/>
          </a:p>
        </p:txBody>
      </p:sp>
    </p:spTree>
    <p:extLst>
      <p:ext uri="{BB962C8B-B14F-4D97-AF65-F5344CB8AC3E}">
        <p14:creationId xmlns:p14="http://schemas.microsoft.com/office/powerpoint/2010/main" val="63253520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4" name="3 - Θέση ημερομηνίας"/>
          <p:cNvSpPr>
            <a:spLocks noGrp="1"/>
          </p:cNvSpPr>
          <p:nvPr>
            <p:ph type="dt" sz="half" idx="10"/>
          </p:nvPr>
        </p:nvSpPr>
        <p:spPr/>
        <p:txBody>
          <a:bodyPr/>
          <a:lstStyle/>
          <a:p>
            <a:fld id="{B5235DA4-1837-4ACA-8033-8E9E452DA79A}" type="datetimeFigureOut">
              <a:rPr lang="el-GR" smtClean="0">
                <a:solidFill>
                  <a:srgbClr val="FEFAC9"/>
                </a:solidFill>
              </a:rPr>
              <a:pPr/>
              <a:t>24/5/2018</a:t>
            </a:fld>
            <a:endParaRPr lang="el-GR" dirty="0">
              <a:solidFill>
                <a:srgbClr val="FEFAC9"/>
              </a:solidFill>
            </a:endParaRPr>
          </a:p>
        </p:txBody>
      </p:sp>
      <p:sp>
        <p:nvSpPr>
          <p:cNvPr id="5" name="4 - Θέση υποσέλιδου"/>
          <p:cNvSpPr>
            <a:spLocks noGrp="1"/>
          </p:cNvSpPr>
          <p:nvPr>
            <p:ph type="ftr" sz="quarter" idx="11"/>
          </p:nvPr>
        </p:nvSpPr>
        <p:spPr/>
        <p:txBody>
          <a:bodyPr/>
          <a:lstStyle/>
          <a:p>
            <a:endParaRPr lang="el-GR" dirty="0">
              <a:solidFill>
                <a:srgbClr val="FEFAC9"/>
              </a:solidFill>
            </a:endParaRPr>
          </a:p>
        </p:txBody>
      </p:sp>
      <p:sp>
        <p:nvSpPr>
          <p:cNvPr id="6" name="5 - Θέση αριθμού διαφάνειας"/>
          <p:cNvSpPr>
            <a:spLocks noGrp="1"/>
          </p:cNvSpPr>
          <p:nvPr>
            <p:ph type="sldNum" sz="quarter" idx="12"/>
          </p:nvPr>
        </p:nvSpPr>
        <p:spPr/>
        <p:txBody>
          <a:bodyPr/>
          <a:lstStyle/>
          <a:p>
            <a:fld id="{2478AA12-84B3-40A8-A029-7CB20887EA2A}" type="slidenum">
              <a:rPr lang="el-GR" smtClean="0">
                <a:solidFill>
                  <a:srgbClr val="FEFAC9"/>
                </a:solidFill>
              </a:rPr>
              <a:pPr/>
              <a:t>‹#›</a:t>
            </a:fld>
            <a:endParaRPr lang="el-GR" dirty="0">
              <a:solidFill>
                <a:srgbClr val="FEFAC9"/>
              </a:solidFill>
            </a:endParaRPr>
          </a:p>
        </p:txBody>
      </p:sp>
      <p:sp>
        <p:nvSpPr>
          <p:cNvPr id="2" name="1 - Τίτλος"/>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l-GR" smtClean="0"/>
              <a:t>Kλικ για επεξεργασία των στυλ του υποδείγματος</a:t>
            </a:r>
          </a:p>
        </p:txBody>
      </p:sp>
      <p:cxnSp>
        <p:nvCxnSpPr>
          <p:cNvPr id="7" name="6 - Ευθεία γραμμή σύνδεσης"/>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0694904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5" name="4 - Θέση ημερομηνίας"/>
          <p:cNvSpPr>
            <a:spLocks noGrp="1"/>
          </p:cNvSpPr>
          <p:nvPr>
            <p:ph type="dt" sz="half" idx="10"/>
          </p:nvPr>
        </p:nvSpPr>
        <p:spPr/>
        <p:txBody>
          <a:bodyPr/>
          <a:lstStyle/>
          <a:p>
            <a:fld id="{B5235DA4-1837-4ACA-8033-8E9E452DA79A}" type="datetimeFigureOut">
              <a:rPr lang="el-GR" smtClean="0">
                <a:solidFill>
                  <a:srgbClr val="FEFAC9"/>
                </a:solidFill>
              </a:rPr>
              <a:pPr/>
              <a:t>24/5/2018</a:t>
            </a:fld>
            <a:endParaRPr lang="el-GR" dirty="0">
              <a:solidFill>
                <a:srgbClr val="FEFAC9"/>
              </a:solidFill>
            </a:endParaRPr>
          </a:p>
        </p:txBody>
      </p:sp>
      <p:sp>
        <p:nvSpPr>
          <p:cNvPr id="6" name="5 - Θέση υποσέλιδου"/>
          <p:cNvSpPr>
            <a:spLocks noGrp="1"/>
          </p:cNvSpPr>
          <p:nvPr>
            <p:ph type="ftr" sz="quarter" idx="11"/>
          </p:nvPr>
        </p:nvSpPr>
        <p:spPr/>
        <p:txBody>
          <a:bodyPr/>
          <a:lstStyle/>
          <a:p>
            <a:endParaRPr lang="el-GR" dirty="0">
              <a:solidFill>
                <a:srgbClr val="FEFAC9"/>
              </a:solidFill>
            </a:endParaRPr>
          </a:p>
        </p:txBody>
      </p:sp>
      <p:sp>
        <p:nvSpPr>
          <p:cNvPr id="7" name="6 - Θέση αριθμού διαφάνειας"/>
          <p:cNvSpPr>
            <a:spLocks noGrp="1"/>
          </p:cNvSpPr>
          <p:nvPr>
            <p:ph type="sldNum" sz="quarter" idx="12"/>
          </p:nvPr>
        </p:nvSpPr>
        <p:spPr/>
        <p:txBody>
          <a:bodyPr/>
          <a:lstStyle/>
          <a:p>
            <a:fld id="{2478AA12-84B3-40A8-A029-7CB20887EA2A}" type="slidenum">
              <a:rPr lang="el-GR" smtClean="0">
                <a:solidFill>
                  <a:srgbClr val="FEFAC9"/>
                </a:solidFill>
              </a:rPr>
              <a:pPr/>
              <a:t>‹#›</a:t>
            </a:fld>
            <a:endParaRPr lang="el-GR" dirty="0">
              <a:solidFill>
                <a:srgbClr val="FEFAC9"/>
              </a:solidFill>
            </a:endParaRPr>
          </a:p>
        </p:txBody>
      </p:sp>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11" name="10 - Θέση περιεχομένου"/>
          <p:cNvSpPr>
            <a:spLocks noGrp="1"/>
          </p:cNvSpPr>
          <p:nvPr>
            <p:ph sz="half" idx="1"/>
          </p:nvPr>
        </p:nvSpPr>
        <p:spPr>
          <a:xfrm>
            <a:off x="457200" y="1524000"/>
            <a:ext cx="4059936" cy="45720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3" name="12 - Θέση περιεχομένου"/>
          <p:cNvSpPr>
            <a:spLocks noGrp="1"/>
          </p:cNvSpPr>
          <p:nvPr>
            <p:ph sz="half" idx="2"/>
          </p:nvPr>
        </p:nvSpPr>
        <p:spPr>
          <a:xfrm>
            <a:off x="4648200" y="1524000"/>
            <a:ext cx="4059936" cy="45720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Tree>
    <p:extLst>
      <p:ext uri="{BB962C8B-B14F-4D97-AF65-F5344CB8AC3E}">
        <p14:creationId xmlns:p14="http://schemas.microsoft.com/office/powerpoint/2010/main" val="73518707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9" name="8 - Θέση αριθμού διαφάνειας"/>
          <p:cNvSpPr>
            <a:spLocks noGrp="1"/>
          </p:cNvSpPr>
          <p:nvPr>
            <p:ph type="sldNum" sz="quarter" idx="12"/>
          </p:nvPr>
        </p:nvSpPr>
        <p:spPr/>
        <p:txBody>
          <a:bodyPr/>
          <a:lstStyle/>
          <a:p>
            <a:fld id="{2478AA12-84B3-40A8-A029-7CB20887EA2A}" type="slidenum">
              <a:rPr lang="el-GR" smtClean="0">
                <a:solidFill>
                  <a:srgbClr val="FEFAC9"/>
                </a:solidFill>
              </a:rPr>
              <a:pPr/>
              <a:t>‹#›</a:t>
            </a:fld>
            <a:endParaRPr lang="el-GR" dirty="0">
              <a:solidFill>
                <a:srgbClr val="FEFAC9"/>
              </a:solidFill>
            </a:endParaRPr>
          </a:p>
        </p:txBody>
      </p:sp>
      <p:sp>
        <p:nvSpPr>
          <p:cNvPr id="8" name="7 - Θέση υποσέλιδου"/>
          <p:cNvSpPr>
            <a:spLocks noGrp="1"/>
          </p:cNvSpPr>
          <p:nvPr>
            <p:ph type="ftr" sz="quarter" idx="11"/>
          </p:nvPr>
        </p:nvSpPr>
        <p:spPr/>
        <p:txBody>
          <a:bodyPr/>
          <a:lstStyle/>
          <a:p>
            <a:endParaRPr lang="el-GR" dirty="0">
              <a:solidFill>
                <a:srgbClr val="FEFAC9"/>
              </a:solidFill>
            </a:endParaRPr>
          </a:p>
        </p:txBody>
      </p:sp>
      <p:sp>
        <p:nvSpPr>
          <p:cNvPr id="7" name="6 - Θέση ημερομηνίας"/>
          <p:cNvSpPr>
            <a:spLocks noGrp="1"/>
          </p:cNvSpPr>
          <p:nvPr>
            <p:ph type="dt" sz="half" idx="10"/>
          </p:nvPr>
        </p:nvSpPr>
        <p:spPr/>
        <p:txBody>
          <a:bodyPr/>
          <a:lstStyle/>
          <a:p>
            <a:fld id="{B5235DA4-1837-4ACA-8033-8E9E452DA79A}" type="datetimeFigureOut">
              <a:rPr lang="el-GR" smtClean="0">
                <a:solidFill>
                  <a:srgbClr val="FEFAC9"/>
                </a:solidFill>
              </a:rPr>
              <a:pPr/>
              <a:t>24/5/2018</a:t>
            </a:fld>
            <a:endParaRPr lang="el-GR" dirty="0">
              <a:solidFill>
                <a:srgbClr val="FEFAC9"/>
              </a:solidFill>
            </a:endParaRPr>
          </a:p>
        </p:txBody>
      </p:sp>
      <p:sp>
        <p:nvSpPr>
          <p:cNvPr id="3" name="2 - Θέση κειμένου"/>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32" name="31 - Θέση περιεχομένου"/>
          <p:cNvSpPr>
            <a:spLocks noGrp="1"/>
          </p:cNvSpPr>
          <p:nvPr>
            <p:ph sz="half" idx="2"/>
          </p:nvPr>
        </p:nvSpPr>
        <p:spPr>
          <a:xfrm>
            <a:off x="457200" y="2201896"/>
            <a:ext cx="4038600" cy="3913632"/>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34" name="33 - Θέση περιεχομένου"/>
          <p:cNvSpPr>
            <a:spLocks noGrp="1"/>
          </p:cNvSpPr>
          <p:nvPr>
            <p:ph sz="quarter" idx="4"/>
          </p:nvPr>
        </p:nvSpPr>
        <p:spPr>
          <a:xfrm>
            <a:off x="4649788" y="2201896"/>
            <a:ext cx="4038600" cy="3913632"/>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2" name="1 - Τίτλος"/>
          <p:cNvSpPr>
            <a:spLocks noGrp="1"/>
          </p:cNvSpPr>
          <p:nvPr>
            <p:ph type="title"/>
          </p:nvPr>
        </p:nvSpPr>
        <p:spPr>
          <a:xfrm>
            <a:off x="457200" y="155448"/>
            <a:ext cx="8229600" cy="1143000"/>
          </a:xfrm>
        </p:spPr>
        <p:txBody>
          <a:bodyPr anchor="b" anchorCtr="0"/>
          <a:lstStyle>
            <a:lvl1pPr>
              <a:defRPr/>
            </a:lvl1pPr>
          </a:lstStyle>
          <a:p>
            <a:r>
              <a:rPr kumimoji="0" lang="el-GR" smtClean="0"/>
              <a:t>Kλικ για επεξεργασία του τίτλου</a:t>
            </a:r>
            <a:endParaRPr kumimoji="0" lang="en-US"/>
          </a:p>
        </p:txBody>
      </p:sp>
      <p:sp>
        <p:nvSpPr>
          <p:cNvPr id="12" name="11 - Θέση κειμένου"/>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cxnSp>
        <p:nvCxnSpPr>
          <p:cNvPr id="10" name="9 - Ευθεία γραμμή σύνδεσης"/>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16 - Ευθεία γραμμή σύνδεσης"/>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916039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9" name="8 - Θέση αριθμού διαφάνειας"/>
          <p:cNvSpPr>
            <a:spLocks noGrp="1"/>
          </p:cNvSpPr>
          <p:nvPr>
            <p:ph type="sldNum" sz="quarter" idx="12"/>
          </p:nvPr>
        </p:nvSpPr>
        <p:spPr/>
        <p:txBody>
          <a:bodyPr/>
          <a:lstStyle/>
          <a:p>
            <a:fld id="{2478AA12-84B3-40A8-A029-7CB20887EA2A}" type="slidenum">
              <a:rPr lang="el-GR" smtClean="0">
                <a:solidFill>
                  <a:srgbClr val="FEFAC9"/>
                </a:solidFill>
              </a:rPr>
              <a:pPr/>
              <a:t>‹#›</a:t>
            </a:fld>
            <a:endParaRPr lang="el-GR" dirty="0">
              <a:solidFill>
                <a:srgbClr val="FEFAC9"/>
              </a:solidFill>
            </a:endParaRPr>
          </a:p>
        </p:txBody>
      </p:sp>
      <p:sp>
        <p:nvSpPr>
          <p:cNvPr id="8" name="7 - Θέση υποσέλιδου"/>
          <p:cNvSpPr>
            <a:spLocks noGrp="1"/>
          </p:cNvSpPr>
          <p:nvPr>
            <p:ph type="ftr" sz="quarter" idx="11"/>
          </p:nvPr>
        </p:nvSpPr>
        <p:spPr/>
        <p:txBody>
          <a:bodyPr/>
          <a:lstStyle/>
          <a:p>
            <a:endParaRPr lang="el-GR" dirty="0">
              <a:solidFill>
                <a:srgbClr val="FEFAC9"/>
              </a:solidFill>
            </a:endParaRPr>
          </a:p>
        </p:txBody>
      </p:sp>
      <p:sp>
        <p:nvSpPr>
          <p:cNvPr id="7" name="6 - Θέση ημερομηνίας"/>
          <p:cNvSpPr>
            <a:spLocks noGrp="1"/>
          </p:cNvSpPr>
          <p:nvPr>
            <p:ph type="dt" sz="half" idx="10"/>
          </p:nvPr>
        </p:nvSpPr>
        <p:spPr/>
        <p:txBody>
          <a:bodyPr/>
          <a:lstStyle/>
          <a:p>
            <a:fld id="{B5235DA4-1837-4ACA-8033-8E9E452DA79A}" type="datetimeFigureOut">
              <a:rPr lang="el-GR" smtClean="0">
                <a:solidFill>
                  <a:srgbClr val="FEFAC9"/>
                </a:solidFill>
              </a:rPr>
              <a:pPr/>
              <a:t>24/5/2018</a:t>
            </a:fld>
            <a:endParaRPr lang="el-GR" dirty="0">
              <a:solidFill>
                <a:srgbClr val="FEFAC9"/>
              </a:solidFill>
            </a:endParaRPr>
          </a:p>
        </p:txBody>
      </p:sp>
      <p:sp>
        <p:nvSpPr>
          <p:cNvPr id="3" name="2 - Θέση κειμένου"/>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32" name="31 - Θέση περιεχομένου"/>
          <p:cNvSpPr>
            <a:spLocks noGrp="1"/>
          </p:cNvSpPr>
          <p:nvPr>
            <p:ph sz="half" idx="2"/>
          </p:nvPr>
        </p:nvSpPr>
        <p:spPr>
          <a:xfrm>
            <a:off x="457200" y="2201896"/>
            <a:ext cx="4038600" cy="3913632"/>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34" name="33 - Θέση περιεχομένου"/>
          <p:cNvSpPr>
            <a:spLocks noGrp="1"/>
          </p:cNvSpPr>
          <p:nvPr>
            <p:ph sz="quarter" idx="4"/>
          </p:nvPr>
        </p:nvSpPr>
        <p:spPr>
          <a:xfrm>
            <a:off x="4649788" y="2201896"/>
            <a:ext cx="4038600" cy="3913632"/>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2" name="1 - Τίτλος"/>
          <p:cNvSpPr>
            <a:spLocks noGrp="1"/>
          </p:cNvSpPr>
          <p:nvPr>
            <p:ph type="title"/>
          </p:nvPr>
        </p:nvSpPr>
        <p:spPr>
          <a:xfrm>
            <a:off x="457200" y="155448"/>
            <a:ext cx="8229600" cy="1143000"/>
          </a:xfrm>
        </p:spPr>
        <p:txBody>
          <a:bodyPr anchor="b" anchorCtr="0"/>
          <a:lstStyle>
            <a:lvl1pPr>
              <a:defRPr/>
            </a:lvl1pPr>
          </a:lstStyle>
          <a:p>
            <a:r>
              <a:rPr kumimoji="0" lang="el-GR" smtClean="0"/>
              <a:t>Kλικ για επεξεργασία του τίτλου</a:t>
            </a:r>
            <a:endParaRPr kumimoji="0" lang="en-US"/>
          </a:p>
        </p:txBody>
      </p:sp>
      <p:sp>
        <p:nvSpPr>
          <p:cNvPr id="12" name="11 - Θέση κειμένου"/>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cxnSp>
        <p:nvCxnSpPr>
          <p:cNvPr id="10" name="9 - Ευθεία γραμμή σύνδεσης"/>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16 - Ευθεία γραμμή σύνδεσης"/>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8600680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3" name="2 - Θέση ημερομηνίας"/>
          <p:cNvSpPr>
            <a:spLocks noGrp="1"/>
          </p:cNvSpPr>
          <p:nvPr>
            <p:ph type="dt" sz="half" idx="10"/>
          </p:nvPr>
        </p:nvSpPr>
        <p:spPr/>
        <p:txBody>
          <a:bodyPr/>
          <a:lstStyle/>
          <a:p>
            <a:fld id="{B5235DA4-1837-4ACA-8033-8E9E452DA79A}" type="datetimeFigureOut">
              <a:rPr lang="el-GR" smtClean="0">
                <a:solidFill>
                  <a:srgbClr val="FEFAC9"/>
                </a:solidFill>
              </a:rPr>
              <a:pPr/>
              <a:t>24/5/2018</a:t>
            </a:fld>
            <a:endParaRPr lang="el-GR" dirty="0">
              <a:solidFill>
                <a:srgbClr val="FEFAC9"/>
              </a:solidFill>
            </a:endParaRPr>
          </a:p>
        </p:txBody>
      </p:sp>
      <p:sp>
        <p:nvSpPr>
          <p:cNvPr id="4" name="3 - Θέση υποσέλιδου"/>
          <p:cNvSpPr>
            <a:spLocks noGrp="1"/>
          </p:cNvSpPr>
          <p:nvPr>
            <p:ph type="ftr" sz="quarter" idx="11"/>
          </p:nvPr>
        </p:nvSpPr>
        <p:spPr/>
        <p:txBody>
          <a:bodyPr/>
          <a:lstStyle/>
          <a:p>
            <a:endParaRPr lang="el-GR" dirty="0">
              <a:solidFill>
                <a:srgbClr val="FEFAC9"/>
              </a:solidFill>
            </a:endParaRPr>
          </a:p>
        </p:txBody>
      </p:sp>
      <p:sp>
        <p:nvSpPr>
          <p:cNvPr id="5" name="4 - Θέση αριθμού διαφάνειας"/>
          <p:cNvSpPr>
            <a:spLocks noGrp="1"/>
          </p:cNvSpPr>
          <p:nvPr>
            <p:ph type="sldNum" sz="quarter" idx="12"/>
          </p:nvPr>
        </p:nvSpPr>
        <p:spPr/>
        <p:txBody>
          <a:bodyPr/>
          <a:lstStyle/>
          <a:p>
            <a:fld id="{2478AA12-84B3-40A8-A029-7CB20887EA2A}" type="slidenum">
              <a:rPr lang="el-GR" smtClean="0">
                <a:solidFill>
                  <a:srgbClr val="FEFAC9"/>
                </a:solidFill>
              </a:rPr>
              <a:pPr/>
              <a:t>‹#›</a:t>
            </a:fld>
            <a:endParaRPr lang="el-GR" dirty="0">
              <a:solidFill>
                <a:srgbClr val="FEFAC9"/>
              </a:solidFill>
            </a:endParaRPr>
          </a:p>
        </p:txBody>
      </p:sp>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Tree>
    <p:extLst>
      <p:ext uri="{BB962C8B-B14F-4D97-AF65-F5344CB8AC3E}">
        <p14:creationId xmlns:p14="http://schemas.microsoft.com/office/powerpoint/2010/main" val="371854140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B5235DA4-1837-4ACA-8033-8E9E452DA79A}" type="datetimeFigureOut">
              <a:rPr lang="el-GR" smtClean="0">
                <a:solidFill>
                  <a:srgbClr val="FEFAC9"/>
                </a:solidFill>
              </a:rPr>
              <a:pPr/>
              <a:t>24/5/2018</a:t>
            </a:fld>
            <a:endParaRPr lang="el-GR" dirty="0">
              <a:solidFill>
                <a:srgbClr val="FEFAC9"/>
              </a:solidFill>
            </a:endParaRPr>
          </a:p>
        </p:txBody>
      </p:sp>
      <p:sp>
        <p:nvSpPr>
          <p:cNvPr id="3" name="2 - Θέση υποσέλιδου"/>
          <p:cNvSpPr>
            <a:spLocks noGrp="1"/>
          </p:cNvSpPr>
          <p:nvPr>
            <p:ph type="ftr" sz="quarter" idx="11"/>
          </p:nvPr>
        </p:nvSpPr>
        <p:spPr/>
        <p:txBody>
          <a:bodyPr/>
          <a:lstStyle/>
          <a:p>
            <a:endParaRPr lang="el-GR" dirty="0">
              <a:solidFill>
                <a:srgbClr val="FEFAC9"/>
              </a:solidFill>
            </a:endParaRPr>
          </a:p>
        </p:txBody>
      </p:sp>
      <p:sp>
        <p:nvSpPr>
          <p:cNvPr id="4" name="3 - Θέση αριθμού διαφάνειας"/>
          <p:cNvSpPr>
            <a:spLocks noGrp="1"/>
          </p:cNvSpPr>
          <p:nvPr>
            <p:ph type="sldNum" sz="quarter" idx="12"/>
          </p:nvPr>
        </p:nvSpPr>
        <p:spPr/>
        <p:txBody>
          <a:bodyPr/>
          <a:lstStyle/>
          <a:p>
            <a:fld id="{2478AA12-84B3-40A8-A029-7CB20887EA2A}" type="slidenum">
              <a:rPr lang="el-GR" smtClean="0">
                <a:solidFill>
                  <a:srgbClr val="FEFAC9"/>
                </a:solidFill>
              </a:rPr>
              <a:pPr/>
              <a:t>‹#›</a:t>
            </a:fld>
            <a:endParaRPr lang="el-GR" dirty="0">
              <a:solidFill>
                <a:srgbClr val="FEFAC9"/>
              </a:solidFill>
            </a:endParaRPr>
          </a:p>
        </p:txBody>
      </p:sp>
    </p:spTree>
    <p:extLst>
      <p:ext uri="{BB962C8B-B14F-4D97-AF65-F5344CB8AC3E}">
        <p14:creationId xmlns:p14="http://schemas.microsoft.com/office/powerpoint/2010/main" val="65318406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spTree>
      <p:nvGrpSpPr>
        <p:cNvPr id="1" name=""/>
        <p:cNvGrpSpPr/>
        <p:nvPr/>
      </p:nvGrpSpPr>
      <p:grpSpPr>
        <a:xfrm>
          <a:off x="0" y="0"/>
          <a:ext cx="0" cy="0"/>
          <a:chOff x="0" y="0"/>
          <a:chExt cx="0" cy="0"/>
        </a:xfrm>
      </p:grpSpPr>
      <p:sp>
        <p:nvSpPr>
          <p:cNvPr id="29" name="28 - Θέση περιεχομένου"/>
          <p:cNvSpPr>
            <a:spLocks noGrp="1"/>
          </p:cNvSpPr>
          <p:nvPr>
            <p:ph sz="quarter" idx="1"/>
          </p:nvPr>
        </p:nvSpPr>
        <p:spPr>
          <a:xfrm>
            <a:off x="457200" y="457200"/>
            <a:ext cx="6248400" cy="57150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3" name="2 - Θέση κειμένου"/>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l-GR" smtClean="0"/>
              <a:t>Kλικ για επεξεργασία των στυλ του υποδείγματος</a:t>
            </a:r>
          </a:p>
        </p:txBody>
      </p:sp>
      <p:sp>
        <p:nvSpPr>
          <p:cNvPr id="31" name="30 - Τίτλος"/>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l-GR" smtClean="0"/>
              <a:t>Kλικ για επεξεργασία του τίτλου</a:t>
            </a:r>
            <a:endParaRPr kumimoji="0" lang="en-US"/>
          </a:p>
        </p:txBody>
      </p:sp>
      <p:sp>
        <p:nvSpPr>
          <p:cNvPr id="8" name="7 - Θέση ημερομηνίας"/>
          <p:cNvSpPr>
            <a:spLocks noGrp="1"/>
          </p:cNvSpPr>
          <p:nvPr>
            <p:ph type="dt" sz="half" idx="14"/>
          </p:nvPr>
        </p:nvSpPr>
        <p:spPr/>
        <p:txBody>
          <a:bodyPr/>
          <a:lstStyle/>
          <a:p>
            <a:fld id="{B5235DA4-1837-4ACA-8033-8E9E452DA79A}" type="datetimeFigureOut">
              <a:rPr lang="el-GR" smtClean="0">
                <a:solidFill>
                  <a:srgbClr val="FEFAC9"/>
                </a:solidFill>
              </a:rPr>
              <a:pPr/>
              <a:t>24/5/2018</a:t>
            </a:fld>
            <a:endParaRPr lang="el-GR" dirty="0">
              <a:solidFill>
                <a:srgbClr val="FEFAC9"/>
              </a:solidFill>
            </a:endParaRPr>
          </a:p>
        </p:txBody>
      </p:sp>
      <p:sp>
        <p:nvSpPr>
          <p:cNvPr id="9" name="8 - Θέση αριθμού διαφάνειας"/>
          <p:cNvSpPr>
            <a:spLocks noGrp="1"/>
          </p:cNvSpPr>
          <p:nvPr>
            <p:ph type="sldNum" sz="quarter" idx="15"/>
          </p:nvPr>
        </p:nvSpPr>
        <p:spPr/>
        <p:txBody>
          <a:bodyPr/>
          <a:lstStyle/>
          <a:p>
            <a:fld id="{2478AA12-84B3-40A8-A029-7CB20887EA2A}" type="slidenum">
              <a:rPr lang="el-GR" smtClean="0">
                <a:solidFill>
                  <a:srgbClr val="FEFAC9"/>
                </a:solidFill>
              </a:rPr>
              <a:pPr/>
              <a:t>‹#›</a:t>
            </a:fld>
            <a:endParaRPr lang="el-GR" dirty="0">
              <a:solidFill>
                <a:srgbClr val="FEFAC9"/>
              </a:solidFill>
            </a:endParaRPr>
          </a:p>
        </p:txBody>
      </p:sp>
      <p:sp>
        <p:nvSpPr>
          <p:cNvPr id="10" name="9 - Θέση υποσέλιδου"/>
          <p:cNvSpPr>
            <a:spLocks noGrp="1"/>
          </p:cNvSpPr>
          <p:nvPr>
            <p:ph type="ftr" sz="quarter" idx="16"/>
          </p:nvPr>
        </p:nvSpPr>
        <p:spPr/>
        <p:txBody>
          <a:bodyPr/>
          <a:lstStyle/>
          <a:p>
            <a:endParaRPr lang="el-GR" dirty="0">
              <a:solidFill>
                <a:srgbClr val="FEFAC9"/>
              </a:solidFill>
            </a:endParaRPr>
          </a:p>
        </p:txBody>
      </p:sp>
    </p:spTree>
    <p:extLst>
      <p:ext uri="{BB962C8B-B14F-4D97-AF65-F5344CB8AC3E}">
        <p14:creationId xmlns:p14="http://schemas.microsoft.com/office/powerpoint/2010/main" val="311438519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l-GR" smtClean="0"/>
              <a:t>Kλικ για επεξεργασία του τίτλου</a:t>
            </a:r>
            <a:endParaRPr kumimoji="0" lang="en-US"/>
          </a:p>
        </p:txBody>
      </p:sp>
      <p:sp>
        <p:nvSpPr>
          <p:cNvPr id="3" name="2 - Θέση εικόνας"/>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l-GR" dirty="0" smtClean="0"/>
              <a:t>Κάντε κλικ στο εικονίδιο για να προσθέσετε μια εικόνα</a:t>
            </a:r>
            <a:endParaRPr kumimoji="0" lang="en-US" dirty="0"/>
          </a:p>
        </p:txBody>
      </p:sp>
      <p:sp>
        <p:nvSpPr>
          <p:cNvPr id="4" name="3 - Θέση κειμένου"/>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l-GR" smtClean="0"/>
              <a:t>Kλικ για επεξεργασία των στυλ του υποδείγματος</a:t>
            </a:r>
          </a:p>
        </p:txBody>
      </p:sp>
      <p:sp>
        <p:nvSpPr>
          <p:cNvPr id="8" name="7 - Θέση ημερομηνίας"/>
          <p:cNvSpPr>
            <a:spLocks noGrp="1"/>
          </p:cNvSpPr>
          <p:nvPr>
            <p:ph type="dt" sz="half" idx="10"/>
          </p:nvPr>
        </p:nvSpPr>
        <p:spPr/>
        <p:txBody>
          <a:bodyPr/>
          <a:lstStyle/>
          <a:p>
            <a:fld id="{B5235DA4-1837-4ACA-8033-8E9E452DA79A}" type="datetimeFigureOut">
              <a:rPr lang="el-GR" smtClean="0">
                <a:solidFill>
                  <a:srgbClr val="FEFAC9"/>
                </a:solidFill>
              </a:rPr>
              <a:pPr/>
              <a:t>24/5/2018</a:t>
            </a:fld>
            <a:endParaRPr lang="el-GR" dirty="0">
              <a:solidFill>
                <a:srgbClr val="FEFAC9"/>
              </a:solidFill>
            </a:endParaRPr>
          </a:p>
        </p:txBody>
      </p:sp>
      <p:sp>
        <p:nvSpPr>
          <p:cNvPr id="9" name="8 - Θέση αριθμού διαφάνειας"/>
          <p:cNvSpPr>
            <a:spLocks noGrp="1"/>
          </p:cNvSpPr>
          <p:nvPr>
            <p:ph type="sldNum" sz="quarter" idx="11"/>
          </p:nvPr>
        </p:nvSpPr>
        <p:spPr/>
        <p:txBody>
          <a:bodyPr/>
          <a:lstStyle/>
          <a:p>
            <a:fld id="{2478AA12-84B3-40A8-A029-7CB20887EA2A}" type="slidenum">
              <a:rPr lang="el-GR" smtClean="0">
                <a:solidFill>
                  <a:srgbClr val="FEFAC9"/>
                </a:solidFill>
              </a:rPr>
              <a:pPr/>
              <a:t>‹#›</a:t>
            </a:fld>
            <a:endParaRPr lang="el-GR" dirty="0">
              <a:solidFill>
                <a:srgbClr val="FEFAC9"/>
              </a:solidFill>
            </a:endParaRPr>
          </a:p>
        </p:txBody>
      </p:sp>
      <p:sp>
        <p:nvSpPr>
          <p:cNvPr id="10" name="9 - Θέση υποσέλιδου"/>
          <p:cNvSpPr>
            <a:spLocks noGrp="1"/>
          </p:cNvSpPr>
          <p:nvPr>
            <p:ph type="ftr" sz="quarter" idx="12"/>
          </p:nvPr>
        </p:nvSpPr>
        <p:spPr/>
        <p:txBody>
          <a:bodyPr/>
          <a:lstStyle/>
          <a:p>
            <a:endParaRPr lang="el-GR" dirty="0">
              <a:solidFill>
                <a:srgbClr val="FEFAC9"/>
              </a:solidFill>
            </a:endParaRPr>
          </a:p>
        </p:txBody>
      </p:sp>
    </p:spTree>
    <p:extLst>
      <p:ext uri="{BB962C8B-B14F-4D97-AF65-F5344CB8AC3E}">
        <p14:creationId xmlns:p14="http://schemas.microsoft.com/office/powerpoint/2010/main" val="390136424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B5235DA4-1837-4ACA-8033-8E9E452DA79A}" type="datetimeFigureOut">
              <a:rPr lang="el-GR" smtClean="0">
                <a:solidFill>
                  <a:srgbClr val="FEFAC9"/>
                </a:solidFill>
              </a:rPr>
              <a:pPr/>
              <a:t>24/5/2018</a:t>
            </a:fld>
            <a:endParaRPr lang="el-GR" dirty="0">
              <a:solidFill>
                <a:srgbClr val="FEFAC9"/>
              </a:solidFill>
            </a:endParaRPr>
          </a:p>
        </p:txBody>
      </p:sp>
      <p:sp>
        <p:nvSpPr>
          <p:cNvPr id="5" name="4 - Θέση υποσέλιδου"/>
          <p:cNvSpPr>
            <a:spLocks noGrp="1"/>
          </p:cNvSpPr>
          <p:nvPr>
            <p:ph type="ftr" sz="quarter" idx="11"/>
          </p:nvPr>
        </p:nvSpPr>
        <p:spPr/>
        <p:txBody>
          <a:bodyPr/>
          <a:lstStyle/>
          <a:p>
            <a:endParaRPr lang="el-GR" dirty="0">
              <a:solidFill>
                <a:srgbClr val="FEFAC9"/>
              </a:solidFill>
            </a:endParaRPr>
          </a:p>
        </p:txBody>
      </p:sp>
      <p:sp>
        <p:nvSpPr>
          <p:cNvPr id="6" name="5 - Θέση αριθμού διαφάνειας"/>
          <p:cNvSpPr>
            <a:spLocks noGrp="1"/>
          </p:cNvSpPr>
          <p:nvPr>
            <p:ph type="sldNum" sz="quarter" idx="12"/>
          </p:nvPr>
        </p:nvSpPr>
        <p:spPr/>
        <p:txBody>
          <a:bodyPr/>
          <a:lstStyle/>
          <a:p>
            <a:fld id="{2478AA12-84B3-40A8-A029-7CB20887EA2A}" type="slidenum">
              <a:rPr lang="el-GR" smtClean="0">
                <a:solidFill>
                  <a:srgbClr val="FEFAC9"/>
                </a:solidFill>
              </a:rPr>
              <a:pPr/>
              <a:t>‹#›</a:t>
            </a:fld>
            <a:endParaRPr lang="el-GR" dirty="0">
              <a:solidFill>
                <a:srgbClr val="FEFAC9"/>
              </a:solidFill>
            </a:endParaRPr>
          </a:p>
        </p:txBody>
      </p:sp>
    </p:spTree>
    <p:extLst>
      <p:ext uri="{BB962C8B-B14F-4D97-AF65-F5344CB8AC3E}">
        <p14:creationId xmlns:p14="http://schemas.microsoft.com/office/powerpoint/2010/main" val="51811632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B5235DA4-1837-4ACA-8033-8E9E452DA79A}" type="datetimeFigureOut">
              <a:rPr lang="el-GR" smtClean="0">
                <a:solidFill>
                  <a:srgbClr val="FEFAC9"/>
                </a:solidFill>
              </a:rPr>
              <a:pPr/>
              <a:t>24/5/2018</a:t>
            </a:fld>
            <a:endParaRPr lang="el-GR" dirty="0">
              <a:solidFill>
                <a:srgbClr val="FEFAC9"/>
              </a:solidFill>
            </a:endParaRPr>
          </a:p>
        </p:txBody>
      </p:sp>
      <p:sp>
        <p:nvSpPr>
          <p:cNvPr id="5" name="4 - Θέση υποσέλιδου"/>
          <p:cNvSpPr>
            <a:spLocks noGrp="1"/>
          </p:cNvSpPr>
          <p:nvPr>
            <p:ph type="ftr" sz="quarter" idx="11"/>
          </p:nvPr>
        </p:nvSpPr>
        <p:spPr/>
        <p:txBody>
          <a:bodyPr/>
          <a:lstStyle/>
          <a:p>
            <a:endParaRPr lang="el-GR" dirty="0">
              <a:solidFill>
                <a:srgbClr val="FEFAC9"/>
              </a:solidFill>
            </a:endParaRPr>
          </a:p>
        </p:txBody>
      </p:sp>
      <p:sp>
        <p:nvSpPr>
          <p:cNvPr id="6" name="5 - Θέση αριθμού διαφάνειας"/>
          <p:cNvSpPr>
            <a:spLocks noGrp="1"/>
          </p:cNvSpPr>
          <p:nvPr>
            <p:ph type="sldNum" sz="quarter" idx="12"/>
          </p:nvPr>
        </p:nvSpPr>
        <p:spPr/>
        <p:txBody>
          <a:bodyPr/>
          <a:lstStyle/>
          <a:p>
            <a:fld id="{2478AA12-84B3-40A8-A029-7CB20887EA2A}" type="slidenum">
              <a:rPr lang="el-GR" smtClean="0">
                <a:solidFill>
                  <a:srgbClr val="FEFAC9"/>
                </a:solidFill>
              </a:rPr>
              <a:pPr/>
              <a:t>‹#›</a:t>
            </a:fld>
            <a:endParaRPr lang="el-GR" dirty="0">
              <a:solidFill>
                <a:srgbClr val="FEFAC9"/>
              </a:solidFill>
            </a:endParaRPr>
          </a:p>
        </p:txBody>
      </p:sp>
    </p:spTree>
    <p:extLst>
      <p:ext uri="{BB962C8B-B14F-4D97-AF65-F5344CB8AC3E}">
        <p14:creationId xmlns:p14="http://schemas.microsoft.com/office/powerpoint/2010/main" val="251632877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9" name="8 - Υπότιτλος"/>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l-GR" smtClean="0"/>
              <a:t>Κάντε κλικ για να επεξεργαστείτε τον υπότιτλο του υποδείγματος</a:t>
            </a:r>
            <a:endParaRPr kumimoji="0" lang="en-US"/>
          </a:p>
        </p:txBody>
      </p:sp>
      <p:sp>
        <p:nvSpPr>
          <p:cNvPr id="28" name="27 - Τίτλος"/>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l-GR" smtClean="0"/>
              <a:t>Kλικ για επεξεργασία του τίτλου</a:t>
            </a:r>
            <a:endParaRPr kumimoji="0" lang="en-US"/>
          </a:p>
        </p:txBody>
      </p:sp>
      <p:cxnSp>
        <p:nvCxnSpPr>
          <p:cNvPr id="8" name="7 - Ευθεία γραμμή σύνδεσης"/>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12 - Ευθεία γραμμή σύνδεσης"/>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13 - Έλλειψη"/>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a:endParaRPr lang="en-US" dirty="0">
              <a:solidFill>
                <a:prstClr val="white"/>
              </a:solidFill>
            </a:endParaRPr>
          </a:p>
        </p:txBody>
      </p:sp>
      <p:sp>
        <p:nvSpPr>
          <p:cNvPr id="15" name="14 - Θέση ημερομηνίας"/>
          <p:cNvSpPr>
            <a:spLocks noGrp="1"/>
          </p:cNvSpPr>
          <p:nvPr>
            <p:ph type="dt" sz="half" idx="10"/>
          </p:nvPr>
        </p:nvSpPr>
        <p:spPr/>
        <p:txBody>
          <a:bodyPr/>
          <a:lstStyle/>
          <a:p>
            <a:fld id="{B5235DA4-1837-4ACA-8033-8E9E452DA79A}" type="datetimeFigureOut">
              <a:rPr lang="el-GR" smtClean="0">
                <a:solidFill>
                  <a:srgbClr val="FEFAC9"/>
                </a:solidFill>
              </a:rPr>
              <a:pPr/>
              <a:t>24/5/2018</a:t>
            </a:fld>
            <a:endParaRPr lang="el-GR" dirty="0">
              <a:solidFill>
                <a:srgbClr val="FEFAC9"/>
              </a:solidFill>
            </a:endParaRPr>
          </a:p>
        </p:txBody>
      </p:sp>
      <p:sp>
        <p:nvSpPr>
          <p:cNvPr id="16" name="15 - Θέση αριθμού διαφάνειας"/>
          <p:cNvSpPr>
            <a:spLocks noGrp="1"/>
          </p:cNvSpPr>
          <p:nvPr>
            <p:ph type="sldNum" sz="quarter" idx="11"/>
          </p:nvPr>
        </p:nvSpPr>
        <p:spPr/>
        <p:txBody>
          <a:bodyPr/>
          <a:lstStyle/>
          <a:p>
            <a:fld id="{2478AA12-84B3-40A8-A029-7CB20887EA2A}" type="slidenum">
              <a:rPr lang="el-GR" smtClean="0">
                <a:solidFill>
                  <a:srgbClr val="FEFAC9"/>
                </a:solidFill>
              </a:rPr>
              <a:pPr/>
              <a:t>‹#›</a:t>
            </a:fld>
            <a:endParaRPr lang="el-GR" dirty="0">
              <a:solidFill>
                <a:srgbClr val="FEFAC9"/>
              </a:solidFill>
            </a:endParaRPr>
          </a:p>
        </p:txBody>
      </p:sp>
      <p:sp>
        <p:nvSpPr>
          <p:cNvPr id="17" name="16 - Θέση υποσέλιδου"/>
          <p:cNvSpPr>
            <a:spLocks noGrp="1"/>
          </p:cNvSpPr>
          <p:nvPr>
            <p:ph type="ftr" sz="quarter" idx="12"/>
          </p:nvPr>
        </p:nvSpPr>
        <p:spPr/>
        <p:txBody>
          <a:bodyPr/>
          <a:lstStyle/>
          <a:p>
            <a:endParaRPr lang="el-GR" dirty="0">
              <a:solidFill>
                <a:srgbClr val="FEFAC9"/>
              </a:solidFill>
            </a:endParaRPr>
          </a:p>
        </p:txBody>
      </p:sp>
    </p:spTree>
    <p:extLst>
      <p:ext uri="{BB962C8B-B14F-4D97-AF65-F5344CB8AC3E}">
        <p14:creationId xmlns:p14="http://schemas.microsoft.com/office/powerpoint/2010/main" val="47390997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9" name="8 - Θέση περιεχομένου"/>
          <p:cNvSpPr>
            <a:spLocks noGrp="1"/>
          </p:cNvSpPr>
          <p:nvPr>
            <p:ph idx="1"/>
          </p:nvPr>
        </p:nvSpPr>
        <p:spPr>
          <a:xfrm>
            <a:off x="457200" y="1524000"/>
            <a:ext cx="8229600" cy="45720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4" name="13 - Θέση ημερομηνίας"/>
          <p:cNvSpPr>
            <a:spLocks noGrp="1"/>
          </p:cNvSpPr>
          <p:nvPr>
            <p:ph type="dt" sz="half" idx="14"/>
          </p:nvPr>
        </p:nvSpPr>
        <p:spPr/>
        <p:txBody>
          <a:bodyPr/>
          <a:lstStyle/>
          <a:p>
            <a:fld id="{B5235DA4-1837-4ACA-8033-8E9E452DA79A}" type="datetimeFigureOut">
              <a:rPr lang="el-GR" smtClean="0">
                <a:solidFill>
                  <a:srgbClr val="FEFAC9"/>
                </a:solidFill>
              </a:rPr>
              <a:pPr/>
              <a:t>24/5/2018</a:t>
            </a:fld>
            <a:endParaRPr lang="el-GR" dirty="0">
              <a:solidFill>
                <a:srgbClr val="FEFAC9"/>
              </a:solidFill>
            </a:endParaRPr>
          </a:p>
        </p:txBody>
      </p:sp>
      <p:sp>
        <p:nvSpPr>
          <p:cNvPr id="15" name="14 - Θέση αριθμού διαφάνειας"/>
          <p:cNvSpPr>
            <a:spLocks noGrp="1"/>
          </p:cNvSpPr>
          <p:nvPr>
            <p:ph type="sldNum" sz="quarter" idx="15"/>
          </p:nvPr>
        </p:nvSpPr>
        <p:spPr/>
        <p:txBody>
          <a:bodyPr/>
          <a:lstStyle>
            <a:lvl1pPr algn="ctr">
              <a:defRPr/>
            </a:lvl1pPr>
          </a:lstStyle>
          <a:p>
            <a:fld id="{2478AA12-84B3-40A8-A029-7CB20887EA2A}" type="slidenum">
              <a:rPr lang="el-GR" smtClean="0">
                <a:solidFill>
                  <a:srgbClr val="FEFAC9"/>
                </a:solidFill>
              </a:rPr>
              <a:pPr/>
              <a:t>‹#›</a:t>
            </a:fld>
            <a:endParaRPr lang="el-GR" dirty="0">
              <a:solidFill>
                <a:srgbClr val="FEFAC9"/>
              </a:solidFill>
            </a:endParaRPr>
          </a:p>
        </p:txBody>
      </p:sp>
      <p:sp>
        <p:nvSpPr>
          <p:cNvPr id="16" name="15 - Θέση υποσέλιδου"/>
          <p:cNvSpPr>
            <a:spLocks noGrp="1"/>
          </p:cNvSpPr>
          <p:nvPr>
            <p:ph type="ftr" sz="quarter" idx="16"/>
          </p:nvPr>
        </p:nvSpPr>
        <p:spPr/>
        <p:txBody>
          <a:bodyPr/>
          <a:lstStyle/>
          <a:p>
            <a:endParaRPr lang="el-GR" dirty="0">
              <a:solidFill>
                <a:srgbClr val="FEFAC9"/>
              </a:solidFill>
            </a:endParaRPr>
          </a:p>
        </p:txBody>
      </p:sp>
      <p:sp>
        <p:nvSpPr>
          <p:cNvPr id="17" name="16 - Τίτλος"/>
          <p:cNvSpPr>
            <a:spLocks noGrp="1"/>
          </p:cNvSpPr>
          <p:nvPr>
            <p:ph type="title"/>
          </p:nvPr>
        </p:nvSpPr>
        <p:spPr/>
        <p:txBody>
          <a:bodyPr rtlCol="0" anchor="b" anchorCtr="0"/>
          <a:lstStyle/>
          <a:p>
            <a:r>
              <a:rPr kumimoji="0" lang="el-GR" smtClean="0"/>
              <a:t>Kλικ για επεξεργασία του τίτλου</a:t>
            </a:r>
            <a:endParaRPr kumimoji="0" lang="en-US"/>
          </a:p>
        </p:txBody>
      </p:sp>
    </p:spTree>
    <p:extLst>
      <p:ext uri="{BB962C8B-B14F-4D97-AF65-F5344CB8AC3E}">
        <p14:creationId xmlns:p14="http://schemas.microsoft.com/office/powerpoint/2010/main" val="16049862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4" name="3 - Θέση ημερομηνίας"/>
          <p:cNvSpPr>
            <a:spLocks noGrp="1"/>
          </p:cNvSpPr>
          <p:nvPr>
            <p:ph type="dt" sz="half" idx="10"/>
          </p:nvPr>
        </p:nvSpPr>
        <p:spPr/>
        <p:txBody>
          <a:bodyPr/>
          <a:lstStyle/>
          <a:p>
            <a:fld id="{B5235DA4-1837-4ACA-8033-8E9E452DA79A}" type="datetimeFigureOut">
              <a:rPr lang="el-GR" smtClean="0">
                <a:solidFill>
                  <a:srgbClr val="FEFAC9"/>
                </a:solidFill>
              </a:rPr>
              <a:pPr/>
              <a:t>24/5/2018</a:t>
            </a:fld>
            <a:endParaRPr lang="el-GR" dirty="0">
              <a:solidFill>
                <a:srgbClr val="FEFAC9"/>
              </a:solidFill>
            </a:endParaRPr>
          </a:p>
        </p:txBody>
      </p:sp>
      <p:sp>
        <p:nvSpPr>
          <p:cNvPr id="5" name="4 - Θέση υποσέλιδου"/>
          <p:cNvSpPr>
            <a:spLocks noGrp="1"/>
          </p:cNvSpPr>
          <p:nvPr>
            <p:ph type="ftr" sz="quarter" idx="11"/>
          </p:nvPr>
        </p:nvSpPr>
        <p:spPr/>
        <p:txBody>
          <a:bodyPr/>
          <a:lstStyle/>
          <a:p>
            <a:endParaRPr lang="el-GR" dirty="0">
              <a:solidFill>
                <a:srgbClr val="FEFAC9"/>
              </a:solidFill>
            </a:endParaRPr>
          </a:p>
        </p:txBody>
      </p:sp>
      <p:sp>
        <p:nvSpPr>
          <p:cNvPr id="6" name="5 - Θέση αριθμού διαφάνειας"/>
          <p:cNvSpPr>
            <a:spLocks noGrp="1"/>
          </p:cNvSpPr>
          <p:nvPr>
            <p:ph type="sldNum" sz="quarter" idx="12"/>
          </p:nvPr>
        </p:nvSpPr>
        <p:spPr/>
        <p:txBody>
          <a:bodyPr/>
          <a:lstStyle/>
          <a:p>
            <a:fld id="{2478AA12-84B3-40A8-A029-7CB20887EA2A}" type="slidenum">
              <a:rPr lang="el-GR" smtClean="0">
                <a:solidFill>
                  <a:srgbClr val="FEFAC9"/>
                </a:solidFill>
              </a:rPr>
              <a:pPr/>
              <a:t>‹#›</a:t>
            </a:fld>
            <a:endParaRPr lang="el-GR" dirty="0">
              <a:solidFill>
                <a:srgbClr val="FEFAC9"/>
              </a:solidFill>
            </a:endParaRPr>
          </a:p>
        </p:txBody>
      </p:sp>
      <p:sp>
        <p:nvSpPr>
          <p:cNvPr id="2" name="1 - Τίτλος"/>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l-GR" smtClean="0"/>
              <a:t>Kλικ για επεξεργασία των στυλ του υποδείγματος</a:t>
            </a:r>
          </a:p>
        </p:txBody>
      </p:sp>
      <p:cxnSp>
        <p:nvCxnSpPr>
          <p:cNvPr id="7" name="6 - Ευθεία γραμμή σύνδεσης"/>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0592019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5" name="4 - Θέση ημερομηνίας"/>
          <p:cNvSpPr>
            <a:spLocks noGrp="1"/>
          </p:cNvSpPr>
          <p:nvPr>
            <p:ph type="dt" sz="half" idx="10"/>
          </p:nvPr>
        </p:nvSpPr>
        <p:spPr/>
        <p:txBody>
          <a:bodyPr/>
          <a:lstStyle/>
          <a:p>
            <a:fld id="{B5235DA4-1837-4ACA-8033-8E9E452DA79A}" type="datetimeFigureOut">
              <a:rPr lang="el-GR" smtClean="0">
                <a:solidFill>
                  <a:srgbClr val="FEFAC9"/>
                </a:solidFill>
              </a:rPr>
              <a:pPr/>
              <a:t>24/5/2018</a:t>
            </a:fld>
            <a:endParaRPr lang="el-GR" dirty="0">
              <a:solidFill>
                <a:srgbClr val="FEFAC9"/>
              </a:solidFill>
            </a:endParaRPr>
          </a:p>
        </p:txBody>
      </p:sp>
      <p:sp>
        <p:nvSpPr>
          <p:cNvPr id="6" name="5 - Θέση υποσέλιδου"/>
          <p:cNvSpPr>
            <a:spLocks noGrp="1"/>
          </p:cNvSpPr>
          <p:nvPr>
            <p:ph type="ftr" sz="quarter" idx="11"/>
          </p:nvPr>
        </p:nvSpPr>
        <p:spPr/>
        <p:txBody>
          <a:bodyPr/>
          <a:lstStyle/>
          <a:p>
            <a:endParaRPr lang="el-GR" dirty="0">
              <a:solidFill>
                <a:srgbClr val="FEFAC9"/>
              </a:solidFill>
            </a:endParaRPr>
          </a:p>
        </p:txBody>
      </p:sp>
      <p:sp>
        <p:nvSpPr>
          <p:cNvPr id="7" name="6 - Θέση αριθμού διαφάνειας"/>
          <p:cNvSpPr>
            <a:spLocks noGrp="1"/>
          </p:cNvSpPr>
          <p:nvPr>
            <p:ph type="sldNum" sz="quarter" idx="12"/>
          </p:nvPr>
        </p:nvSpPr>
        <p:spPr/>
        <p:txBody>
          <a:bodyPr/>
          <a:lstStyle/>
          <a:p>
            <a:fld id="{2478AA12-84B3-40A8-A029-7CB20887EA2A}" type="slidenum">
              <a:rPr lang="el-GR" smtClean="0">
                <a:solidFill>
                  <a:srgbClr val="FEFAC9"/>
                </a:solidFill>
              </a:rPr>
              <a:pPr/>
              <a:t>‹#›</a:t>
            </a:fld>
            <a:endParaRPr lang="el-GR" dirty="0">
              <a:solidFill>
                <a:srgbClr val="FEFAC9"/>
              </a:solidFill>
            </a:endParaRPr>
          </a:p>
        </p:txBody>
      </p:sp>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11" name="10 - Θέση περιεχομένου"/>
          <p:cNvSpPr>
            <a:spLocks noGrp="1"/>
          </p:cNvSpPr>
          <p:nvPr>
            <p:ph sz="half" idx="1"/>
          </p:nvPr>
        </p:nvSpPr>
        <p:spPr>
          <a:xfrm>
            <a:off x="457200" y="1524000"/>
            <a:ext cx="4059936" cy="45720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3" name="12 - Θέση περιεχομένου"/>
          <p:cNvSpPr>
            <a:spLocks noGrp="1"/>
          </p:cNvSpPr>
          <p:nvPr>
            <p:ph sz="half" idx="2"/>
          </p:nvPr>
        </p:nvSpPr>
        <p:spPr>
          <a:xfrm>
            <a:off x="4648200" y="1524000"/>
            <a:ext cx="4059936" cy="45720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Tree>
    <p:extLst>
      <p:ext uri="{BB962C8B-B14F-4D97-AF65-F5344CB8AC3E}">
        <p14:creationId xmlns:p14="http://schemas.microsoft.com/office/powerpoint/2010/main" val="19924532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3" name="2 - Θέση ημερομηνίας"/>
          <p:cNvSpPr>
            <a:spLocks noGrp="1"/>
          </p:cNvSpPr>
          <p:nvPr>
            <p:ph type="dt" sz="half" idx="10"/>
          </p:nvPr>
        </p:nvSpPr>
        <p:spPr/>
        <p:txBody>
          <a:bodyPr/>
          <a:lstStyle/>
          <a:p>
            <a:fld id="{B5235DA4-1837-4ACA-8033-8E9E452DA79A}" type="datetimeFigureOut">
              <a:rPr lang="el-GR" smtClean="0">
                <a:solidFill>
                  <a:srgbClr val="FEFAC9"/>
                </a:solidFill>
              </a:rPr>
              <a:pPr/>
              <a:t>24/5/2018</a:t>
            </a:fld>
            <a:endParaRPr lang="el-GR" dirty="0">
              <a:solidFill>
                <a:srgbClr val="FEFAC9"/>
              </a:solidFill>
            </a:endParaRPr>
          </a:p>
        </p:txBody>
      </p:sp>
      <p:sp>
        <p:nvSpPr>
          <p:cNvPr id="4" name="3 - Θέση υποσέλιδου"/>
          <p:cNvSpPr>
            <a:spLocks noGrp="1"/>
          </p:cNvSpPr>
          <p:nvPr>
            <p:ph type="ftr" sz="quarter" idx="11"/>
          </p:nvPr>
        </p:nvSpPr>
        <p:spPr/>
        <p:txBody>
          <a:bodyPr/>
          <a:lstStyle/>
          <a:p>
            <a:endParaRPr lang="el-GR" dirty="0">
              <a:solidFill>
                <a:srgbClr val="FEFAC9"/>
              </a:solidFill>
            </a:endParaRPr>
          </a:p>
        </p:txBody>
      </p:sp>
      <p:sp>
        <p:nvSpPr>
          <p:cNvPr id="5" name="4 - Θέση αριθμού διαφάνειας"/>
          <p:cNvSpPr>
            <a:spLocks noGrp="1"/>
          </p:cNvSpPr>
          <p:nvPr>
            <p:ph type="sldNum" sz="quarter" idx="12"/>
          </p:nvPr>
        </p:nvSpPr>
        <p:spPr/>
        <p:txBody>
          <a:bodyPr/>
          <a:lstStyle/>
          <a:p>
            <a:fld id="{2478AA12-84B3-40A8-A029-7CB20887EA2A}" type="slidenum">
              <a:rPr lang="el-GR" smtClean="0">
                <a:solidFill>
                  <a:srgbClr val="FEFAC9"/>
                </a:solidFill>
              </a:rPr>
              <a:pPr/>
              <a:t>‹#›</a:t>
            </a:fld>
            <a:endParaRPr lang="el-GR" dirty="0">
              <a:solidFill>
                <a:srgbClr val="FEFAC9"/>
              </a:solidFill>
            </a:endParaRPr>
          </a:p>
        </p:txBody>
      </p:sp>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Tree>
    <p:extLst>
      <p:ext uri="{BB962C8B-B14F-4D97-AF65-F5344CB8AC3E}">
        <p14:creationId xmlns:p14="http://schemas.microsoft.com/office/powerpoint/2010/main" val="243758337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9" name="8 - Θέση αριθμού διαφάνειας"/>
          <p:cNvSpPr>
            <a:spLocks noGrp="1"/>
          </p:cNvSpPr>
          <p:nvPr>
            <p:ph type="sldNum" sz="quarter" idx="12"/>
          </p:nvPr>
        </p:nvSpPr>
        <p:spPr/>
        <p:txBody>
          <a:bodyPr/>
          <a:lstStyle/>
          <a:p>
            <a:fld id="{2478AA12-84B3-40A8-A029-7CB20887EA2A}" type="slidenum">
              <a:rPr lang="el-GR" smtClean="0">
                <a:solidFill>
                  <a:srgbClr val="FEFAC9"/>
                </a:solidFill>
              </a:rPr>
              <a:pPr/>
              <a:t>‹#›</a:t>
            </a:fld>
            <a:endParaRPr lang="el-GR" dirty="0">
              <a:solidFill>
                <a:srgbClr val="FEFAC9"/>
              </a:solidFill>
            </a:endParaRPr>
          </a:p>
        </p:txBody>
      </p:sp>
      <p:sp>
        <p:nvSpPr>
          <p:cNvPr id="8" name="7 - Θέση υποσέλιδου"/>
          <p:cNvSpPr>
            <a:spLocks noGrp="1"/>
          </p:cNvSpPr>
          <p:nvPr>
            <p:ph type="ftr" sz="quarter" idx="11"/>
          </p:nvPr>
        </p:nvSpPr>
        <p:spPr/>
        <p:txBody>
          <a:bodyPr/>
          <a:lstStyle/>
          <a:p>
            <a:endParaRPr lang="el-GR" dirty="0">
              <a:solidFill>
                <a:srgbClr val="FEFAC9"/>
              </a:solidFill>
            </a:endParaRPr>
          </a:p>
        </p:txBody>
      </p:sp>
      <p:sp>
        <p:nvSpPr>
          <p:cNvPr id="7" name="6 - Θέση ημερομηνίας"/>
          <p:cNvSpPr>
            <a:spLocks noGrp="1"/>
          </p:cNvSpPr>
          <p:nvPr>
            <p:ph type="dt" sz="half" idx="10"/>
          </p:nvPr>
        </p:nvSpPr>
        <p:spPr/>
        <p:txBody>
          <a:bodyPr/>
          <a:lstStyle/>
          <a:p>
            <a:fld id="{B5235DA4-1837-4ACA-8033-8E9E452DA79A}" type="datetimeFigureOut">
              <a:rPr lang="el-GR" smtClean="0">
                <a:solidFill>
                  <a:srgbClr val="FEFAC9"/>
                </a:solidFill>
              </a:rPr>
              <a:pPr/>
              <a:t>24/5/2018</a:t>
            </a:fld>
            <a:endParaRPr lang="el-GR" dirty="0">
              <a:solidFill>
                <a:srgbClr val="FEFAC9"/>
              </a:solidFill>
            </a:endParaRPr>
          </a:p>
        </p:txBody>
      </p:sp>
      <p:sp>
        <p:nvSpPr>
          <p:cNvPr id="3" name="2 - Θέση κειμένου"/>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32" name="31 - Θέση περιεχομένου"/>
          <p:cNvSpPr>
            <a:spLocks noGrp="1"/>
          </p:cNvSpPr>
          <p:nvPr>
            <p:ph sz="half" idx="2"/>
          </p:nvPr>
        </p:nvSpPr>
        <p:spPr>
          <a:xfrm>
            <a:off x="457200" y="2201896"/>
            <a:ext cx="4038600" cy="3913632"/>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34" name="33 - Θέση περιεχομένου"/>
          <p:cNvSpPr>
            <a:spLocks noGrp="1"/>
          </p:cNvSpPr>
          <p:nvPr>
            <p:ph sz="quarter" idx="4"/>
          </p:nvPr>
        </p:nvSpPr>
        <p:spPr>
          <a:xfrm>
            <a:off x="4649788" y="2201896"/>
            <a:ext cx="4038600" cy="3913632"/>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2" name="1 - Τίτλος"/>
          <p:cNvSpPr>
            <a:spLocks noGrp="1"/>
          </p:cNvSpPr>
          <p:nvPr>
            <p:ph type="title"/>
          </p:nvPr>
        </p:nvSpPr>
        <p:spPr>
          <a:xfrm>
            <a:off x="457200" y="155448"/>
            <a:ext cx="8229600" cy="1143000"/>
          </a:xfrm>
        </p:spPr>
        <p:txBody>
          <a:bodyPr anchor="b" anchorCtr="0"/>
          <a:lstStyle>
            <a:lvl1pPr>
              <a:defRPr/>
            </a:lvl1pPr>
          </a:lstStyle>
          <a:p>
            <a:r>
              <a:rPr kumimoji="0" lang="el-GR" smtClean="0"/>
              <a:t>Kλικ για επεξεργασία του τίτλου</a:t>
            </a:r>
            <a:endParaRPr kumimoji="0" lang="en-US"/>
          </a:p>
        </p:txBody>
      </p:sp>
      <p:sp>
        <p:nvSpPr>
          <p:cNvPr id="12" name="11 - Θέση κειμένου"/>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cxnSp>
        <p:nvCxnSpPr>
          <p:cNvPr id="10" name="9 - Ευθεία γραμμή σύνδεσης"/>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16 - Ευθεία γραμμή σύνδεσης"/>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2725726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3" name="2 - Θέση ημερομηνίας"/>
          <p:cNvSpPr>
            <a:spLocks noGrp="1"/>
          </p:cNvSpPr>
          <p:nvPr>
            <p:ph type="dt" sz="half" idx="10"/>
          </p:nvPr>
        </p:nvSpPr>
        <p:spPr/>
        <p:txBody>
          <a:bodyPr/>
          <a:lstStyle/>
          <a:p>
            <a:fld id="{B5235DA4-1837-4ACA-8033-8E9E452DA79A}" type="datetimeFigureOut">
              <a:rPr lang="el-GR" smtClean="0">
                <a:solidFill>
                  <a:srgbClr val="FEFAC9"/>
                </a:solidFill>
              </a:rPr>
              <a:pPr/>
              <a:t>24/5/2018</a:t>
            </a:fld>
            <a:endParaRPr lang="el-GR" dirty="0">
              <a:solidFill>
                <a:srgbClr val="FEFAC9"/>
              </a:solidFill>
            </a:endParaRPr>
          </a:p>
        </p:txBody>
      </p:sp>
      <p:sp>
        <p:nvSpPr>
          <p:cNvPr id="4" name="3 - Θέση υποσέλιδου"/>
          <p:cNvSpPr>
            <a:spLocks noGrp="1"/>
          </p:cNvSpPr>
          <p:nvPr>
            <p:ph type="ftr" sz="quarter" idx="11"/>
          </p:nvPr>
        </p:nvSpPr>
        <p:spPr/>
        <p:txBody>
          <a:bodyPr/>
          <a:lstStyle/>
          <a:p>
            <a:endParaRPr lang="el-GR" dirty="0">
              <a:solidFill>
                <a:srgbClr val="FEFAC9"/>
              </a:solidFill>
            </a:endParaRPr>
          </a:p>
        </p:txBody>
      </p:sp>
      <p:sp>
        <p:nvSpPr>
          <p:cNvPr id="5" name="4 - Θέση αριθμού διαφάνειας"/>
          <p:cNvSpPr>
            <a:spLocks noGrp="1"/>
          </p:cNvSpPr>
          <p:nvPr>
            <p:ph type="sldNum" sz="quarter" idx="12"/>
          </p:nvPr>
        </p:nvSpPr>
        <p:spPr/>
        <p:txBody>
          <a:bodyPr/>
          <a:lstStyle/>
          <a:p>
            <a:fld id="{2478AA12-84B3-40A8-A029-7CB20887EA2A}" type="slidenum">
              <a:rPr lang="el-GR" smtClean="0">
                <a:solidFill>
                  <a:srgbClr val="FEFAC9"/>
                </a:solidFill>
              </a:rPr>
              <a:pPr/>
              <a:t>‹#›</a:t>
            </a:fld>
            <a:endParaRPr lang="el-GR" dirty="0">
              <a:solidFill>
                <a:srgbClr val="FEFAC9"/>
              </a:solidFill>
            </a:endParaRPr>
          </a:p>
        </p:txBody>
      </p:sp>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Tree>
    <p:extLst>
      <p:ext uri="{BB962C8B-B14F-4D97-AF65-F5344CB8AC3E}">
        <p14:creationId xmlns:p14="http://schemas.microsoft.com/office/powerpoint/2010/main" val="175748187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B5235DA4-1837-4ACA-8033-8E9E452DA79A}" type="datetimeFigureOut">
              <a:rPr lang="el-GR" smtClean="0">
                <a:solidFill>
                  <a:srgbClr val="FEFAC9"/>
                </a:solidFill>
              </a:rPr>
              <a:pPr/>
              <a:t>24/5/2018</a:t>
            </a:fld>
            <a:endParaRPr lang="el-GR" dirty="0">
              <a:solidFill>
                <a:srgbClr val="FEFAC9"/>
              </a:solidFill>
            </a:endParaRPr>
          </a:p>
        </p:txBody>
      </p:sp>
      <p:sp>
        <p:nvSpPr>
          <p:cNvPr id="3" name="2 - Θέση υποσέλιδου"/>
          <p:cNvSpPr>
            <a:spLocks noGrp="1"/>
          </p:cNvSpPr>
          <p:nvPr>
            <p:ph type="ftr" sz="quarter" idx="11"/>
          </p:nvPr>
        </p:nvSpPr>
        <p:spPr/>
        <p:txBody>
          <a:bodyPr/>
          <a:lstStyle/>
          <a:p>
            <a:endParaRPr lang="el-GR" dirty="0">
              <a:solidFill>
                <a:srgbClr val="FEFAC9"/>
              </a:solidFill>
            </a:endParaRPr>
          </a:p>
        </p:txBody>
      </p:sp>
      <p:sp>
        <p:nvSpPr>
          <p:cNvPr id="4" name="3 - Θέση αριθμού διαφάνειας"/>
          <p:cNvSpPr>
            <a:spLocks noGrp="1"/>
          </p:cNvSpPr>
          <p:nvPr>
            <p:ph type="sldNum" sz="quarter" idx="12"/>
          </p:nvPr>
        </p:nvSpPr>
        <p:spPr/>
        <p:txBody>
          <a:bodyPr/>
          <a:lstStyle/>
          <a:p>
            <a:fld id="{2478AA12-84B3-40A8-A029-7CB20887EA2A}" type="slidenum">
              <a:rPr lang="el-GR" smtClean="0">
                <a:solidFill>
                  <a:srgbClr val="FEFAC9"/>
                </a:solidFill>
              </a:rPr>
              <a:pPr/>
              <a:t>‹#›</a:t>
            </a:fld>
            <a:endParaRPr lang="el-GR" dirty="0">
              <a:solidFill>
                <a:srgbClr val="FEFAC9"/>
              </a:solidFill>
            </a:endParaRPr>
          </a:p>
        </p:txBody>
      </p:sp>
    </p:spTree>
    <p:extLst>
      <p:ext uri="{BB962C8B-B14F-4D97-AF65-F5344CB8AC3E}">
        <p14:creationId xmlns:p14="http://schemas.microsoft.com/office/powerpoint/2010/main" val="56802597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spTree>
      <p:nvGrpSpPr>
        <p:cNvPr id="1" name=""/>
        <p:cNvGrpSpPr/>
        <p:nvPr/>
      </p:nvGrpSpPr>
      <p:grpSpPr>
        <a:xfrm>
          <a:off x="0" y="0"/>
          <a:ext cx="0" cy="0"/>
          <a:chOff x="0" y="0"/>
          <a:chExt cx="0" cy="0"/>
        </a:xfrm>
      </p:grpSpPr>
      <p:sp>
        <p:nvSpPr>
          <p:cNvPr id="29" name="28 - Θέση περιεχομένου"/>
          <p:cNvSpPr>
            <a:spLocks noGrp="1"/>
          </p:cNvSpPr>
          <p:nvPr>
            <p:ph sz="quarter" idx="1"/>
          </p:nvPr>
        </p:nvSpPr>
        <p:spPr>
          <a:xfrm>
            <a:off x="457200" y="457200"/>
            <a:ext cx="6248400" cy="57150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3" name="2 - Θέση κειμένου"/>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l-GR" smtClean="0"/>
              <a:t>Kλικ για επεξεργασία των στυλ του υποδείγματος</a:t>
            </a:r>
          </a:p>
        </p:txBody>
      </p:sp>
      <p:sp>
        <p:nvSpPr>
          <p:cNvPr id="31" name="30 - Τίτλος"/>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l-GR" smtClean="0"/>
              <a:t>Kλικ για επεξεργασία του τίτλου</a:t>
            </a:r>
            <a:endParaRPr kumimoji="0" lang="en-US"/>
          </a:p>
        </p:txBody>
      </p:sp>
      <p:sp>
        <p:nvSpPr>
          <p:cNvPr id="8" name="7 - Θέση ημερομηνίας"/>
          <p:cNvSpPr>
            <a:spLocks noGrp="1"/>
          </p:cNvSpPr>
          <p:nvPr>
            <p:ph type="dt" sz="half" idx="14"/>
          </p:nvPr>
        </p:nvSpPr>
        <p:spPr/>
        <p:txBody>
          <a:bodyPr/>
          <a:lstStyle/>
          <a:p>
            <a:fld id="{B5235DA4-1837-4ACA-8033-8E9E452DA79A}" type="datetimeFigureOut">
              <a:rPr lang="el-GR" smtClean="0">
                <a:solidFill>
                  <a:srgbClr val="FEFAC9"/>
                </a:solidFill>
              </a:rPr>
              <a:pPr/>
              <a:t>24/5/2018</a:t>
            </a:fld>
            <a:endParaRPr lang="el-GR" dirty="0">
              <a:solidFill>
                <a:srgbClr val="FEFAC9"/>
              </a:solidFill>
            </a:endParaRPr>
          </a:p>
        </p:txBody>
      </p:sp>
      <p:sp>
        <p:nvSpPr>
          <p:cNvPr id="9" name="8 - Θέση αριθμού διαφάνειας"/>
          <p:cNvSpPr>
            <a:spLocks noGrp="1"/>
          </p:cNvSpPr>
          <p:nvPr>
            <p:ph type="sldNum" sz="quarter" idx="15"/>
          </p:nvPr>
        </p:nvSpPr>
        <p:spPr/>
        <p:txBody>
          <a:bodyPr/>
          <a:lstStyle/>
          <a:p>
            <a:fld id="{2478AA12-84B3-40A8-A029-7CB20887EA2A}" type="slidenum">
              <a:rPr lang="el-GR" smtClean="0">
                <a:solidFill>
                  <a:srgbClr val="FEFAC9"/>
                </a:solidFill>
              </a:rPr>
              <a:pPr/>
              <a:t>‹#›</a:t>
            </a:fld>
            <a:endParaRPr lang="el-GR" dirty="0">
              <a:solidFill>
                <a:srgbClr val="FEFAC9"/>
              </a:solidFill>
            </a:endParaRPr>
          </a:p>
        </p:txBody>
      </p:sp>
      <p:sp>
        <p:nvSpPr>
          <p:cNvPr id="10" name="9 - Θέση υποσέλιδου"/>
          <p:cNvSpPr>
            <a:spLocks noGrp="1"/>
          </p:cNvSpPr>
          <p:nvPr>
            <p:ph type="ftr" sz="quarter" idx="16"/>
          </p:nvPr>
        </p:nvSpPr>
        <p:spPr/>
        <p:txBody>
          <a:bodyPr/>
          <a:lstStyle/>
          <a:p>
            <a:endParaRPr lang="el-GR" dirty="0">
              <a:solidFill>
                <a:srgbClr val="FEFAC9"/>
              </a:solidFill>
            </a:endParaRPr>
          </a:p>
        </p:txBody>
      </p:sp>
    </p:spTree>
    <p:extLst>
      <p:ext uri="{BB962C8B-B14F-4D97-AF65-F5344CB8AC3E}">
        <p14:creationId xmlns:p14="http://schemas.microsoft.com/office/powerpoint/2010/main" val="144503343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l-GR" smtClean="0"/>
              <a:t>Kλικ για επεξεργασία του τίτλου</a:t>
            </a:r>
            <a:endParaRPr kumimoji="0" lang="en-US"/>
          </a:p>
        </p:txBody>
      </p:sp>
      <p:sp>
        <p:nvSpPr>
          <p:cNvPr id="3" name="2 - Θέση εικόνας"/>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l-GR" dirty="0" smtClean="0"/>
              <a:t>Κάντε κλικ στο εικονίδιο για να προσθέσετε μια εικόνα</a:t>
            </a:r>
            <a:endParaRPr kumimoji="0" lang="en-US" dirty="0"/>
          </a:p>
        </p:txBody>
      </p:sp>
      <p:sp>
        <p:nvSpPr>
          <p:cNvPr id="4" name="3 - Θέση κειμένου"/>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l-GR" smtClean="0"/>
              <a:t>Kλικ για επεξεργασία των στυλ του υποδείγματος</a:t>
            </a:r>
          </a:p>
        </p:txBody>
      </p:sp>
      <p:sp>
        <p:nvSpPr>
          <p:cNvPr id="8" name="7 - Θέση ημερομηνίας"/>
          <p:cNvSpPr>
            <a:spLocks noGrp="1"/>
          </p:cNvSpPr>
          <p:nvPr>
            <p:ph type="dt" sz="half" idx="10"/>
          </p:nvPr>
        </p:nvSpPr>
        <p:spPr/>
        <p:txBody>
          <a:bodyPr/>
          <a:lstStyle/>
          <a:p>
            <a:fld id="{B5235DA4-1837-4ACA-8033-8E9E452DA79A}" type="datetimeFigureOut">
              <a:rPr lang="el-GR" smtClean="0">
                <a:solidFill>
                  <a:srgbClr val="FEFAC9"/>
                </a:solidFill>
              </a:rPr>
              <a:pPr/>
              <a:t>24/5/2018</a:t>
            </a:fld>
            <a:endParaRPr lang="el-GR" dirty="0">
              <a:solidFill>
                <a:srgbClr val="FEFAC9"/>
              </a:solidFill>
            </a:endParaRPr>
          </a:p>
        </p:txBody>
      </p:sp>
      <p:sp>
        <p:nvSpPr>
          <p:cNvPr id="9" name="8 - Θέση αριθμού διαφάνειας"/>
          <p:cNvSpPr>
            <a:spLocks noGrp="1"/>
          </p:cNvSpPr>
          <p:nvPr>
            <p:ph type="sldNum" sz="quarter" idx="11"/>
          </p:nvPr>
        </p:nvSpPr>
        <p:spPr/>
        <p:txBody>
          <a:bodyPr/>
          <a:lstStyle/>
          <a:p>
            <a:fld id="{2478AA12-84B3-40A8-A029-7CB20887EA2A}" type="slidenum">
              <a:rPr lang="el-GR" smtClean="0">
                <a:solidFill>
                  <a:srgbClr val="FEFAC9"/>
                </a:solidFill>
              </a:rPr>
              <a:pPr/>
              <a:t>‹#›</a:t>
            </a:fld>
            <a:endParaRPr lang="el-GR" dirty="0">
              <a:solidFill>
                <a:srgbClr val="FEFAC9"/>
              </a:solidFill>
            </a:endParaRPr>
          </a:p>
        </p:txBody>
      </p:sp>
      <p:sp>
        <p:nvSpPr>
          <p:cNvPr id="10" name="9 - Θέση υποσέλιδου"/>
          <p:cNvSpPr>
            <a:spLocks noGrp="1"/>
          </p:cNvSpPr>
          <p:nvPr>
            <p:ph type="ftr" sz="quarter" idx="12"/>
          </p:nvPr>
        </p:nvSpPr>
        <p:spPr/>
        <p:txBody>
          <a:bodyPr/>
          <a:lstStyle/>
          <a:p>
            <a:endParaRPr lang="el-GR" dirty="0">
              <a:solidFill>
                <a:srgbClr val="FEFAC9"/>
              </a:solidFill>
            </a:endParaRPr>
          </a:p>
        </p:txBody>
      </p:sp>
    </p:spTree>
    <p:extLst>
      <p:ext uri="{BB962C8B-B14F-4D97-AF65-F5344CB8AC3E}">
        <p14:creationId xmlns:p14="http://schemas.microsoft.com/office/powerpoint/2010/main" val="224678794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B5235DA4-1837-4ACA-8033-8E9E452DA79A}" type="datetimeFigureOut">
              <a:rPr lang="el-GR" smtClean="0">
                <a:solidFill>
                  <a:srgbClr val="FEFAC9"/>
                </a:solidFill>
              </a:rPr>
              <a:pPr/>
              <a:t>24/5/2018</a:t>
            </a:fld>
            <a:endParaRPr lang="el-GR" dirty="0">
              <a:solidFill>
                <a:srgbClr val="FEFAC9"/>
              </a:solidFill>
            </a:endParaRPr>
          </a:p>
        </p:txBody>
      </p:sp>
      <p:sp>
        <p:nvSpPr>
          <p:cNvPr id="5" name="4 - Θέση υποσέλιδου"/>
          <p:cNvSpPr>
            <a:spLocks noGrp="1"/>
          </p:cNvSpPr>
          <p:nvPr>
            <p:ph type="ftr" sz="quarter" idx="11"/>
          </p:nvPr>
        </p:nvSpPr>
        <p:spPr/>
        <p:txBody>
          <a:bodyPr/>
          <a:lstStyle/>
          <a:p>
            <a:endParaRPr lang="el-GR" dirty="0">
              <a:solidFill>
                <a:srgbClr val="FEFAC9"/>
              </a:solidFill>
            </a:endParaRPr>
          </a:p>
        </p:txBody>
      </p:sp>
      <p:sp>
        <p:nvSpPr>
          <p:cNvPr id="6" name="5 - Θέση αριθμού διαφάνειας"/>
          <p:cNvSpPr>
            <a:spLocks noGrp="1"/>
          </p:cNvSpPr>
          <p:nvPr>
            <p:ph type="sldNum" sz="quarter" idx="12"/>
          </p:nvPr>
        </p:nvSpPr>
        <p:spPr/>
        <p:txBody>
          <a:bodyPr/>
          <a:lstStyle/>
          <a:p>
            <a:fld id="{2478AA12-84B3-40A8-A029-7CB20887EA2A}" type="slidenum">
              <a:rPr lang="el-GR" smtClean="0">
                <a:solidFill>
                  <a:srgbClr val="FEFAC9"/>
                </a:solidFill>
              </a:rPr>
              <a:pPr/>
              <a:t>‹#›</a:t>
            </a:fld>
            <a:endParaRPr lang="el-GR" dirty="0">
              <a:solidFill>
                <a:srgbClr val="FEFAC9"/>
              </a:solidFill>
            </a:endParaRPr>
          </a:p>
        </p:txBody>
      </p:sp>
    </p:spTree>
    <p:extLst>
      <p:ext uri="{BB962C8B-B14F-4D97-AF65-F5344CB8AC3E}">
        <p14:creationId xmlns:p14="http://schemas.microsoft.com/office/powerpoint/2010/main" val="62318356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B5235DA4-1837-4ACA-8033-8E9E452DA79A}" type="datetimeFigureOut">
              <a:rPr lang="el-GR" smtClean="0">
                <a:solidFill>
                  <a:srgbClr val="FEFAC9"/>
                </a:solidFill>
              </a:rPr>
              <a:pPr/>
              <a:t>24/5/2018</a:t>
            </a:fld>
            <a:endParaRPr lang="el-GR" dirty="0">
              <a:solidFill>
                <a:srgbClr val="FEFAC9"/>
              </a:solidFill>
            </a:endParaRPr>
          </a:p>
        </p:txBody>
      </p:sp>
      <p:sp>
        <p:nvSpPr>
          <p:cNvPr id="5" name="4 - Θέση υποσέλιδου"/>
          <p:cNvSpPr>
            <a:spLocks noGrp="1"/>
          </p:cNvSpPr>
          <p:nvPr>
            <p:ph type="ftr" sz="quarter" idx="11"/>
          </p:nvPr>
        </p:nvSpPr>
        <p:spPr/>
        <p:txBody>
          <a:bodyPr/>
          <a:lstStyle/>
          <a:p>
            <a:endParaRPr lang="el-GR" dirty="0">
              <a:solidFill>
                <a:srgbClr val="FEFAC9"/>
              </a:solidFill>
            </a:endParaRPr>
          </a:p>
        </p:txBody>
      </p:sp>
      <p:sp>
        <p:nvSpPr>
          <p:cNvPr id="6" name="5 - Θέση αριθμού διαφάνειας"/>
          <p:cNvSpPr>
            <a:spLocks noGrp="1"/>
          </p:cNvSpPr>
          <p:nvPr>
            <p:ph type="sldNum" sz="quarter" idx="12"/>
          </p:nvPr>
        </p:nvSpPr>
        <p:spPr/>
        <p:txBody>
          <a:bodyPr/>
          <a:lstStyle/>
          <a:p>
            <a:fld id="{2478AA12-84B3-40A8-A029-7CB20887EA2A}" type="slidenum">
              <a:rPr lang="el-GR" smtClean="0">
                <a:solidFill>
                  <a:srgbClr val="FEFAC9"/>
                </a:solidFill>
              </a:rPr>
              <a:pPr/>
              <a:t>‹#›</a:t>
            </a:fld>
            <a:endParaRPr lang="el-GR" dirty="0">
              <a:solidFill>
                <a:srgbClr val="FEFAC9"/>
              </a:solidFill>
            </a:endParaRPr>
          </a:p>
        </p:txBody>
      </p:sp>
    </p:spTree>
    <p:extLst>
      <p:ext uri="{BB962C8B-B14F-4D97-AF65-F5344CB8AC3E}">
        <p14:creationId xmlns:p14="http://schemas.microsoft.com/office/powerpoint/2010/main" val="246868470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9" name="8 - Υπότιτλος"/>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l-GR" smtClean="0"/>
              <a:t>Κάντε κλικ για να επεξεργαστείτε τον υπότιτλο του υποδείγματος</a:t>
            </a:r>
            <a:endParaRPr kumimoji="0" lang="en-US"/>
          </a:p>
        </p:txBody>
      </p:sp>
      <p:sp>
        <p:nvSpPr>
          <p:cNvPr id="28" name="27 - Τίτλος"/>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l-GR" smtClean="0"/>
              <a:t>Kλικ για επεξεργασία του τίτλου</a:t>
            </a:r>
            <a:endParaRPr kumimoji="0" lang="en-US"/>
          </a:p>
        </p:txBody>
      </p:sp>
      <p:cxnSp>
        <p:nvCxnSpPr>
          <p:cNvPr id="8" name="7 - Ευθεία γραμμή σύνδεσης"/>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12 - Ευθεία γραμμή σύνδεσης"/>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13 - Έλλειψη"/>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a:endParaRPr lang="en-US" dirty="0">
              <a:solidFill>
                <a:prstClr val="white"/>
              </a:solidFill>
            </a:endParaRPr>
          </a:p>
        </p:txBody>
      </p:sp>
      <p:sp>
        <p:nvSpPr>
          <p:cNvPr id="15" name="14 - Θέση ημερομηνίας"/>
          <p:cNvSpPr>
            <a:spLocks noGrp="1"/>
          </p:cNvSpPr>
          <p:nvPr>
            <p:ph type="dt" sz="half" idx="10"/>
          </p:nvPr>
        </p:nvSpPr>
        <p:spPr/>
        <p:txBody>
          <a:bodyPr/>
          <a:lstStyle/>
          <a:p>
            <a:fld id="{B5235DA4-1837-4ACA-8033-8E9E452DA79A}" type="datetimeFigureOut">
              <a:rPr lang="el-GR" smtClean="0">
                <a:solidFill>
                  <a:srgbClr val="FEFAC9"/>
                </a:solidFill>
              </a:rPr>
              <a:pPr/>
              <a:t>24/5/2018</a:t>
            </a:fld>
            <a:endParaRPr lang="el-GR" dirty="0">
              <a:solidFill>
                <a:srgbClr val="FEFAC9"/>
              </a:solidFill>
            </a:endParaRPr>
          </a:p>
        </p:txBody>
      </p:sp>
      <p:sp>
        <p:nvSpPr>
          <p:cNvPr id="16" name="15 - Θέση αριθμού διαφάνειας"/>
          <p:cNvSpPr>
            <a:spLocks noGrp="1"/>
          </p:cNvSpPr>
          <p:nvPr>
            <p:ph type="sldNum" sz="quarter" idx="11"/>
          </p:nvPr>
        </p:nvSpPr>
        <p:spPr/>
        <p:txBody>
          <a:bodyPr/>
          <a:lstStyle/>
          <a:p>
            <a:fld id="{2478AA12-84B3-40A8-A029-7CB20887EA2A}" type="slidenum">
              <a:rPr lang="el-GR" smtClean="0">
                <a:solidFill>
                  <a:srgbClr val="FEFAC9"/>
                </a:solidFill>
              </a:rPr>
              <a:pPr/>
              <a:t>‹#›</a:t>
            </a:fld>
            <a:endParaRPr lang="el-GR" dirty="0">
              <a:solidFill>
                <a:srgbClr val="FEFAC9"/>
              </a:solidFill>
            </a:endParaRPr>
          </a:p>
        </p:txBody>
      </p:sp>
      <p:sp>
        <p:nvSpPr>
          <p:cNvPr id="17" name="16 - Θέση υποσέλιδου"/>
          <p:cNvSpPr>
            <a:spLocks noGrp="1"/>
          </p:cNvSpPr>
          <p:nvPr>
            <p:ph type="ftr" sz="quarter" idx="12"/>
          </p:nvPr>
        </p:nvSpPr>
        <p:spPr/>
        <p:txBody>
          <a:bodyPr/>
          <a:lstStyle/>
          <a:p>
            <a:endParaRPr lang="el-GR" dirty="0">
              <a:solidFill>
                <a:srgbClr val="FEFAC9"/>
              </a:solidFill>
            </a:endParaRPr>
          </a:p>
        </p:txBody>
      </p:sp>
    </p:spTree>
    <p:extLst>
      <p:ext uri="{BB962C8B-B14F-4D97-AF65-F5344CB8AC3E}">
        <p14:creationId xmlns:p14="http://schemas.microsoft.com/office/powerpoint/2010/main" val="74576668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9" name="8 - Θέση περιεχομένου"/>
          <p:cNvSpPr>
            <a:spLocks noGrp="1"/>
          </p:cNvSpPr>
          <p:nvPr>
            <p:ph idx="1"/>
          </p:nvPr>
        </p:nvSpPr>
        <p:spPr>
          <a:xfrm>
            <a:off x="457200" y="1524000"/>
            <a:ext cx="8229600" cy="45720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4" name="13 - Θέση ημερομηνίας"/>
          <p:cNvSpPr>
            <a:spLocks noGrp="1"/>
          </p:cNvSpPr>
          <p:nvPr>
            <p:ph type="dt" sz="half" idx="14"/>
          </p:nvPr>
        </p:nvSpPr>
        <p:spPr/>
        <p:txBody>
          <a:bodyPr/>
          <a:lstStyle/>
          <a:p>
            <a:fld id="{B5235DA4-1837-4ACA-8033-8E9E452DA79A}" type="datetimeFigureOut">
              <a:rPr lang="el-GR" smtClean="0">
                <a:solidFill>
                  <a:srgbClr val="FEFAC9"/>
                </a:solidFill>
              </a:rPr>
              <a:pPr/>
              <a:t>24/5/2018</a:t>
            </a:fld>
            <a:endParaRPr lang="el-GR" dirty="0">
              <a:solidFill>
                <a:srgbClr val="FEFAC9"/>
              </a:solidFill>
            </a:endParaRPr>
          </a:p>
        </p:txBody>
      </p:sp>
      <p:sp>
        <p:nvSpPr>
          <p:cNvPr id="15" name="14 - Θέση αριθμού διαφάνειας"/>
          <p:cNvSpPr>
            <a:spLocks noGrp="1"/>
          </p:cNvSpPr>
          <p:nvPr>
            <p:ph type="sldNum" sz="quarter" idx="15"/>
          </p:nvPr>
        </p:nvSpPr>
        <p:spPr/>
        <p:txBody>
          <a:bodyPr/>
          <a:lstStyle>
            <a:lvl1pPr algn="ctr">
              <a:defRPr/>
            </a:lvl1pPr>
          </a:lstStyle>
          <a:p>
            <a:fld id="{2478AA12-84B3-40A8-A029-7CB20887EA2A}" type="slidenum">
              <a:rPr lang="el-GR" smtClean="0">
                <a:solidFill>
                  <a:srgbClr val="FEFAC9"/>
                </a:solidFill>
              </a:rPr>
              <a:pPr/>
              <a:t>‹#›</a:t>
            </a:fld>
            <a:endParaRPr lang="el-GR" dirty="0">
              <a:solidFill>
                <a:srgbClr val="FEFAC9"/>
              </a:solidFill>
            </a:endParaRPr>
          </a:p>
        </p:txBody>
      </p:sp>
      <p:sp>
        <p:nvSpPr>
          <p:cNvPr id="16" name="15 - Θέση υποσέλιδου"/>
          <p:cNvSpPr>
            <a:spLocks noGrp="1"/>
          </p:cNvSpPr>
          <p:nvPr>
            <p:ph type="ftr" sz="quarter" idx="16"/>
          </p:nvPr>
        </p:nvSpPr>
        <p:spPr/>
        <p:txBody>
          <a:bodyPr/>
          <a:lstStyle/>
          <a:p>
            <a:endParaRPr lang="el-GR" dirty="0">
              <a:solidFill>
                <a:srgbClr val="FEFAC9"/>
              </a:solidFill>
            </a:endParaRPr>
          </a:p>
        </p:txBody>
      </p:sp>
      <p:sp>
        <p:nvSpPr>
          <p:cNvPr id="17" name="16 - Τίτλος"/>
          <p:cNvSpPr>
            <a:spLocks noGrp="1"/>
          </p:cNvSpPr>
          <p:nvPr>
            <p:ph type="title"/>
          </p:nvPr>
        </p:nvSpPr>
        <p:spPr/>
        <p:txBody>
          <a:bodyPr rtlCol="0" anchor="b" anchorCtr="0"/>
          <a:lstStyle/>
          <a:p>
            <a:r>
              <a:rPr kumimoji="0" lang="el-GR" smtClean="0"/>
              <a:t>Kλικ για επεξεργασία του τίτλου</a:t>
            </a:r>
            <a:endParaRPr kumimoji="0" lang="en-US"/>
          </a:p>
        </p:txBody>
      </p:sp>
    </p:spTree>
    <p:extLst>
      <p:ext uri="{BB962C8B-B14F-4D97-AF65-F5344CB8AC3E}">
        <p14:creationId xmlns:p14="http://schemas.microsoft.com/office/powerpoint/2010/main" val="205342436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4" name="3 - Θέση ημερομηνίας"/>
          <p:cNvSpPr>
            <a:spLocks noGrp="1"/>
          </p:cNvSpPr>
          <p:nvPr>
            <p:ph type="dt" sz="half" idx="10"/>
          </p:nvPr>
        </p:nvSpPr>
        <p:spPr/>
        <p:txBody>
          <a:bodyPr/>
          <a:lstStyle/>
          <a:p>
            <a:fld id="{B5235DA4-1837-4ACA-8033-8E9E452DA79A}" type="datetimeFigureOut">
              <a:rPr lang="el-GR" smtClean="0">
                <a:solidFill>
                  <a:srgbClr val="FEFAC9"/>
                </a:solidFill>
              </a:rPr>
              <a:pPr/>
              <a:t>24/5/2018</a:t>
            </a:fld>
            <a:endParaRPr lang="el-GR" dirty="0">
              <a:solidFill>
                <a:srgbClr val="FEFAC9"/>
              </a:solidFill>
            </a:endParaRPr>
          </a:p>
        </p:txBody>
      </p:sp>
      <p:sp>
        <p:nvSpPr>
          <p:cNvPr id="5" name="4 - Θέση υποσέλιδου"/>
          <p:cNvSpPr>
            <a:spLocks noGrp="1"/>
          </p:cNvSpPr>
          <p:nvPr>
            <p:ph type="ftr" sz="quarter" idx="11"/>
          </p:nvPr>
        </p:nvSpPr>
        <p:spPr/>
        <p:txBody>
          <a:bodyPr/>
          <a:lstStyle/>
          <a:p>
            <a:endParaRPr lang="el-GR" dirty="0">
              <a:solidFill>
                <a:srgbClr val="FEFAC9"/>
              </a:solidFill>
            </a:endParaRPr>
          </a:p>
        </p:txBody>
      </p:sp>
      <p:sp>
        <p:nvSpPr>
          <p:cNvPr id="6" name="5 - Θέση αριθμού διαφάνειας"/>
          <p:cNvSpPr>
            <a:spLocks noGrp="1"/>
          </p:cNvSpPr>
          <p:nvPr>
            <p:ph type="sldNum" sz="quarter" idx="12"/>
          </p:nvPr>
        </p:nvSpPr>
        <p:spPr/>
        <p:txBody>
          <a:bodyPr/>
          <a:lstStyle/>
          <a:p>
            <a:fld id="{2478AA12-84B3-40A8-A029-7CB20887EA2A}" type="slidenum">
              <a:rPr lang="el-GR" smtClean="0">
                <a:solidFill>
                  <a:srgbClr val="FEFAC9"/>
                </a:solidFill>
              </a:rPr>
              <a:pPr/>
              <a:t>‹#›</a:t>
            </a:fld>
            <a:endParaRPr lang="el-GR" dirty="0">
              <a:solidFill>
                <a:srgbClr val="FEFAC9"/>
              </a:solidFill>
            </a:endParaRPr>
          </a:p>
        </p:txBody>
      </p:sp>
      <p:sp>
        <p:nvSpPr>
          <p:cNvPr id="2" name="1 - Τίτλος"/>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l-GR" smtClean="0"/>
              <a:t>Kλικ για επεξεργασία των στυλ του υποδείγματος</a:t>
            </a:r>
          </a:p>
        </p:txBody>
      </p:sp>
      <p:cxnSp>
        <p:nvCxnSpPr>
          <p:cNvPr id="7" name="6 - Ευθεία γραμμή σύνδεσης"/>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599869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B5235DA4-1837-4ACA-8033-8E9E452DA79A}" type="datetimeFigureOut">
              <a:rPr lang="el-GR" smtClean="0">
                <a:solidFill>
                  <a:srgbClr val="FEFAC9"/>
                </a:solidFill>
              </a:rPr>
              <a:pPr/>
              <a:t>24/5/2018</a:t>
            </a:fld>
            <a:endParaRPr lang="el-GR" dirty="0">
              <a:solidFill>
                <a:srgbClr val="FEFAC9"/>
              </a:solidFill>
            </a:endParaRPr>
          </a:p>
        </p:txBody>
      </p:sp>
      <p:sp>
        <p:nvSpPr>
          <p:cNvPr id="3" name="2 - Θέση υποσέλιδου"/>
          <p:cNvSpPr>
            <a:spLocks noGrp="1"/>
          </p:cNvSpPr>
          <p:nvPr>
            <p:ph type="ftr" sz="quarter" idx="11"/>
          </p:nvPr>
        </p:nvSpPr>
        <p:spPr/>
        <p:txBody>
          <a:bodyPr/>
          <a:lstStyle/>
          <a:p>
            <a:endParaRPr lang="el-GR" dirty="0">
              <a:solidFill>
                <a:srgbClr val="FEFAC9"/>
              </a:solidFill>
            </a:endParaRPr>
          </a:p>
        </p:txBody>
      </p:sp>
      <p:sp>
        <p:nvSpPr>
          <p:cNvPr id="4" name="3 - Θέση αριθμού διαφάνειας"/>
          <p:cNvSpPr>
            <a:spLocks noGrp="1"/>
          </p:cNvSpPr>
          <p:nvPr>
            <p:ph type="sldNum" sz="quarter" idx="12"/>
          </p:nvPr>
        </p:nvSpPr>
        <p:spPr/>
        <p:txBody>
          <a:bodyPr/>
          <a:lstStyle/>
          <a:p>
            <a:fld id="{2478AA12-84B3-40A8-A029-7CB20887EA2A}" type="slidenum">
              <a:rPr lang="el-GR" smtClean="0">
                <a:solidFill>
                  <a:srgbClr val="FEFAC9"/>
                </a:solidFill>
              </a:rPr>
              <a:pPr/>
              <a:t>‹#›</a:t>
            </a:fld>
            <a:endParaRPr lang="el-GR" dirty="0">
              <a:solidFill>
                <a:srgbClr val="FEFAC9"/>
              </a:solidFill>
            </a:endParaRPr>
          </a:p>
        </p:txBody>
      </p:sp>
    </p:spTree>
    <p:extLst>
      <p:ext uri="{BB962C8B-B14F-4D97-AF65-F5344CB8AC3E}">
        <p14:creationId xmlns:p14="http://schemas.microsoft.com/office/powerpoint/2010/main" val="133236652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5" name="4 - Θέση ημερομηνίας"/>
          <p:cNvSpPr>
            <a:spLocks noGrp="1"/>
          </p:cNvSpPr>
          <p:nvPr>
            <p:ph type="dt" sz="half" idx="10"/>
          </p:nvPr>
        </p:nvSpPr>
        <p:spPr/>
        <p:txBody>
          <a:bodyPr/>
          <a:lstStyle/>
          <a:p>
            <a:fld id="{B5235DA4-1837-4ACA-8033-8E9E452DA79A}" type="datetimeFigureOut">
              <a:rPr lang="el-GR" smtClean="0">
                <a:solidFill>
                  <a:srgbClr val="FEFAC9"/>
                </a:solidFill>
              </a:rPr>
              <a:pPr/>
              <a:t>24/5/2018</a:t>
            </a:fld>
            <a:endParaRPr lang="el-GR" dirty="0">
              <a:solidFill>
                <a:srgbClr val="FEFAC9"/>
              </a:solidFill>
            </a:endParaRPr>
          </a:p>
        </p:txBody>
      </p:sp>
      <p:sp>
        <p:nvSpPr>
          <p:cNvPr id="6" name="5 - Θέση υποσέλιδου"/>
          <p:cNvSpPr>
            <a:spLocks noGrp="1"/>
          </p:cNvSpPr>
          <p:nvPr>
            <p:ph type="ftr" sz="quarter" idx="11"/>
          </p:nvPr>
        </p:nvSpPr>
        <p:spPr/>
        <p:txBody>
          <a:bodyPr/>
          <a:lstStyle/>
          <a:p>
            <a:endParaRPr lang="el-GR" dirty="0">
              <a:solidFill>
                <a:srgbClr val="FEFAC9"/>
              </a:solidFill>
            </a:endParaRPr>
          </a:p>
        </p:txBody>
      </p:sp>
      <p:sp>
        <p:nvSpPr>
          <p:cNvPr id="7" name="6 - Θέση αριθμού διαφάνειας"/>
          <p:cNvSpPr>
            <a:spLocks noGrp="1"/>
          </p:cNvSpPr>
          <p:nvPr>
            <p:ph type="sldNum" sz="quarter" idx="12"/>
          </p:nvPr>
        </p:nvSpPr>
        <p:spPr/>
        <p:txBody>
          <a:bodyPr/>
          <a:lstStyle/>
          <a:p>
            <a:fld id="{2478AA12-84B3-40A8-A029-7CB20887EA2A}" type="slidenum">
              <a:rPr lang="el-GR" smtClean="0">
                <a:solidFill>
                  <a:srgbClr val="FEFAC9"/>
                </a:solidFill>
              </a:rPr>
              <a:pPr/>
              <a:t>‹#›</a:t>
            </a:fld>
            <a:endParaRPr lang="el-GR" dirty="0">
              <a:solidFill>
                <a:srgbClr val="FEFAC9"/>
              </a:solidFill>
            </a:endParaRPr>
          </a:p>
        </p:txBody>
      </p:sp>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11" name="10 - Θέση περιεχομένου"/>
          <p:cNvSpPr>
            <a:spLocks noGrp="1"/>
          </p:cNvSpPr>
          <p:nvPr>
            <p:ph sz="half" idx="1"/>
          </p:nvPr>
        </p:nvSpPr>
        <p:spPr>
          <a:xfrm>
            <a:off x="457200" y="1524000"/>
            <a:ext cx="4059936" cy="45720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3" name="12 - Θέση περιεχομένου"/>
          <p:cNvSpPr>
            <a:spLocks noGrp="1"/>
          </p:cNvSpPr>
          <p:nvPr>
            <p:ph sz="half" idx="2"/>
          </p:nvPr>
        </p:nvSpPr>
        <p:spPr>
          <a:xfrm>
            <a:off x="4648200" y="1524000"/>
            <a:ext cx="4059936" cy="45720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Tree>
    <p:extLst>
      <p:ext uri="{BB962C8B-B14F-4D97-AF65-F5344CB8AC3E}">
        <p14:creationId xmlns:p14="http://schemas.microsoft.com/office/powerpoint/2010/main" val="420695994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9" name="8 - Θέση αριθμού διαφάνειας"/>
          <p:cNvSpPr>
            <a:spLocks noGrp="1"/>
          </p:cNvSpPr>
          <p:nvPr>
            <p:ph type="sldNum" sz="quarter" idx="12"/>
          </p:nvPr>
        </p:nvSpPr>
        <p:spPr/>
        <p:txBody>
          <a:bodyPr/>
          <a:lstStyle/>
          <a:p>
            <a:fld id="{2478AA12-84B3-40A8-A029-7CB20887EA2A}" type="slidenum">
              <a:rPr lang="el-GR" smtClean="0">
                <a:solidFill>
                  <a:srgbClr val="FEFAC9"/>
                </a:solidFill>
              </a:rPr>
              <a:pPr/>
              <a:t>‹#›</a:t>
            </a:fld>
            <a:endParaRPr lang="el-GR" dirty="0">
              <a:solidFill>
                <a:srgbClr val="FEFAC9"/>
              </a:solidFill>
            </a:endParaRPr>
          </a:p>
        </p:txBody>
      </p:sp>
      <p:sp>
        <p:nvSpPr>
          <p:cNvPr id="8" name="7 - Θέση υποσέλιδου"/>
          <p:cNvSpPr>
            <a:spLocks noGrp="1"/>
          </p:cNvSpPr>
          <p:nvPr>
            <p:ph type="ftr" sz="quarter" idx="11"/>
          </p:nvPr>
        </p:nvSpPr>
        <p:spPr/>
        <p:txBody>
          <a:bodyPr/>
          <a:lstStyle/>
          <a:p>
            <a:endParaRPr lang="el-GR" dirty="0">
              <a:solidFill>
                <a:srgbClr val="FEFAC9"/>
              </a:solidFill>
            </a:endParaRPr>
          </a:p>
        </p:txBody>
      </p:sp>
      <p:sp>
        <p:nvSpPr>
          <p:cNvPr id="7" name="6 - Θέση ημερομηνίας"/>
          <p:cNvSpPr>
            <a:spLocks noGrp="1"/>
          </p:cNvSpPr>
          <p:nvPr>
            <p:ph type="dt" sz="half" idx="10"/>
          </p:nvPr>
        </p:nvSpPr>
        <p:spPr/>
        <p:txBody>
          <a:bodyPr/>
          <a:lstStyle/>
          <a:p>
            <a:fld id="{B5235DA4-1837-4ACA-8033-8E9E452DA79A}" type="datetimeFigureOut">
              <a:rPr lang="el-GR" smtClean="0">
                <a:solidFill>
                  <a:srgbClr val="FEFAC9"/>
                </a:solidFill>
              </a:rPr>
              <a:pPr/>
              <a:t>24/5/2018</a:t>
            </a:fld>
            <a:endParaRPr lang="el-GR" dirty="0">
              <a:solidFill>
                <a:srgbClr val="FEFAC9"/>
              </a:solidFill>
            </a:endParaRPr>
          </a:p>
        </p:txBody>
      </p:sp>
      <p:sp>
        <p:nvSpPr>
          <p:cNvPr id="3" name="2 - Θέση κειμένου"/>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32" name="31 - Θέση περιεχομένου"/>
          <p:cNvSpPr>
            <a:spLocks noGrp="1"/>
          </p:cNvSpPr>
          <p:nvPr>
            <p:ph sz="half" idx="2"/>
          </p:nvPr>
        </p:nvSpPr>
        <p:spPr>
          <a:xfrm>
            <a:off x="457200" y="2201896"/>
            <a:ext cx="4038600" cy="3913632"/>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34" name="33 - Θέση περιεχομένου"/>
          <p:cNvSpPr>
            <a:spLocks noGrp="1"/>
          </p:cNvSpPr>
          <p:nvPr>
            <p:ph sz="quarter" idx="4"/>
          </p:nvPr>
        </p:nvSpPr>
        <p:spPr>
          <a:xfrm>
            <a:off x="4649788" y="2201896"/>
            <a:ext cx="4038600" cy="3913632"/>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2" name="1 - Τίτλος"/>
          <p:cNvSpPr>
            <a:spLocks noGrp="1"/>
          </p:cNvSpPr>
          <p:nvPr>
            <p:ph type="title"/>
          </p:nvPr>
        </p:nvSpPr>
        <p:spPr>
          <a:xfrm>
            <a:off x="457200" y="155448"/>
            <a:ext cx="8229600" cy="1143000"/>
          </a:xfrm>
        </p:spPr>
        <p:txBody>
          <a:bodyPr anchor="b" anchorCtr="0"/>
          <a:lstStyle>
            <a:lvl1pPr>
              <a:defRPr/>
            </a:lvl1pPr>
          </a:lstStyle>
          <a:p>
            <a:r>
              <a:rPr kumimoji="0" lang="el-GR" smtClean="0"/>
              <a:t>Kλικ για επεξεργασία του τίτλου</a:t>
            </a:r>
            <a:endParaRPr kumimoji="0" lang="en-US"/>
          </a:p>
        </p:txBody>
      </p:sp>
      <p:sp>
        <p:nvSpPr>
          <p:cNvPr id="12" name="11 - Θέση κειμένου"/>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cxnSp>
        <p:nvCxnSpPr>
          <p:cNvPr id="10" name="9 - Ευθεία γραμμή σύνδεσης"/>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16 - Ευθεία γραμμή σύνδεσης"/>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031634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3" name="2 - Θέση ημερομηνίας"/>
          <p:cNvSpPr>
            <a:spLocks noGrp="1"/>
          </p:cNvSpPr>
          <p:nvPr>
            <p:ph type="dt" sz="half" idx="10"/>
          </p:nvPr>
        </p:nvSpPr>
        <p:spPr/>
        <p:txBody>
          <a:bodyPr/>
          <a:lstStyle/>
          <a:p>
            <a:fld id="{B5235DA4-1837-4ACA-8033-8E9E452DA79A}" type="datetimeFigureOut">
              <a:rPr lang="el-GR" smtClean="0">
                <a:solidFill>
                  <a:srgbClr val="FEFAC9"/>
                </a:solidFill>
              </a:rPr>
              <a:pPr/>
              <a:t>24/5/2018</a:t>
            </a:fld>
            <a:endParaRPr lang="el-GR" dirty="0">
              <a:solidFill>
                <a:srgbClr val="FEFAC9"/>
              </a:solidFill>
            </a:endParaRPr>
          </a:p>
        </p:txBody>
      </p:sp>
      <p:sp>
        <p:nvSpPr>
          <p:cNvPr id="4" name="3 - Θέση υποσέλιδου"/>
          <p:cNvSpPr>
            <a:spLocks noGrp="1"/>
          </p:cNvSpPr>
          <p:nvPr>
            <p:ph type="ftr" sz="quarter" idx="11"/>
          </p:nvPr>
        </p:nvSpPr>
        <p:spPr/>
        <p:txBody>
          <a:bodyPr/>
          <a:lstStyle/>
          <a:p>
            <a:endParaRPr lang="el-GR" dirty="0">
              <a:solidFill>
                <a:srgbClr val="FEFAC9"/>
              </a:solidFill>
            </a:endParaRPr>
          </a:p>
        </p:txBody>
      </p:sp>
      <p:sp>
        <p:nvSpPr>
          <p:cNvPr id="5" name="4 - Θέση αριθμού διαφάνειας"/>
          <p:cNvSpPr>
            <a:spLocks noGrp="1"/>
          </p:cNvSpPr>
          <p:nvPr>
            <p:ph type="sldNum" sz="quarter" idx="12"/>
          </p:nvPr>
        </p:nvSpPr>
        <p:spPr/>
        <p:txBody>
          <a:bodyPr/>
          <a:lstStyle/>
          <a:p>
            <a:fld id="{2478AA12-84B3-40A8-A029-7CB20887EA2A}" type="slidenum">
              <a:rPr lang="el-GR" smtClean="0">
                <a:solidFill>
                  <a:srgbClr val="FEFAC9"/>
                </a:solidFill>
              </a:rPr>
              <a:pPr/>
              <a:t>‹#›</a:t>
            </a:fld>
            <a:endParaRPr lang="el-GR" dirty="0">
              <a:solidFill>
                <a:srgbClr val="FEFAC9"/>
              </a:solidFill>
            </a:endParaRPr>
          </a:p>
        </p:txBody>
      </p:sp>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Tree>
    <p:extLst>
      <p:ext uri="{BB962C8B-B14F-4D97-AF65-F5344CB8AC3E}">
        <p14:creationId xmlns:p14="http://schemas.microsoft.com/office/powerpoint/2010/main" val="135643653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B5235DA4-1837-4ACA-8033-8E9E452DA79A}" type="datetimeFigureOut">
              <a:rPr lang="el-GR" smtClean="0">
                <a:solidFill>
                  <a:srgbClr val="FEFAC9"/>
                </a:solidFill>
              </a:rPr>
              <a:pPr/>
              <a:t>24/5/2018</a:t>
            </a:fld>
            <a:endParaRPr lang="el-GR" dirty="0">
              <a:solidFill>
                <a:srgbClr val="FEFAC9"/>
              </a:solidFill>
            </a:endParaRPr>
          </a:p>
        </p:txBody>
      </p:sp>
      <p:sp>
        <p:nvSpPr>
          <p:cNvPr id="3" name="2 - Θέση υποσέλιδου"/>
          <p:cNvSpPr>
            <a:spLocks noGrp="1"/>
          </p:cNvSpPr>
          <p:nvPr>
            <p:ph type="ftr" sz="quarter" idx="11"/>
          </p:nvPr>
        </p:nvSpPr>
        <p:spPr/>
        <p:txBody>
          <a:bodyPr/>
          <a:lstStyle/>
          <a:p>
            <a:endParaRPr lang="el-GR" dirty="0">
              <a:solidFill>
                <a:srgbClr val="FEFAC9"/>
              </a:solidFill>
            </a:endParaRPr>
          </a:p>
        </p:txBody>
      </p:sp>
      <p:sp>
        <p:nvSpPr>
          <p:cNvPr id="4" name="3 - Θέση αριθμού διαφάνειας"/>
          <p:cNvSpPr>
            <a:spLocks noGrp="1"/>
          </p:cNvSpPr>
          <p:nvPr>
            <p:ph type="sldNum" sz="quarter" idx="12"/>
          </p:nvPr>
        </p:nvSpPr>
        <p:spPr/>
        <p:txBody>
          <a:bodyPr/>
          <a:lstStyle/>
          <a:p>
            <a:fld id="{2478AA12-84B3-40A8-A029-7CB20887EA2A}" type="slidenum">
              <a:rPr lang="el-GR" smtClean="0">
                <a:solidFill>
                  <a:srgbClr val="FEFAC9"/>
                </a:solidFill>
              </a:rPr>
              <a:pPr/>
              <a:t>‹#›</a:t>
            </a:fld>
            <a:endParaRPr lang="el-GR" dirty="0">
              <a:solidFill>
                <a:srgbClr val="FEFAC9"/>
              </a:solidFill>
            </a:endParaRPr>
          </a:p>
        </p:txBody>
      </p:sp>
    </p:spTree>
    <p:extLst>
      <p:ext uri="{BB962C8B-B14F-4D97-AF65-F5344CB8AC3E}">
        <p14:creationId xmlns:p14="http://schemas.microsoft.com/office/powerpoint/2010/main" val="305928882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spTree>
      <p:nvGrpSpPr>
        <p:cNvPr id="1" name=""/>
        <p:cNvGrpSpPr/>
        <p:nvPr/>
      </p:nvGrpSpPr>
      <p:grpSpPr>
        <a:xfrm>
          <a:off x="0" y="0"/>
          <a:ext cx="0" cy="0"/>
          <a:chOff x="0" y="0"/>
          <a:chExt cx="0" cy="0"/>
        </a:xfrm>
      </p:grpSpPr>
      <p:sp>
        <p:nvSpPr>
          <p:cNvPr id="29" name="28 - Θέση περιεχομένου"/>
          <p:cNvSpPr>
            <a:spLocks noGrp="1"/>
          </p:cNvSpPr>
          <p:nvPr>
            <p:ph sz="quarter" idx="1"/>
          </p:nvPr>
        </p:nvSpPr>
        <p:spPr>
          <a:xfrm>
            <a:off x="457200" y="457200"/>
            <a:ext cx="6248400" cy="57150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3" name="2 - Θέση κειμένου"/>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l-GR" smtClean="0"/>
              <a:t>Kλικ για επεξεργασία των στυλ του υποδείγματος</a:t>
            </a:r>
          </a:p>
        </p:txBody>
      </p:sp>
      <p:sp>
        <p:nvSpPr>
          <p:cNvPr id="31" name="30 - Τίτλος"/>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l-GR" smtClean="0"/>
              <a:t>Kλικ για επεξεργασία του τίτλου</a:t>
            </a:r>
            <a:endParaRPr kumimoji="0" lang="en-US"/>
          </a:p>
        </p:txBody>
      </p:sp>
      <p:sp>
        <p:nvSpPr>
          <p:cNvPr id="8" name="7 - Θέση ημερομηνίας"/>
          <p:cNvSpPr>
            <a:spLocks noGrp="1"/>
          </p:cNvSpPr>
          <p:nvPr>
            <p:ph type="dt" sz="half" idx="14"/>
          </p:nvPr>
        </p:nvSpPr>
        <p:spPr/>
        <p:txBody>
          <a:bodyPr/>
          <a:lstStyle/>
          <a:p>
            <a:fld id="{B5235DA4-1837-4ACA-8033-8E9E452DA79A}" type="datetimeFigureOut">
              <a:rPr lang="el-GR" smtClean="0">
                <a:solidFill>
                  <a:srgbClr val="FEFAC9"/>
                </a:solidFill>
              </a:rPr>
              <a:pPr/>
              <a:t>24/5/2018</a:t>
            </a:fld>
            <a:endParaRPr lang="el-GR" dirty="0">
              <a:solidFill>
                <a:srgbClr val="FEFAC9"/>
              </a:solidFill>
            </a:endParaRPr>
          </a:p>
        </p:txBody>
      </p:sp>
      <p:sp>
        <p:nvSpPr>
          <p:cNvPr id="9" name="8 - Θέση αριθμού διαφάνειας"/>
          <p:cNvSpPr>
            <a:spLocks noGrp="1"/>
          </p:cNvSpPr>
          <p:nvPr>
            <p:ph type="sldNum" sz="quarter" idx="15"/>
          </p:nvPr>
        </p:nvSpPr>
        <p:spPr/>
        <p:txBody>
          <a:bodyPr/>
          <a:lstStyle/>
          <a:p>
            <a:fld id="{2478AA12-84B3-40A8-A029-7CB20887EA2A}" type="slidenum">
              <a:rPr lang="el-GR" smtClean="0">
                <a:solidFill>
                  <a:srgbClr val="FEFAC9"/>
                </a:solidFill>
              </a:rPr>
              <a:pPr/>
              <a:t>‹#›</a:t>
            </a:fld>
            <a:endParaRPr lang="el-GR" dirty="0">
              <a:solidFill>
                <a:srgbClr val="FEFAC9"/>
              </a:solidFill>
            </a:endParaRPr>
          </a:p>
        </p:txBody>
      </p:sp>
      <p:sp>
        <p:nvSpPr>
          <p:cNvPr id="10" name="9 - Θέση υποσέλιδου"/>
          <p:cNvSpPr>
            <a:spLocks noGrp="1"/>
          </p:cNvSpPr>
          <p:nvPr>
            <p:ph type="ftr" sz="quarter" idx="16"/>
          </p:nvPr>
        </p:nvSpPr>
        <p:spPr/>
        <p:txBody>
          <a:bodyPr/>
          <a:lstStyle/>
          <a:p>
            <a:endParaRPr lang="el-GR" dirty="0">
              <a:solidFill>
                <a:srgbClr val="FEFAC9"/>
              </a:solidFill>
            </a:endParaRPr>
          </a:p>
        </p:txBody>
      </p:sp>
    </p:spTree>
    <p:extLst>
      <p:ext uri="{BB962C8B-B14F-4D97-AF65-F5344CB8AC3E}">
        <p14:creationId xmlns:p14="http://schemas.microsoft.com/office/powerpoint/2010/main" val="23314969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l-GR" smtClean="0"/>
              <a:t>Kλικ για επεξεργασία του τίτλου</a:t>
            </a:r>
            <a:endParaRPr kumimoji="0" lang="en-US"/>
          </a:p>
        </p:txBody>
      </p:sp>
      <p:sp>
        <p:nvSpPr>
          <p:cNvPr id="3" name="2 - Θέση εικόνας"/>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l-GR" dirty="0" smtClean="0"/>
              <a:t>Κάντε κλικ στο εικονίδιο για να προσθέσετε μια εικόνα</a:t>
            </a:r>
            <a:endParaRPr kumimoji="0" lang="en-US" dirty="0"/>
          </a:p>
        </p:txBody>
      </p:sp>
      <p:sp>
        <p:nvSpPr>
          <p:cNvPr id="4" name="3 - Θέση κειμένου"/>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l-GR" smtClean="0"/>
              <a:t>Kλικ για επεξεργασία των στυλ του υποδείγματος</a:t>
            </a:r>
          </a:p>
        </p:txBody>
      </p:sp>
      <p:sp>
        <p:nvSpPr>
          <p:cNvPr id="8" name="7 - Θέση ημερομηνίας"/>
          <p:cNvSpPr>
            <a:spLocks noGrp="1"/>
          </p:cNvSpPr>
          <p:nvPr>
            <p:ph type="dt" sz="half" idx="10"/>
          </p:nvPr>
        </p:nvSpPr>
        <p:spPr/>
        <p:txBody>
          <a:bodyPr/>
          <a:lstStyle/>
          <a:p>
            <a:fld id="{B5235DA4-1837-4ACA-8033-8E9E452DA79A}" type="datetimeFigureOut">
              <a:rPr lang="el-GR" smtClean="0">
                <a:solidFill>
                  <a:srgbClr val="FEFAC9"/>
                </a:solidFill>
              </a:rPr>
              <a:pPr/>
              <a:t>24/5/2018</a:t>
            </a:fld>
            <a:endParaRPr lang="el-GR" dirty="0">
              <a:solidFill>
                <a:srgbClr val="FEFAC9"/>
              </a:solidFill>
            </a:endParaRPr>
          </a:p>
        </p:txBody>
      </p:sp>
      <p:sp>
        <p:nvSpPr>
          <p:cNvPr id="9" name="8 - Θέση αριθμού διαφάνειας"/>
          <p:cNvSpPr>
            <a:spLocks noGrp="1"/>
          </p:cNvSpPr>
          <p:nvPr>
            <p:ph type="sldNum" sz="quarter" idx="11"/>
          </p:nvPr>
        </p:nvSpPr>
        <p:spPr/>
        <p:txBody>
          <a:bodyPr/>
          <a:lstStyle/>
          <a:p>
            <a:fld id="{2478AA12-84B3-40A8-A029-7CB20887EA2A}" type="slidenum">
              <a:rPr lang="el-GR" smtClean="0">
                <a:solidFill>
                  <a:srgbClr val="FEFAC9"/>
                </a:solidFill>
              </a:rPr>
              <a:pPr/>
              <a:t>‹#›</a:t>
            </a:fld>
            <a:endParaRPr lang="el-GR" dirty="0">
              <a:solidFill>
                <a:srgbClr val="FEFAC9"/>
              </a:solidFill>
            </a:endParaRPr>
          </a:p>
        </p:txBody>
      </p:sp>
      <p:sp>
        <p:nvSpPr>
          <p:cNvPr id="10" name="9 - Θέση υποσέλιδου"/>
          <p:cNvSpPr>
            <a:spLocks noGrp="1"/>
          </p:cNvSpPr>
          <p:nvPr>
            <p:ph type="ftr" sz="quarter" idx="12"/>
          </p:nvPr>
        </p:nvSpPr>
        <p:spPr/>
        <p:txBody>
          <a:bodyPr/>
          <a:lstStyle/>
          <a:p>
            <a:endParaRPr lang="el-GR" dirty="0">
              <a:solidFill>
                <a:srgbClr val="FEFAC9"/>
              </a:solidFill>
            </a:endParaRPr>
          </a:p>
        </p:txBody>
      </p:sp>
    </p:spTree>
    <p:extLst>
      <p:ext uri="{BB962C8B-B14F-4D97-AF65-F5344CB8AC3E}">
        <p14:creationId xmlns:p14="http://schemas.microsoft.com/office/powerpoint/2010/main" val="271378028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B5235DA4-1837-4ACA-8033-8E9E452DA79A}" type="datetimeFigureOut">
              <a:rPr lang="el-GR" smtClean="0">
                <a:solidFill>
                  <a:srgbClr val="FEFAC9"/>
                </a:solidFill>
              </a:rPr>
              <a:pPr/>
              <a:t>24/5/2018</a:t>
            </a:fld>
            <a:endParaRPr lang="el-GR" dirty="0">
              <a:solidFill>
                <a:srgbClr val="FEFAC9"/>
              </a:solidFill>
            </a:endParaRPr>
          </a:p>
        </p:txBody>
      </p:sp>
      <p:sp>
        <p:nvSpPr>
          <p:cNvPr id="5" name="4 - Θέση υποσέλιδου"/>
          <p:cNvSpPr>
            <a:spLocks noGrp="1"/>
          </p:cNvSpPr>
          <p:nvPr>
            <p:ph type="ftr" sz="quarter" idx="11"/>
          </p:nvPr>
        </p:nvSpPr>
        <p:spPr/>
        <p:txBody>
          <a:bodyPr/>
          <a:lstStyle/>
          <a:p>
            <a:endParaRPr lang="el-GR" dirty="0">
              <a:solidFill>
                <a:srgbClr val="FEFAC9"/>
              </a:solidFill>
            </a:endParaRPr>
          </a:p>
        </p:txBody>
      </p:sp>
      <p:sp>
        <p:nvSpPr>
          <p:cNvPr id="6" name="5 - Θέση αριθμού διαφάνειας"/>
          <p:cNvSpPr>
            <a:spLocks noGrp="1"/>
          </p:cNvSpPr>
          <p:nvPr>
            <p:ph type="sldNum" sz="quarter" idx="12"/>
          </p:nvPr>
        </p:nvSpPr>
        <p:spPr/>
        <p:txBody>
          <a:bodyPr/>
          <a:lstStyle/>
          <a:p>
            <a:fld id="{2478AA12-84B3-40A8-A029-7CB20887EA2A}" type="slidenum">
              <a:rPr lang="el-GR" smtClean="0">
                <a:solidFill>
                  <a:srgbClr val="FEFAC9"/>
                </a:solidFill>
              </a:rPr>
              <a:pPr/>
              <a:t>‹#›</a:t>
            </a:fld>
            <a:endParaRPr lang="el-GR" dirty="0">
              <a:solidFill>
                <a:srgbClr val="FEFAC9"/>
              </a:solidFill>
            </a:endParaRPr>
          </a:p>
        </p:txBody>
      </p:sp>
    </p:spTree>
    <p:extLst>
      <p:ext uri="{BB962C8B-B14F-4D97-AF65-F5344CB8AC3E}">
        <p14:creationId xmlns:p14="http://schemas.microsoft.com/office/powerpoint/2010/main" val="411584797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B5235DA4-1837-4ACA-8033-8E9E452DA79A}" type="datetimeFigureOut">
              <a:rPr lang="el-GR" smtClean="0">
                <a:solidFill>
                  <a:srgbClr val="FEFAC9"/>
                </a:solidFill>
              </a:rPr>
              <a:pPr/>
              <a:t>24/5/2018</a:t>
            </a:fld>
            <a:endParaRPr lang="el-GR" dirty="0">
              <a:solidFill>
                <a:srgbClr val="FEFAC9"/>
              </a:solidFill>
            </a:endParaRPr>
          </a:p>
        </p:txBody>
      </p:sp>
      <p:sp>
        <p:nvSpPr>
          <p:cNvPr id="5" name="4 - Θέση υποσέλιδου"/>
          <p:cNvSpPr>
            <a:spLocks noGrp="1"/>
          </p:cNvSpPr>
          <p:nvPr>
            <p:ph type="ftr" sz="quarter" idx="11"/>
          </p:nvPr>
        </p:nvSpPr>
        <p:spPr/>
        <p:txBody>
          <a:bodyPr/>
          <a:lstStyle/>
          <a:p>
            <a:endParaRPr lang="el-GR" dirty="0">
              <a:solidFill>
                <a:srgbClr val="FEFAC9"/>
              </a:solidFill>
            </a:endParaRPr>
          </a:p>
        </p:txBody>
      </p:sp>
      <p:sp>
        <p:nvSpPr>
          <p:cNvPr id="6" name="5 - Θέση αριθμού διαφάνειας"/>
          <p:cNvSpPr>
            <a:spLocks noGrp="1"/>
          </p:cNvSpPr>
          <p:nvPr>
            <p:ph type="sldNum" sz="quarter" idx="12"/>
          </p:nvPr>
        </p:nvSpPr>
        <p:spPr/>
        <p:txBody>
          <a:bodyPr/>
          <a:lstStyle/>
          <a:p>
            <a:fld id="{2478AA12-84B3-40A8-A029-7CB20887EA2A}" type="slidenum">
              <a:rPr lang="el-GR" smtClean="0">
                <a:solidFill>
                  <a:srgbClr val="FEFAC9"/>
                </a:solidFill>
              </a:rPr>
              <a:pPr/>
              <a:t>‹#›</a:t>
            </a:fld>
            <a:endParaRPr lang="el-GR" dirty="0">
              <a:solidFill>
                <a:srgbClr val="FEFAC9"/>
              </a:solidFill>
            </a:endParaRPr>
          </a:p>
        </p:txBody>
      </p:sp>
    </p:spTree>
    <p:extLst>
      <p:ext uri="{BB962C8B-B14F-4D97-AF65-F5344CB8AC3E}">
        <p14:creationId xmlns:p14="http://schemas.microsoft.com/office/powerpoint/2010/main" val="18439146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spTree>
      <p:nvGrpSpPr>
        <p:cNvPr id="1" name=""/>
        <p:cNvGrpSpPr/>
        <p:nvPr/>
      </p:nvGrpSpPr>
      <p:grpSpPr>
        <a:xfrm>
          <a:off x="0" y="0"/>
          <a:ext cx="0" cy="0"/>
          <a:chOff x="0" y="0"/>
          <a:chExt cx="0" cy="0"/>
        </a:xfrm>
      </p:grpSpPr>
      <p:sp>
        <p:nvSpPr>
          <p:cNvPr id="29" name="28 - Θέση περιεχομένου"/>
          <p:cNvSpPr>
            <a:spLocks noGrp="1"/>
          </p:cNvSpPr>
          <p:nvPr>
            <p:ph sz="quarter" idx="1"/>
          </p:nvPr>
        </p:nvSpPr>
        <p:spPr>
          <a:xfrm>
            <a:off x="457200" y="457200"/>
            <a:ext cx="6248400" cy="57150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3" name="2 - Θέση κειμένου"/>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l-GR" smtClean="0"/>
              <a:t>Kλικ για επεξεργασία των στυλ του υποδείγματος</a:t>
            </a:r>
          </a:p>
        </p:txBody>
      </p:sp>
      <p:sp>
        <p:nvSpPr>
          <p:cNvPr id="31" name="30 - Τίτλος"/>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l-GR" smtClean="0"/>
              <a:t>Kλικ για επεξεργασία του τίτλου</a:t>
            </a:r>
            <a:endParaRPr kumimoji="0" lang="en-US"/>
          </a:p>
        </p:txBody>
      </p:sp>
      <p:sp>
        <p:nvSpPr>
          <p:cNvPr id="8" name="7 - Θέση ημερομηνίας"/>
          <p:cNvSpPr>
            <a:spLocks noGrp="1"/>
          </p:cNvSpPr>
          <p:nvPr>
            <p:ph type="dt" sz="half" idx="14"/>
          </p:nvPr>
        </p:nvSpPr>
        <p:spPr/>
        <p:txBody>
          <a:bodyPr/>
          <a:lstStyle/>
          <a:p>
            <a:fld id="{B5235DA4-1837-4ACA-8033-8E9E452DA79A}" type="datetimeFigureOut">
              <a:rPr lang="el-GR" smtClean="0">
                <a:solidFill>
                  <a:srgbClr val="FEFAC9"/>
                </a:solidFill>
              </a:rPr>
              <a:pPr/>
              <a:t>24/5/2018</a:t>
            </a:fld>
            <a:endParaRPr lang="el-GR" dirty="0">
              <a:solidFill>
                <a:srgbClr val="FEFAC9"/>
              </a:solidFill>
            </a:endParaRPr>
          </a:p>
        </p:txBody>
      </p:sp>
      <p:sp>
        <p:nvSpPr>
          <p:cNvPr id="9" name="8 - Θέση αριθμού διαφάνειας"/>
          <p:cNvSpPr>
            <a:spLocks noGrp="1"/>
          </p:cNvSpPr>
          <p:nvPr>
            <p:ph type="sldNum" sz="quarter" idx="15"/>
          </p:nvPr>
        </p:nvSpPr>
        <p:spPr/>
        <p:txBody>
          <a:bodyPr/>
          <a:lstStyle/>
          <a:p>
            <a:fld id="{2478AA12-84B3-40A8-A029-7CB20887EA2A}" type="slidenum">
              <a:rPr lang="el-GR" smtClean="0">
                <a:solidFill>
                  <a:srgbClr val="FEFAC9"/>
                </a:solidFill>
              </a:rPr>
              <a:pPr/>
              <a:t>‹#›</a:t>
            </a:fld>
            <a:endParaRPr lang="el-GR" dirty="0">
              <a:solidFill>
                <a:srgbClr val="FEFAC9"/>
              </a:solidFill>
            </a:endParaRPr>
          </a:p>
        </p:txBody>
      </p:sp>
      <p:sp>
        <p:nvSpPr>
          <p:cNvPr id="10" name="9 - Θέση υποσέλιδου"/>
          <p:cNvSpPr>
            <a:spLocks noGrp="1"/>
          </p:cNvSpPr>
          <p:nvPr>
            <p:ph type="ftr" sz="quarter" idx="16"/>
          </p:nvPr>
        </p:nvSpPr>
        <p:spPr/>
        <p:txBody>
          <a:bodyPr/>
          <a:lstStyle/>
          <a:p>
            <a:endParaRPr lang="el-GR" dirty="0">
              <a:solidFill>
                <a:srgbClr val="FEFAC9"/>
              </a:solidFill>
            </a:endParaRPr>
          </a:p>
        </p:txBody>
      </p:sp>
    </p:spTree>
    <p:extLst>
      <p:ext uri="{BB962C8B-B14F-4D97-AF65-F5344CB8AC3E}">
        <p14:creationId xmlns:p14="http://schemas.microsoft.com/office/powerpoint/2010/main" val="38867003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l-GR" smtClean="0"/>
              <a:t>Kλικ για επεξεργασία του τίτλου</a:t>
            </a:r>
            <a:endParaRPr kumimoji="0" lang="en-US"/>
          </a:p>
        </p:txBody>
      </p:sp>
      <p:sp>
        <p:nvSpPr>
          <p:cNvPr id="3" name="2 - Θέση εικόνας"/>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l-GR" dirty="0" smtClean="0"/>
              <a:t>Κάντε κλικ στο εικονίδιο για να προσθέσετε μια εικόνα</a:t>
            </a:r>
            <a:endParaRPr kumimoji="0" lang="en-US" dirty="0"/>
          </a:p>
        </p:txBody>
      </p:sp>
      <p:sp>
        <p:nvSpPr>
          <p:cNvPr id="4" name="3 - Θέση κειμένου"/>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l-GR" smtClean="0"/>
              <a:t>Kλικ για επεξεργασία των στυλ του υποδείγματος</a:t>
            </a:r>
          </a:p>
        </p:txBody>
      </p:sp>
      <p:sp>
        <p:nvSpPr>
          <p:cNvPr id="8" name="7 - Θέση ημερομηνίας"/>
          <p:cNvSpPr>
            <a:spLocks noGrp="1"/>
          </p:cNvSpPr>
          <p:nvPr>
            <p:ph type="dt" sz="half" idx="10"/>
          </p:nvPr>
        </p:nvSpPr>
        <p:spPr/>
        <p:txBody>
          <a:bodyPr/>
          <a:lstStyle/>
          <a:p>
            <a:fld id="{B5235DA4-1837-4ACA-8033-8E9E452DA79A}" type="datetimeFigureOut">
              <a:rPr lang="el-GR" smtClean="0">
                <a:solidFill>
                  <a:srgbClr val="FEFAC9"/>
                </a:solidFill>
              </a:rPr>
              <a:pPr/>
              <a:t>24/5/2018</a:t>
            </a:fld>
            <a:endParaRPr lang="el-GR" dirty="0">
              <a:solidFill>
                <a:srgbClr val="FEFAC9"/>
              </a:solidFill>
            </a:endParaRPr>
          </a:p>
        </p:txBody>
      </p:sp>
      <p:sp>
        <p:nvSpPr>
          <p:cNvPr id="9" name="8 - Θέση αριθμού διαφάνειας"/>
          <p:cNvSpPr>
            <a:spLocks noGrp="1"/>
          </p:cNvSpPr>
          <p:nvPr>
            <p:ph type="sldNum" sz="quarter" idx="11"/>
          </p:nvPr>
        </p:nvSpPr>
        <p:spPr/>
        <p:txBody>
          <a:bodyPr/>
          <a:lstStyle/>
          <a:p>
            <a:fld id="{2478AA12-84B3-40A8-A029-7CB20887EA2A}" type="slidenum">
              <a:rPr lang="el-GR" smtClean="0">
                <a:solidFill>
                  <a:srgbClr val="FEFAC9"/>
                </a:solidFill>
              </a:rPr>
              <a:pPr/>
              <a:t>‹#›</a:t>
            </a:fld>
            <a:endParaRPr lang="el-GR" dirty="0">
              <a:solidFill>
                <a:srgbClr val="FEFAC9"/>
              </a:solidFill>
            </a:endParaRPr>
          </a:p>
        </p:txBody>
      </p:sp>
      <p:sp>
        <p:nvSpPr>
          <p:cNvPr id="10" name="9 - Θέση υποσέλιδου"/>
          <p:cNvSpPr>
            <a:spLocks noGrp="1"/>
          </p:cNvSpPr>
          <p:nvPr>
            <p:ph type="ftr" sz="quarter" idx="12"/>
          </p:nvPr>
        </p:nvSpPr>
        <p:spPr/>
        <p:txBody>
          <a:bodyPr/>
          <a:lstStyle/>
          <a:p>
            <a:endParaRPr lang="el-GR" dirty="0">
              <a:solidFill>
                <a:srgbClr val="FEFAC9"/>
              </a:solidFill>
            </a:endParaRPr>
          </a:p>
        </p:txBody>
      </p:sp>
    </p:spTree>
    <p:extLst>
      <p:ext uri="{BB962C8B-B14F-4D97-AF65-F5344CB8AC3E}">
        <p14:creationId xmlns:p14="http://schemas.microsoft.com/office/powerpoint/2010/main" val="40315241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8 - Θέση κειμένου"/>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24" name="23 - Θέση ημερομηνίας"/>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B5235DA4-1837-4ACA-8033-8E9E452DA79A}" type="datetimeFigureOut">
              <a:rPr lang="el-GR" smtClean="0">
                <a:solidFill>
                  <a:srgbClr val="FEFAC9"/>
                </a:solidFill>
              </a:rPr>
              <a:pPr/>
              <a:t>24/5/2018</a:t>
            </a:fld>
            <a:endParaRPr lang="el-GR" dirty="0">
              <a:solidFill>
                <a:srgbClr val="FEFAC9"/>
              </a:solidFill>
            </a:endParaRPr>
          </a:p>
        </p:txBody>
      </p:sp>
      <p:sp>
        <p:nvSpPr>
          <p:cNvPr id="10" name="9 - Θέση υποσέλιδου"/>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el-GR" dirty="0">
              <a:solidFill>
                <a:srgbClr val="FEFAC9"/>
              </a:solidFill>
            </a:endParaRPr>
          </a:p>
        </p:txBody>
      </p:sp>
      <p:sp>
        <p:nvSpPr>
          <p:cNvPr id="22" name="21 - Θέση αριθμού διαφάνειας"/>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2478AA12-84B3-40A8-A029-7CB20887EA2A}" type="slidenum">
              <a:rPr lang="el-GR" smtClean="0">
                <a:solidFill>
                  <a:srgbClr val="FEFAC9"/>
                </a:solidFill>
              </a:rPr>
              <a:pPr/>
              <a:t>‹#›</a:t>
            </a:fld>
            <a:endParaRPr lang="el-GR" dirty="0">
              <a:solidFill>
                <a:srgbClr val="FEFAC9"/>
              </a:solidFill>
            </a:endParaRPr>
          </a:p>
        </p:txBody>
      </p:sp>
      <p:sp>
        <p:nvSpPr>
          <p:cNvPr id="5" name="4 - Θέση τίτλου"/>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l-GR" smtClean="0"/>
              <a:t>Kλικ για επεξεργασία του τίτλου</a:t>
            </a:r>
            <a:endParaRPr kumimoji="0" lang="en-US"/>
          </a:p>
        </p:txBody>
      </p:sp>
    </p:spTree>
    <p:extLst>
      <p:ext uri="{BB962C8B-B14F-4D97-AF65-F5344CB8AC3E}">
        <p14:creationId xmlns:p14="http://schemas.microsoft.com/office/powerpoint/2010/main" val="3458000679"/>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8 - Θέση κειμένου"/>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24" name="23 - Θέση ημερομηνίας"/>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B5235DA4-1837-4ACA-8033-8E9E452DA79A}" type="datetimeFigureOut">
              <a:rPr lang="el-GR" smtClean="0">
                <a:solidFill>
                  <a:srgbClr val="FEFAC9"/>
                </a:solidFill>
              </a:rPr>
              <a:pPr/>
              <a:t>24/5/2018</a:t>
            </a:fld>
            <a:endParaRPr lang="el-GR" dirty="0">
              <a:solidFill>
                <a:srgbClr val="FEFAC9"/>
              </a:solidFill>
            </a:endParaRPr>
          </a:p>
        </p:txBody>
      </p:sp>
      <p:sp>
        <p:nvSpPr>
          <p:cNvPr id="10" name="9 - Θέση υποσέλιδου"/>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el-GR" dirty="0">
              <a:solidFill>
                <a:srgbClr val="FEFAC9"/>
              </a:solidFill>
            </a:endParaRPr>
          </a:p>
        </p:txBody>
      </p:sp>
      <p:sp>
        <p:nvSpPr>
          <p:cNvPr id="22" name="21 - Θέση αριθμού διαφάνειας"/>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2478AA12-84B3-40A8-A029-7CB20887EA2A}" type="slidenum">
              <a:rPr lang="el-GR" smtClean="0">
                <a:solidFill>
                  <a:srgbClr val="FEFAC9"/>
                </a:solidFill>
              </a:rPr>
              <a:pPr/>
              <a:t>‹#›</a:t>
            </a:fld>
            <a:endParaRPr lang="el-GR" dirty="0">
              <a:solidFill>
                <a:srgbClr val="FEFAC9"/>
              </a:solidFill>
            </a:endParaRPr>
          </a:p>
        </p:txBody>
      </p:sp>
      <p:sp>
        <p:nvSpPr>
          <p:cNvPr id="5" name="4 - Θέση τίτλου"/>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l-GR" smtClean="0"/>
              <a:t>Kλικ για επεξεργασία του τίτλου</a:t>
            </a:r>
            <a:endParaRPr kumimoji="0" lang="en-US"/>
          </a:p>
        </p:txBody>
      </p:sp>
    </p:spTree>
    <p:extLst>
      <p:ext uri="{BB962C8B-B14F-4D97-AF65-F5344CB8AC3E}">
        <p14:creationId xmlns:p14="http://schemas.microsoft.com/office/powerpoint/2010/main" val="3075311472"/>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8 - Θέση κειμένου"/>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24" name="23 - Θέση ημερομηνίας"/>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B5235DA4-1837-4ACA-8033-8E9E452DA79A}" type="datetimeFigureOut">
              <a:rPr lang="el-GR" smtClean="0">
                <a:solidFill>
                  <a:srgbClr val="FEFAC9"/>
                </a:solidFill>
              </a:rPr>
              <a:pPr/>
              <a:t>24/5/2018</a:t>
            </a:fld>
            <a:endParaRPr lang="el-GR" dirty="0">
              <a:solidFill>
                <a:srgbClr val="FEFAC9"/>
              </a:solidFill>
            </a:endParaRPr>
          </a:p>
        </p:txBody>
      </p:sp>
      <p:sp>
        <p:nvSpPr>
          <p:cNvPr id="10" name="9 - Θέση υποσέλιδου"/>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el-GR" dirty="0">
              <a:solidFill>
                <a:srgbClr val="FEFAC9"/>
              </a:solidFill>
            </a:endParaRPr>
          </a:p>
        </p:txBody>
      </p:sp>
      <p:sp>
        <p:nvSpPr>
          <p:cNvPr id="22" name="21 - Θέση αριθμού διαφάνειας"/>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2478AA12-84B3-40A8-A029-7CB20887EA2A}" type="slidenum">
              <a:rPr lang="el-GR" smtClean="0">
                <a:solidFill>
                  <a:srgbClr val="FEFAC9"/>
                </a:solidFill>
              </a:rPr>
              <a:pPr/>
              <a:t>‹#›</a:t>
            </a:fld>
            <a:endParaRPr lang="el-GR" dirty="0">
              <a:solidFill>
                <a:srgbClr val="FEFAC9"/>
              </a:solidFill>
            </a:endParaRPr>
          </a:p>
        </p:txBody>
      </p:sp>
      <p:sp>
        <p:nvSpPr>
          <p:cNvPr id="5" name="4 - Θέση τίτλου"/>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l-GR" smtClean="0"/>
              <a:t>Kλικ για επεξεργασία του τίτλου</a:t>
            </a:r>
            <a:endParaRPr kumimoji="0" lang="en-US"/>
          </a:p>
        </p:txBody>
      </p:sp>
    </p:spTree>
    <p:extLst>
      <p:ext uri="{BB962C8B-B14F-4D97-AF65-F5344CB8AC3E}">
        <p14:creationId xmlns:p14="http://schemas.microsoft.com/office/powerpoint/2010/main" val="701750723"/>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8 - Θέση κειμένου"/>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24" name="23 - Θέση ημερομηνίας"/>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B5235DA4-1837-4ACA-8033-8E9E452DA79A}" type="datetimeFigureOut">
              <a:rPr lang="el-GR" smtClean="0">
                <a:solidFill>
                  <a:srgbClr val="FEFAC9"/>
                </a:solidFill>
              </a:rPr>
              <a:pPr/>
              <a:t>24/5/2018</a:t>
            </a:fld>
            <a:endParaRPr lang="el-GR" dirty="0">
              <a:solidFill>
                <a:srgbClr val="FEFAC9"/>
              </a:solidFill>
            </a:endParaRPr>
          </a:p>
        </p:txBody>
      </p:sp>
      <p:sp>
        <p:nvSpPr>
          <p:cNvPr id="10" name="9 - Θέση υποσέλιδου"/>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el-GR" dirty="0">
              <a:solidFill>
                <a:srgbClr val="FEFAC9"/>
              </a:solidFill>
            </a:endParaRPr>
          </a:p>
        </p:txBody>
      </p:sp>
      <p:sp>
        <p:nvSpPr>
          <p:cNvPr id="22" name="21 - Θέση αριθμού διαφάνειας"/>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2478AA12-84B3-40A8-A029-7CB20887EA2A}" type="slidenum">
              <a:rPr lang="el-GR" smtClean="0">
                <a:solidFill>
                  <a:srgbClr val="FEFAC9"/>
                </a:solidFill>
              </a:rPr>
              <a:pPr/>
              <a:t>‹#›</a:t>
            </a:fld>
            <a:endParaRPr lang="el-GR" dirty="0">
              <a:solidFill>
                <a:srgbClr val="FEFAC9"/>
              </a:solidFill>
            </a:endParaRPr>
          </a:p>
        </p:txBody>
      </p:sp>
      <p:sp>
        <p:nvSpPr>
          <p:cNvPr id="5" name="4 - Θέση τίτλου"/>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l-GR" smtClean="0"/>
              <a:t>Kλικ για επεξεργασία του τίτλου</a:t>
            </a:r>
            <a:endParaRPr kumimoji="0" lang="en-US"/>
          </a:p>
        </p:txBody>
      </p:sp>
    </p:spTree>
    <p:extLst>
      <p:ext uri="{BB962C8B-B14F-4D97-AF65-F5344CB8AC3E}">
        <p14:creationId xmlns:p14="http://schemas.microsoft.com/office/powerpoint/2010/main" val="85760128"/>
      </p:ext>
    </p:extLst>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8 - Θέση κειμένου"/>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24" name="23 - Θέση ημερομηνίας"/>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B5235DA4-1837-4ACA-8033-8E9E452DA79A}" type="datetimeFigureOut">
              <a:rPr lang="el-GR" smtClean="0">
                <a:solidFill>
                  <a:srgbClr val="FEFAC9"/>
                </a:solidFill>
              </a:rPr>
              <a:pPr/>
              <a:t>24/5/2018</a:t>
            </a:fld>
            <a:endParaRPr lang="el-GR" dirty="0">
              <a:solidFill>
                <a:srgbClr val="FEFAC9"/>
              </a:solidFill>
            </a:endParaRPr>
          </a:p>
        </p:txBody>
      </p:sp>
      <p:sp>
        <p:nvSpPr>
          <p:cNvPr id="10" name="9 - Θέση υποσέλιδου"/>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el-GR" dirty="0">
              <a:solidFill>
                <a:srgbClr val="FEFAC9"/>
              </a:solidFill>
            </a:endParaRPr>
          </a:p>
        </p:txBody>
      </p:sp>
      <p:sp>
        <p:nvSpPr>
          <p:cNvPr id="22" name="21 - Θέση αριθμού διαφάνειας"/>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2478AA12-84B3-40A8-A029-7CB20887EA2A}" type="slidenum">
              <a:rPr lang="el-GR" smtClean="0">
                <a:solidFill>
                  <a:srgbClr val="FEFAC9"/>
                </a:solidFill>
              </a:rPr>
              <a:pPr/>
              <a:t>‹#›</a:t>
            </a:fld>
            <a:endParaRPr lang="el-GR" dirty="0">
              <a:solidFill>
                <a:srgbClr val="FEFAC9"/>
              </a:solidFill>
            </a:endParaRPr>
          </a:p>
        </p:txBody>
      </p:sp>
      <p:sp>
        <p:nvSpPr>
          <p:cNvPr id="5" name="4 - Θέση τίτλου"/>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l-GR" smtClean="0"/>
              <a:t>Kλικ για επεξεργασία του τίτλου</a:t>
            </a:r>
            <a:endParaRPr kumimoji="0" lang="en-US"/>
          </a:p>
        </p:txBody>
      </p:sp>
    </p:spTree>
    <p:extLst>
      <p:ext uri="{BB962C8B-B14F-4D97-AF65-F5344CB8AC3E}">
        <p14:creationId xmlns:p14="http://schemas.microsoft.com/office/powerpoint/2010/main" val="732996120"/>
      </p:ext>
    </p:extLst>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8 - Θέση κειμένου"/>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24" name="23 - Θέση ημερομηνίας"/>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B5235DA4-1837-4ACA-8033-8E9E452DA79A}" type="datetimeFigureOut">
              <a:rPr lang="el-GR" smtClean="0">
                <a:solidFill>
                  <a:srgbClr val="FEFAC9"/>
                </a:solidFill>
              </a:rPr>
              <a:pPr/>
              <a:t>24/5/2018</a:t>
            </a:fld>
            <a:endParaRPr lang="el-GR" dirty="0">
              <a:solidFill>
                <a:srgbClr val="FEFAC9"/>
              </a:solidFill>
            </a:endParaRPr>
          </a:p>
        </p:txBody>
      </p:sp>
      <p:sp>
        <p:nvSpPr>
          <p:cNvPr id="10" name="9 - Θέση υποσέλιδου"/>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el-GR" dirty="0">
              <a:solidFill>
                <a:srgbClr val="FEFAC9"/>
              </a:solidFill>
            </a:endParaRPr>
          </a:p>
        </p:txBody>
      </p:sp>
      <p:sp>
        <p:nvSpPr>
          <p:cNvPr id="22" name="21 - Θέση αριθμού διαφάνειας"/>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2478AA12-84B3-40A8-A029-7CB20887EA2A}" type="slidenum">
              <a:rPr lang="el-GR" smtClean="0">
                <a:solidFill>
                  <a:srgbClr val="FEFAC9"/>
                </a:solidFill>
              </a:rPr>
              <a:pPr/>
              <a:t>‹#›</a:t>
            </a:fld>
            <a:endParaRPr lang="el-GR" dirty="0">
              <a:solidFill>
                <a:srgbClr val="FEFAC9"/>
              </a:solidFill>
            </a:endParaRPr>
          </a:p>
        </p:txBody>
      </p:sp>
      <p:sp>
        <p:nvSpPr>
          <p:cNvPr id="5" name="4 - Θέση τίτλου"/>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l-GR" smtClean="0"/>
              <a:t>Kλικ για επεξεργασία του τίτλου</a:t>
            </a:r>
            <a:endParaRPr kumimoji="0" lang="en-US"/>
          </a:p>
        </p:txBody>
      </p:sp>
    </p:spTree>
    <p:extLst>
      <p:ext uri="{BB962C8B-B14F-4D97-AF65-F5344CB8AC3E}">
        <p14:creationId xmlns:p14="http://schemas.microsoft.com/office/powerpoint/2010/main" val="3501183980"/>
      </p:ext>
    </p:extLst>
  </p:cSld>
  <p:clrMap bg1="dk1" tx1="lt1" bg2="dk2" tx2="lt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8 - Θέση κειμένου"/>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24" name="23 - Θέση ημερομηνίας"/>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B5235DA4-1837-4ACA-8033-8E9E452DA79A}" type="datetimeFigureOut">
              <a:rPr lang="el-GR" smtClean="0">
                <a:solidFill>
                  <a:srgbClr val="FEFAC9"/>
                </a:solidFill>
              </a:rPr>
              <a:pPr/>
              <a:t>24/5/2018</a:t>
            </a:fld>
            <a:endParaRPr lang="el-GR" dirty="0">
              <a:solidFill>
                <a:srgbClr val="FEFAC9"/>
              </a:solidFill>
            </a:endParaRPr>
          </a:p>
        </p:txBody>
      </p:sp>
      <p:sp>
        <p:nvSpPr>
          <p:cNvPr id="10" name="9 - Θέση υποσέλιδου"/>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el-GR" dirty="0">
              <a:solidFill>
                <a:srgbClr val="FEFAC9"/>
              </a:solidFill>
            </a:endParaRPr>
          </a:p>
        </p:txBody>
      </p:sp>
      <p:sp>
        <p:nvSpPr>
          <p:cNvPr id="22" name="21 - Θέση αριθμού διαφάνειας"/>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2478AA12-84B3-40A8-A029-7CB20887EA2A}" type="slidenum">
              <a:rPr lang="el-GR" smtClean="0">
                <a:solidFill>
                  <a:srgbClr val="FEFAC9"/>
                </a:solidFill>
              </a:rPr>
              <a:pPr/>
              <a:t>‹#›</a:t>
            </a:fld>
            <a:endParaRPr lang="el-GR" dirty="0">
              <a:solidFill>
                <a:srgbClr val="FEFAC9"/>
              </a:solidFill>
            </a:endParaRPr>
          </a:p>
        </p:txBody>
      </p:sp>
      <p:sp>
        <p:nvSpPr>
          <p:cNvPr id="5" name="4 - Θέση τίτλου"/>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l-GR" smtClean="0"/>
              <a:t>Kλικ για επεξεργασία του τίτλου</a:t>
            </a:r>
            <a:endParaRPr kumimoji="0" lang="en-US"/>
          </a:p>
        </p:txBody>
      </p:sp>
    </p:spTree>
    <p:extLst>
      <p:ext uri="{BB962C8B-B14F-4D97-AF65-F5344CB8AC3E}">
        <p14:creationId xmlns:p14="http://schemas.microsoft.com/office/powerpoint/2010/main" val="3740579176"/>
      </p:ext>
    </p:extLst>
  </p:cSld>
  <p:clrMap bg1="dk1" tx1="lt1" bg2="dk2"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46.xml"/></Relationships>
</file>

<file path=ppt/slides/_rels/slide1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6.xml"/></Relationships>
</file>

<file path=ppt/slides/_rels/slide1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6.xml"/></Relationships>
</file>

<file path=ppt/slides/_rels/slide1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57.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6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5.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35.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20" y="1"/>
            <a:ext cx="9132780" cy="6857600"/>
          </a:xfrm>
          <a:prstGeom prst="rect">
            <a:avLst/>
          </a:prstGeom>
        </p:spPr>
      </p:pic>
      <p:sp>
        <p:nvSpPr>
          <p:cNvPr id="3" name="2 - Υπότιτλος"/>
          <p:cNvSpPr>
            <a:spLocks noGrp="1"/>
          </p:cNvSpPr>
          <p:nvPr>
            <p:ph type="subTitle" idx="1"/>
          </p:nvPr>
        </p:nvSpPr>
        <p:spPr>
          <a:xfrm>
            <a:off x="-324544" y="1628800"/>
            <a:ext cx="5040560" cy="720080"/>
          </a:xfrm>
        </p:spPr>
        <p:txBody>
          <a:bodyPr/>
          <a:lstStyle/>
          <a:p>
            <a:r>
              <a:rPr lang="el-GR" sz="2800" dirty="0" smtClean="0"/>
              <a:t>(11</a:t>
            </a:r>
            <a:r>
              <a:rPr lang="el-GR" sz="2800" baseline="30000" dirty="0" smtClean="0"/>
              <a:t>ος</a:t>
            </a:r>
            <a:r>
              <a:rPr lang="el-GR" sz="2800" dirty="0" smtClean="0"/>
              <a:t>–8</a:t>
            </a:r>
            <a:r>
              <a:rPr lang="el-GR" sz="2800" baseline="30000" dirty="0" smtClean="0"/>
              <a:t>ος</a:t>
            </a:r>
            <a:r>
              <a:rPr lang="el-GR" sz="2800" dirty="0" smtClean="0"/>
              <a:t> αι. </a:t>
            </a:r>
            <a:r>
              <a:rPr lang="el-GR" sz="2800" dirty="0" err="1" smtClean="0"/>
              <a:t>π.Χ</a:t>
            </a:r>
            <a:r>
              <a:rPr lang="el-GR" sz="2800" dirty="0" smtClean="0"/>
              <a:t>)</a:t>
            </a:r>
            <a:endParaRPr lang="el-GR" sz="2800" dirty="0"/>
          </a:p>
        </p:txBody>
      </p:sp>
      <p:sp>
        <p:nvSpPr>
          <p:cNvPr id="2" name="1 - Τίτλος"/>
          <p:cNvSpPr>
            <a:spLocks noGrp="1"/>
          </p:cNvSpPr>
          <p:nvPr>
            <p:ph type="ctrTitle"/>
          </p:nvPr>
        </p:nvSpPr>
        <p:spPr>
          <a:xfrm>
            <a:off x="-1188640" y="620688"/>
            <a:ext cx="6649616" cy="1066052"/>
          </a:xfrm>
        </p:spPr>
        <p:txBody>
          <a:bodyPr/>
          <a:lstStyle/>
          <a:p>
            <a:r>
              <a:rPr lang="el-GR" dirty="0" smtClean="0"/>
              <a:t>ΓΕΩΜΕΤΡΙΚΗ </a:t>
            </a:r>
            <a:br>
              <a:rPr lang="el-GR" dirty="0" smtClean="0"/>
            </a:br>
            <a:r>
              <a:rPr lang="el-GR" dirty="0" smtClean="0"/>
              <a:t>ΕΠΟΧΗ</a:t>
            </a:r>
            <a:endParaRPr lang="el-GR" dirty="0"/>
          </a:p>
        </p:txBody>
      </p:sp>
    </p:spTree>
    <p:extLst>
      <p:ext uri="{BB962C8B-B14F-4D97-AF65-F5344CB8AC3E}">
        <p14:creationId xmlns:p14="http://schemas.microsoft.com/office/powerpoint/2010/main" val="30942083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a:xfrm>
            <a:off x="428596" y="1285860"/>
            <a:ext cx="8229600" cy="4524388"/>
          </a:xfrm>
        </p:spPr>
        <p:txBody>
          <a:bodyPr>
            <a:normAutofit fontScale="92500"/>
          </a:bodyPr>
          <a:lstStyle/>
          <a:p>
            <a:pPr>
              <a:buNone/>
            </a:pPr>
            <a:r>
              <a:rPr lang="el-GR" dirty="0" smtClean="0"/>
              <a:t>	</a:t>
            </a:r>
            <a:r>
              <a:rPr lang="el-GR" sz="2200" i="1" dirty="0" smtClean="0"/>
              <a:t>Μεγάλες ποσότητες διακοσμημένης κεραμεικής κατασκευάζονταν καθ’ όλη τη διάρκεια της γεωμετρικής περιόδου. </a:t>
            </a:r>
          </a:p>
          <a:p>
            <a:pPr>
              <a:buNone/>
            </a:pPr>
            <a:endParaRPr lang="el-GR" sz="1800" i="1" dirty="0" smtClean="0"/>
          </a:p>
          <a:p>
            <a:pPr>
              <a:buFont typeface="Wingdings" pitchFamily="2" charset="2"/>
              <a:buChar char="v"/>
            </a:pPr>
            <a:r>
              <a:rPr lang="el-GR" dirty="0" smtClean="0"/>
              <a:t>Βασικά διακοσμητικά θέματα των αγγείων και των άλλων σκευών της γεωμετρικής εποχής: ο κύκλος, το ημικύκλιο, η τεθλασμένη και η καμπύλη γραμμή, ο ρόμβος, το ζατρίκιο, ο μαίανδρος, ο σταυρός, ο αγκυλωτός σταυρός. </a:t>
            </a:r>
          </a:p>
          <a:p>
            <a:pPr>
              <a:buFont typeface="Wingdings" pitchFamily="2" charset="2"/>
              <a:buChar char="v"/>
            </a:pPr>
            <a:r>
              <a:rPr lang="el-GR" dirty="0" smtClean="0"/>
              <a:t>Οι μορφές και όλη η διακόσμηση αποδίδεται με μαύρο χρώμα.</a:t>
            </a:r>
          </a:p>
          <a:p>
            <a:pPr>
              <a:buFont typeface="Wingdings" pitchFamily="2" charset="2"/>
              <a:buChar char="v"/>
            </a:pPr>
            <a:r>
              <a:rPr lang="el-GR" dirty="0" smtClean="0"/>
              <a:t>Χρήση του </a:t>
            </a:r>
            <a:r>
              <a:rPr lang="el-GR" dirty="0" smtClean="0">
                <a:solidFill>
                  <a:srgbClr val="00CC00"/>
                </a:solidFill>
              </a:rPr>
              <a:t>κανόνα </a:t>
            </a:r>
            <a:r>
              <a:rPr lang="el-GR" dirty="0" smtClean="0"/>
              <a:t>και του </a:t>
            </a:r>
            <a:r>
              <a:rPr lang="el-GR" dirty="0" smtClean="0">
                <a:solidFill>
                  <a:srgbClr val="00CC00"/>
                </a:solidFill>
              </a:rPr>
              <a:t>διαβήτη</a:t>
            </a:r>
            <a:r>
              <a:rPr lang="el-GR" dirty="0" smtClean="0"/>
              <a:t> για την απόδοση των διακοσμητικών θεμάτων στην επιφάνεια των αγγείων.</a:t>
            </a:r>
            <a:endParaRPr lang="el-GR" dirty="0"/>
          </a:p>
        </p:txBody>
      </p:sp>
      <p:sp>
        <p:nvSpPr>
          <p:cNvPr id="3" name="2 - Τίτλος"/>
          <p:cNvSpPr>
            <a:spLocks noGrp="1"/>
          </p:cNvSpPr>
          <p:nvPr>
            <p:ph type="title"/>
          </p:nvPr>
        </p:nvSpPr>
        <p:spPr>
          <a:xfrm>
            <a:off x="457200" y="152400"/>
            <a:ext cx="8229600" cy="900336"/>
          </a:xfrm>
        </p:spPr>
        <p:txBody>
          <a:bodyPr/>
          <a:lstStyle/>
          <a:p>
            <a:pPr algn="ctr"/>
            <a:r>
              <a:rPr lang="el-GR" sz="3600" dirty="0" smtClean="0">
                <a:solidFill>
                  <a:schemeClr val="tx2">
                    <a:lumMod val="10000"/>
                  </a:schemeClr>
                </a:solidFill>
              </a:rPr>
              <a:t>ΑΓΓΕΙΟΓΡΑΦΙΑ</a:t>
            </a:r>
            <a:endParaRPr lang="el-GR" sz="3600" dirty="0">
              <a:solidFill>
                <a:schemeClr val="tx2">
                  <a:lumMod val="10000"/>
                </a:schemeClr>
              </a:solidFill>
            </a:endParaRPr>
          </a:p>
        </p:txBody>
      </p:sp>
    </p:spTree>
    <p:extLst>
      <p:ext uri="{BB962C8B-B14F-4D97-AF65-F5344CB8AC3E}">
        <p14:creationId xmlns:p14="http://schemas.microsoft.com/office/powerpoint/2010/main" val="34228296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a:xfrm>
            <a:off x="500034" y="1285860"/>
            <a:ext cx="8229600" cy="4572000"/>
          </a:xfrm>
        </p:spPr>
        <p:txBody>
          <a:bodyPr/>
          <a:lstStyle/>
          <a:p>
            <a:pPr>
              <a:buNone/>
            </a:pPr>
            <a:r>
              <a:rPr lang="el-GR" i="1" dirty="0" smtClean="0">
                <a:solidFill>
                  <a:srgbClr val="FFC000"/>
                </a:solidFill>
              </a:rPr>
              <a:t>Πρωτογεωμετρική Περίοδο (1050-900 </a:t>
            </a:r>
            <a:r>
              <a:rPr lang="el-GR" i="1" dirty="0" err="1" smtClean="0">
                <a:solidFill>
                  <a:srgbClr val="FFC000"/>
                </a:solidFill>
              </a:rPr>
              <a:t>π.Χ.</a:t>
            </a:r>
            <a:r>
              <a:rPr lang="el-GR" i="1" dirty="0" smtClean="0">
                <a:solidFill>
                  <a:srgbClr val="FFC000"/>
                </a:solidFill>
              </a:rPr>
              <a:t>)</a:t>
            </a:r>
          </a:p>
          <a:p>
            <a:pPr>
              <a:buNone/>
            </a:pPr>
            <a:endParaRPr lang="el-GR" i="1" dirty="0">
              <a:solidFill>
                <a:srgbClr val="FFC000"/>
              </a:solidFill>
            </a:endParaRPr>
          </a:p>
        </p:txBody>
      </p:sp>
      <p:sp>
        <p:nvSpPr>
          <p:cNvPr id="3" name="2 - Τίτλος"/>
          <p:cNvSpPr>
            <a:spLocks noGrp="1"/>
          </p:cNvSpPr>
          <p:nvPr>
            <p:ph type="title"/>
          </p:nvPr>
        </p:nvSpPr>
        <p:spPr>
          <a:xfrm>
            <a:off x="457200" y="152400"/>
            <a:ext cx="8229600" cy="900336"/>
          </a:xfrm>
        </p:spPr>
        <p:txBody>
          <a:bodyPr/>
          <a:lstStyle/>
          <a:p>
            <a:pPr algn="ctr"/>
            <a:r>
              <a:rPr lang="el-GR" sz="3600" dirty="0">
                <a:solidFill>
                  <a:schemeClr val="tx2">
                    <a:lumMod val="10000"/>
                  </a:schemeClr>
                </a:solidFill>
              </a:rPr>
              <a:t>ΑΓΓΕΙΟΓΡΑΦΙΑ</a:t>
            </a:r>
          </a:p>
        </p:txBody>
      </p:sp>
      <p:pic>
        <p:nvPicPr>
          <p:cNvPr id="4" name="3 - Εικόνα" descr="αγγείο1.jpg"/>
          <p:cNvPicPr>
            <a:picLocks noChangeAspect="1"/>
          </p:cNvPicPr>
          <p:nvPr/>
        </p:nvPicPr>
        <p:blipFill>
          <a:blip r:embed="rId2"/>
          <a:stretch>
            <a:fillRect/>
          </a:stretch>
        </p:blipFill>
        <p:spPr>
          <a:xfrm>
            <a:off x="5929322" y="1857365"/>
            <a:ext cx="2428892" cy="3084600"/>
          </a:xfrm>
          <a:prstGeom prst="rect">
            <a:avLst/>
          </a:prstGeom>
          <a:ln>
            <a:noFill/>
          </a:ln>
          <a:effectLst>
            <a:softEdge rad="112500"/>
          </a:effectLst>
        </p:spPr>
      </p:pic>
      <p:sp>
        <p:nvSpPr>
          <p:cNvPr id="5" name="4 - TextBox"/>
          <p:cNvSpPr txBox="1"/>
          <p:nvPr/>
        </p:nvSpPr>
        <p:spPr>
          <a:xfrm>
            <a:off x="500034" y="1785926"/>
            <a:ext cx="5429288" cy="3170099"/>
          </a:xfrm>
          <a:prstGeom prst="rect">
            <a:avLst/>
          </a:prstGeom>
          <a:noFill/>
        </p:spPr>
        <p:txBody>
          <a:bodyPr wrap="square" rtlCol="0">
            <a:spAutoFit/>
          </a:bodyPr>
          <a:lstStyle/>
          <a:p>
            <a:r>
              <a:rPr lang="el-GR" sz="2000" dirty="0">
                <a:solidFill>
                  <a:prstClr val="white"/>
                </a:solidFill>
              </a:rPr>
              <a:t>Η διακόσμηση αποτελείται συνήθως από ομάδες λεπτών ταινιών που περιβάλλουν τα κατώτερα μέρη του αγγείου, ενώ στην κοιλιά και στον ώμο συνηθίζεται η διακόσμηση με ομόκεντρα ημικύκλια και κύκλους, οφιοειδής γραμμές, συστήματα κατακόρυφων γραμμών κ. ά. </a:t>
            </a:r>
          </a:p>
          <a:p>
            <a:r>
              <a:rPr lang="el-GR" sz="2000" u="sng" dirty="0">
                <a:solidFill>
                  <a:prstClr val="white"/>
                </a:solidFill>
              </a:rPr>
              <a:t>Χαρακτηριστικό σχήμα πρωτογεωμετρικής κεραμεικής:</a:t>
            </a:r>
            <a:r>
              <a:rPr lang="el-GR" sz="2000" dirty="0">
                <a:solidFill>
                  <a:prstClr val="white"/>
                </a:solidFill>
              </a:rPr>
              <a:t> 1)οι αμφορείς με τις οριζόντιες λαβές στην κοιλιά του αγγείου και 2) οι </a:t>
            </a:r>
            <a:r>
              <a:rPr lang="el-GR" sz="2000" dirty="0" err="1">
                <a:solidFill>
                  <a:prstClr val="white"/>
                </a:solidFill>
              </a:rPr>
              <a:t>σκύφοι</a:t>
            </a:r>
            <a:r>
              <a:rPr lang="el-GR" sz="2000" dirty="0">
                <a:solidFill>
                  <a:prstClr val="white"/>
                </a:solidFill>
              </a:rPr>
              <a:t> με αρκετά ψήλο πόδι.</a:t>
            </a:r>
          </a:p>
        </p:txBody>
      </p:sp>
      <p:sp>
        <p:nvSpPr>
          <p:cNvPr id="6" name="5 - TextBox"/>
          <p:cNvSpPr txBox="1"/>
          <p:nvPr/>
        </p:nvSpPr>
        <p:spPr>
          <a:xfrm>
            <a:off x="5786446" y="4857760"/>
            <a:ext cx="3071834" cy="800219"/>
          </a:xfrm>
          <a:prstGeom prst="rect">
            <a:avLst/>
          </a:prstGeom>
          <a:noFill/>
        </p:spPr>
        <p:txBody>
          <a:bodyPr wrap="square" rtlCol="0">
            <a:spAutoFit/>
          </a:bodyPr>
          <a:lstStyle/>
          <a:p>
            <a:r>
              <a:rPr lang="el-GR" sz="1400" dirty="0">
                <a:solidFill>
                  <a:prstClr val="white"/>
                </a:solidFill>
              </a:rPr>
              <a:t>Αττικός τεφροδόχος αμφορέας Πρωτογεωμετρικής εποχής. Περίπου 950 </a:t>
            </a:r>
            <a:r>
              <a:rPr lang="el-GR" sz="1400" dirty="0" err="1">
                <a:solidFill>
                  <a:prstClr val="white"/>
                </a:solidFill>
              </a:rPr>
              <a:t>π.Χ</a:t>
            </a:r>
            <a:r>
              <a:rPr lang="el-GR" dirty="0" err="1">
                <a:solidFill>
                  <a:prstClr val="white"/>
                </a:solidFill>
              </a:rPr>
              <a:t>.</a:t>
            </a:r>
            <a:r>
              <a:rPr lang="el-GR" dirty="0">
                <a:solidFill>
                  <a:prstClr val="white"/>
                </a:solidFill>
              </a:rPr>
              <a:t> </a:t>
            </a:r>
          </a:p>
        </p:txBody>
      </p:sp>
      <p:pic>
        <p:nvPicPr>
          <p:cNvPr id="7" name="6 - Εικόνα" descr="αγγείο2.jpg"/>
          <p:cNvPicPr>
            <a:picLocks noChangeAspect="1"/>
          </p:cNvPicPr>
          <p:nvPr/>
        </p:nvPicPr>
        <p:blipFill>
          <a:blip r:embed="rId3" cstate="print"/>
          <a:stretch>
            <a:fillRect/>
          </a:stretch>
        </p:blipFill>
        <p:spPr>
          <a:xfrm>
            <a:off x="500034" y="4936563"/>
            <a:ext cx="2777356" cy="1571636"/>
          </a:xfrm>
          <a:prstGeom prst="rect">
            <a:avLst/>
          </a:prstGeom>
          <a:ln>
            <a:noFill/>
          </a:ln>
          <a:effectLst>
            <a:softEdge rad="112500"/>
          </a:effectLst>
        </p:spPr>
      </p:pic>
      <p:sp>
        <p:nvSpPr>
          <p:cNvPr id="8" name="7 - TextBox"/>
          <p:cNvSpPr txBox="1"/>
          <p:nvPr/>
        </p:nvSpPr>
        <p:spPr>
          <a:xfrm>
            <a:off x="3286116" y="5500702"/>
            <a:ext cx="2428892" cy="738664"/>
          </a:xfrm>
          <a:prstGeom prst="rect">
            <a:avLst/>
          </a:prstGeom>
          <a:noFill/>
        </p:spPr>
        <p:txBody>
          <a:bodyPr wrap="square" rtlCol="0">
            <a:spAutoFit/>
          </a:bodyPr>
          <a:lstStyle/>
          <a:p>
            <a:r>
              <a:rPr lang="el-GR" sz="1400" dirty="0">
                <a:solidFill>
                  <a:prstClr val="white"/>
                </a:solidFill>
              </a:rPr>
              <a:t>Ευβοϊκός </a:t>
            </a:r>
            <a:r>
              <a:rPr lang="el-GR" sz="1400" dirty="0" err="1">
                <a:solidFill>
                  <a:prstClr val="white"/>
                </a:solidFill>
              </a:rPr>
              <a:t>Σκύφος</a:t>
            </a:r>
            <a:r>
              <a:rPr lang="el-GR" sz="1400" dirty="0">
                <a:solidFill>
                  <a:prstClr val="white"/>
                </a:solidFill>
              </a:rPr>
              <a:t> Πρωτογεωμετρικής εποχής 850-750 </a:t>
            </a:r>
            <a:r>
              <a:rPr lang="el-GR" sz="1400" dirty="0" err="1">
                <a:solidFill>
                  <a:prstClr val="white"/>
                </a:solidFill>
              </a:rPr>
              <a:t>π.Χ.</a:t>
            </a:r>
            <a:r>
              <a:rPr lang="el-GR" sz="1400" dirty="0">
                <a:solidFill>
                  <a:prstClr val="white"/>
                </a:solidFill>
              </a:rPr>
              <a:t> </a:t>
            </a:r>
          </a:p>
        </p:txBody>
      </p:sp>
    </p:spTree>
    <p:extLst>
      <p:ext uri="{BB962C8B-B14F-4D97-AF65-F5344CB8AC3E}">
        <p14:creationId xmlns:p14="http://schemas.microsoft.com/office/powerpoint/2010/main" val="11713276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a:xfrm>
            <a:off x="500034" y="1285860"/>
            <a:ext cx="8229600" cy="4572000"/>
          </a:xfrm>
        </p:spPr>
        <p:txBody>
          <a:bodyPr/>
          <a:lstStyle/>
          <a:p>
            <a:pPr>
              <a:buNone/>
            </a:pPr>
            <a:r>
              <a:rPr lang="el-GR" i="1" dirty="0" smtClean="0">
                <a:solidFill>
                  <a:srgbClr val="FFC000"/>
                </a:solidFill>
              </a:rPr>
              <a:t>Πρώιμη γεωμετρική εποχή (900-850 </a:t>
            </a:r>
            <a:r>
              <a:rPr lang="el-GR" i="1" dirty="0" err="1" smtClean="0">
                <a:solidFill>
                  <a:srgbClr val="FFC000"/>
                </a:solidFill>
              </a:rPr>
              <a:t>π.Χ.</a:t>
            </a:r>
            <a:r>
              <a:rPr lang="el-GR" i="1" dirty="0" smtClean="0">
                <a:solidFill>
                  <a:srgbClr val="FFC000"/>
                </a:solidFill>
              </a:rPr>
              <a:t>)</a:t>
            </a:r>
            <a:endParaRPr lang="en-US" i="1" dirty="0" smtClean="0">
              <a:solidFill>
                <a:srgbClr val="FFC000"/>
              </a:solidFill>
            </a:endParaRPr>
          </a:p>
          <a:p>
            <a:pPr>
              <a:buNone/>
            </a:pPr>
            <a:endParaRPr lang="el-GR" i="1" dirty="0" smtClean="0">
              <a:solidFill>
                <a:srgbClr val="FFC000"/>
              </a:solidFill>
            </a:endParaRPr>
          </a:p>
          <a:p>
            <a:pPr>
              <a:buNone/>
            </a:pPr>
            <a:endParaRPr lang="el-GR" i="1" dirty="0">
              <a:solidFill>
                <a:srgbClr val="FFC000"/>
              </a:solidFill>
            </a:endParaRPr>
          </a:p>
        </p:txBody>
      </p:sp>
      <p:sp>
        <p:nvSpPr>
          <p:cNvPr id="3" name="2 - Τίτλος"/>
          <p:cNvSpPr>
            <a:spLocks noGrp="1"/>
          </p:cNvSpPr>
          <p:nvPr>
            <p:ph type="title"/>
          </p:nvPr>
        </p:nvSpPr>
        <p:spPr>
          <a:xfrm>
            <a:off x="457200" y="152400"/>
            <a:ext cx="8229600" cy="900336"/>
          </a:xfrm>
        </p:spPr>
        <p:txBody>
          <a:bodyPr/>
          <a:lstStyle/>
          <a:p>
            <a:pPr algn="ctr"/>
            <a:r>
              <a:rPr lang="el-GR" sz="3600" dirty="0">
                <a:solidFill>
                  <a:schemeClr val="tx2">
                    <a:lumMod val="10000"/>
                  </a:schemeClr>
                </a:solidFill>
              </a:rPr>
              <a:t>ΑΓΓΕΙΟΓΡΑΦΙΑ</a:t>
            </a:r>
          </a:p>
        </p:txBody>
      </p:sp>
      <p:sp>
        <p:nvSpPr>
          <p:cNvPr id="6" name="5 - TextBox"/>
          <p:cNvSpPr txBox="1"/>
          <p:nvPr/>
        </p:nvSpPr>
        <p:spPr>
          <a:xfrm>
            <a:off x="500034" y="1785926"/>
            <a:ext cx="5357850" cy="3477875"/>
          </a:xfrm>
          <a:prstGeom prst="rect">
            <a:avLst/>
          </a:prstGeom>
          <a:noFill/>
        </p:spPr>
        <p:txBody>
          <a:bodyPr wrap="square" rtlCol="0">
            <a:spAutoFit/>
          </a:bodyPr>
          <a:lstStyle/>
          <a:p>
            <a:r>
              <a:rPr lang="el-GR" sz="2000" dirty="0">
                <a:solidFill>
                  <a:prstClr val="white"/>
                </a:solidFill>
              </a:rPr>
              <a:t>Το μεγαλύτερο μέρος της επιφάνειας του αγγείου καλύπτεται από το μαύρο γάνωμα, ενώ οι κύριες διακοσμητικές ζώνες βρίσκονται στην κοιλιά και στον ώμο ή και στο λαιμό του αγγείου. Η κύρια διακοσμητική ζώνη διαιρείται πολύ συχνά σε ορθογώνια διακοσμητικά πεδία, τις μετόπες, όπου και εντάσσονται τα γεωμετρικά κοσμήματα. Την εποχή αυτή πρωτοεμφανίζεται και ο μαίανδρος, που θα αποτελέσει το χαρακτηριστικό κόσμημα της ελληνικής τέχνης.</a:t>
            </a:r>
          </a:p>
        </p:txBody>
      </p:sp>
      <p:pic>
        <p:nvPicPr>
          <p:cNvPr id="7" name="6 - Εικόνα" descr="αγγείο3.jpg"/>
          <p:cNvPicPr>
            <a:picLocks noChangeAspect="1"/>
          </p:cNvPicPr>
          <p:nvPr/>
        </p:nvPicPr>
        <p:blipFill>
          <a:blip r:embed="rId2"/>
          <a:stretch>
            <a:fillRect/>
          </a:stretch>
        </p:blipFill>
        <p:spPr>
          <a:xfrm>
            <a:off x="6072198" y="1857364"/>
            <a:ext cx="2578104" cy="4405621"/>
          </a:xfrm>
          <a:prstGeom prst="rect">
            <a:avLst/>
          </a:prstGeom>
          <a:ln>
            <a:noFill/>
          </a:ln>
          <a:effectLst>
            <a:softEdge rad="112500"/>
          </a:effectLst>
        </p:spPr>
      </p:pic>
      <p:sp>
        <p:nvSpPr>
          <p:cNvPr id="8" name="7 - TextBox"/>
          <p:cNvSpPr txBox="1"/>
          <p:nvPr/>
        </p:nvSpPr>
        <p:spPr>
          <a:xfrm>
            <a:off x="3428992" y="5572140"/>
            <a:ext cx="2714644" cy="523220"/>
          </a:xfrm>
          <a:prstGeom prst="rect">
            <a:avLst/>
          </a:prstGeom>
          <a:noFill/>
        </p:spPr>
        <p:txBody>
          <a:bodyPr wrap="square" rtlCol="0">
            <a:spAutoFit/>
          </a:bodyPr>
          <a:lstStyle/>
          <a:p>
            <a:pPr algn="r"/>
            <a:r>
              <a:rPr lang="el-GR" sz="1400" dirty="0">
                <a:solidFill>
                  <a:prstClr val="white"/>
                </a:solidFill>
              </a:rPr>
              <a:t>Γεωμετρικός αμφορέας, αρχές του 9ου αι. </a:t>
            </a:r>
            <a:r>
              <a:rPr lang="el-GR" sz="1400" dirty="0" err="1">
                <a:solidFill>
                  <a:prstClr val="white"/>
                </a:solidFill>
              </a:rPr>
              <a:t>π.Χ.,Αθήνα</a:t>
            </a:r>
            <a:endParaRPr lang="el-GR" sz="1400" dirty="0">
              <a:solidFill>
                <a:prstClr val="white"/>
              </a:solidFill>
            </a:endParaRPr>
          </a:p>
        </p:txBody>
      </p:sp>
    </p:spTree>
    <p:extLst>
      <p:ext uri="{BB962C8B-B14F-4D97-AF65-F5344CB8AC3E}">
        <p14:creationId xmlns:p14="http://schemas.microsoft.com/office/powerpoint/2010/main" val="725213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a:xfrm>
            <a:off x="500034" y="1285860"/>
            <a:ext cx="8229600" cy="4572000"/>
          </a:xfrm>
        </p:spPr>
        <p:txBody>
          <a:bodyPr/>
          <a:lstStyle/>
          <a:p>
            <a:pPr>
              <a:buNone/>
            </a:pPr>
            <a:r>
              <a:rPr lang="el-GR" i="1" dirty="0" smtClean="0">
                <a:solidFill>
                  <a:srgbClr val="FFC000"/>
                </a:solidFill>
              </a:rPr>
              <a:t>Μέση γεωμετρική εποχή Ι (850-760 </a:t>
            </a:r>
            <a:r>
              <a:rPr lang="el-GR" i="1" dirty="0" err="1" smtClean="0">
                <a:solidFill>
                  <a:srgbClr val="FFC000"/>
                </a:solidFill>
              </a:rPr>
              <a:t>π.Χ.</a:t>
            </a:r>
            <a:r>
              <a:rPr lang="el-GR" i="1" dirty="0" smtClean="0">
                <a:solidFill>
                  <a:srgbClr val="FFC000"/>
                </a:solidFill>
              </a:rPr>
              <a:t>)</a:t>
            </a:r>
            <a:endParaRPr lang="el-GR" i="1" dirty="0">
              <a:solidFill>
                <a:srgbClr val="FFC000"/>
              </a:solidFill>
            </a:endParaRPr>
          </a:p>
        </p:txBody>
      </p:sp>
      <p:sp>
        <p:nvSpPr>
          <p:cNvPr id="3" name="2 - Τίτλος"/>
          <p:cNvSpPr>
            <a:spLocks noGrp="1"/>
          </p:cNvSpPr>
          <p:nvPr>
            <p:ph type="title"/>
          </p:nvPr>
        </p:nvSpPr>
        <p:spPr>
          <a:xfrm>
            <a:off x="457200" y="152400"/>
            <a:ext cx="8229600" cy="900336"/>
          </a:xfrm>
        </p:spPr>
        <p:txBody>
          <a:bodyPr>
            <a:normAutofit/>
          </a:bodyPr>
          <a:lstStyle/>
          <a:p>
            <a:pPr algn="ctr"/>
            <a:r>
              <a:rPr lang="el-GR" sz="3600" dirty="0">
                <a:solidFill>
                  <a:schemeClr val="tx2">
                    <a:lumMod val="10000"/>
                  </a:schemeClr>
                </a:solidFill>
              </a:rPr>
              <a:t>ΑΓΓΕΙΟΓΡΑΦΙΑ</a:t>
            </a:r>
          </a:p>
        </p:txBody>
      </p:sp>
      <p:sp>
        <p:nvSpPr>
          <p:cNvPr id="5" name="4 - TextBox"/>
          <p:cNvSpPr txBox="1"/>
          <p:nvPr/>
        </p:nvSpPr>
        <p:spPr>
          <a:xfrm>
            <a:off x="500034" y="1785926"/>
            <a:ext cx="5572164" cy="2862322"/>
          </a:xfrm>
          <a:prstGeom prst="rect">
            <a:avLst/>
          </a:prstGeom>
          <a:noFill/>
        </p:spPr>
        <p:txBody>
          <a:bodyPr wrap="square" rtlCol="0">
            <a:spAutoFit/>
          </a:bodyPr>
          <a:lstStyle/>
          <a:p>
            <a:r>
              <a:rPr lang="el-GR" sz="2000" dirty="0">
                <a:solidFill>
                  <a:prstClr val="white"/>
                </a:solidFill>
              </a:rPr>
              <a:t>Οι ταινίες με τα γεωμετρικά κοσμήματα απλώνονται σε ολόκληρη την επιφάνεια του αγγείου και βαθμιαία την καλύπτουν σαν ένα πυκνό δίχτυ. Το κατώτερο μέρος των αγγείων διακοσμείται συνήθως με επάλληλους δακτυλίους. Πολύ συνηθισμένο σχήμα αυτή την εποχή είναι, εκτός από τους αμφορείς με κατακόρυφες ή οριζόντιες λαβές, και οι οινοχόες, οι πυξίδες κ.ά.</a:t>
            </a:r>
          </a:p>
        </p:txBody>
      </p:sp>
      <p:pic>
        <p:nvPicPr>
          <p:cNvPr id="6" name="5 - Εικόνα" descr="αγγείο4.jpg"/>
          <p:cNvPicPr>
            <a:picLocks noChangeAspect="1"/>
          </p:cNvPicPr>
          <p:nvPr/>
        </p:nvPicPr>
        <p:blipFill>
          <a:blip r:embed="rId2"/>
          <a:stretch>
            <a:fillRect/>
          </a:stretch>
        </p:blipFill>
        <p:spPr>
          <a:xfrm>
            <a:off x="5929322" y="2071678"/>
            <a:ext cx="2870204" cy="4107087"/>
          </a:xfrm>
          <a:prstGeom prst="rect">
            <a:avLst/>
          </a:prstGeom>
          <a:ln>
            <a:noFill/>
          </a:ln>
          <a:effectLst>
            <a:softEdge rad="112500"/>
          </a:effectLst>
        </p:spPr>
      </p:pic>
      <p:sp>
        <p:nvSpPr>
          <p:cNvPr id="7" name="6 - TextBox"/>
          <p:cNvSpPr txBox="1"/>
          <p:nvPr/>
        </p:nvSpPr>
        <p:spPr>
          <a:xfrm>
            <a:off x="3143240" y="5214950"/>
            <a:ext cx="2786082" cy="738664"/>
          </a:xfrm>
          <a:prstGeom prst="rect">
            <a:avLst/>
          </a:prstGeom>
          <a:noFill/>
        </p:spPr>
        <p:txBody>
          <a:bodyPr wrap="square" rtlCol="0">
            <a:spAutoFit/>
          </a:bodyPr>
          <a:lstStyle/>
          <a:p>
            <a:pPr algn="r"/>
            <a:r>
              <a:rPr lang="el-GR" sz="1400" dirty="0">
                <a:solidFill>
                  <a:prstClr val="white"/>
                </a:solidFill>
              </a:rPr>
              <a:t>Αττικός τεφροδόχος αμφορέας της Γεωμετρικής εποχής. 860-840 </a:t>
            </a:r>
            <a:r>
              <a:rPr lang="el-GR" sz="1400" dirty="0" err="1">
                <a:solidFill>
                  <a:prstClr val="white"/>
                </a:solidFill>
              </a:rPr>
              <a:t>π.Χ.</a:t>
            </a:r>
            <a:r>
              <a:rPr lang="el-GR" sz="1400" dirty="0">
                <a:solidFill>
                  <a:prstClr val="white"/>
                </a:solidFill>
              </a:rPr>
              <a:t>, Αθήνα </a:t>
            </a:r>
          </a:p>
        </p:txBody>
      </p:sp>
    </p:spTree>
    <p:extLst>
      <p:ext uri="{BB962C8B-B14F-4D97-AF65-F5344CB8AC3E}">
        <p14:creationId xmlns:p14="http://schemas.microsoft.com/office/powerpoint/2010/main" val="22564757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a:xfrm>
            <a:off x="500034" y="1285860"/>
            <a:ext cx="8229600" cy="4572000"/>
          </a:xfrm>
        </p:spPr>
        <p:txBody>
          <a:bodyPr/>
          <a:lstStyle/>
          <a:p>
            <a:pPr>
              <a:buNone/>
            </a:pPr>
            <a:r>
              <a:rPr lang="el-GR" i="1" dirty="0" smtClean="0">
                <a:solidFill>
                  <a:srgbClr val="FFC000"/>
                </a:solidFill>
              </a:rPr>
              <a:t>Ύστερη γεωμετρική εποχή (760-700 </a:t>
            </a:r>
            <a:r>
              <a:rPr lang="el-GR" i="1" dirty="0" err="1" smtClean="0">
                <a:solidFill>
                  <a:srgbClr val="FFC000"/>
                </a:solidFill>
              </a:rPr>
              <a:t>π.Χ.</a:t>
            </a:r>
            <a:r>
              <a:rPr lang="el-GR" i="1" dirty="0" smtClean="0">
                <a:solidFill>
                  <a:srgbClr val="FFC000"/>
                </a:solidFill>
              </a:rPr>
              <a:t>)</a:t>
            </a:r>
            <a:endParaRPr lang="el-GR" i="1" dirty="0">
              <a:solidFill>
                <a:srgbClr val="FFC000"/>
              </a:solidFill>
            </a:endParaRPr>
          </a:p>
        </p:txBody>
      </p:sp>
      <p:sp>
        <p:nvSpPr>
          <p:cNvPr id="3" name="2 - Τίτλος"/>
          <p:cNvSpPr>
            <a:spLocks noGrp="1"/>
          </p:cNvSpPr>
          <p:nvPr>
            <p:ph type="title"/>
          </p:nvPr>
        </p:nvSpPr>
        <p:spPr>
          <a:xfrm>
            <a:off x="457200" y="152400"/>
            <a:ext cx="8229600" cy="900336"/>
          </a:xfrm>
        </p:spPr>
        <p:txBody>
          <a:bodyPr/>
          <a:lstStyle/>
          <a:p>
            <a:pPr algn="ctr"/>
            <a:r>
              <a:rPr lang="el-GR" sz="3600" dirty="0">
                <a:solidFill>
                  <a:schemeClr val="tx2">
                    <a:lumMod val="10000"/>
                  </a:schemeClr>
                </a:solidFill>
              </a:rPr>
              <a:t>ΑΓΓΕΙΟΓΡΑΦΙΑ</a:t>
            </a:r>
          </a:p>
        </p:txBody>
      </p:sp>
      <p:sp>
        <p:nvSpPr>
          <p:cNvPr id="6" name="5 - TextBox"/>
          <p:cNvSpPr txBox="1"/>
          <p:nvPr/>
        </p:nvSpPr>
        <p:spPr>
          <a:xfrm>
            <a:off x="500034" y="1785926"/>
            <a:ext cx="5584134" cy="4708981"/>
          </a:xfrm>
          <a:prstGeom prst="rect">
            <a:avLst/>
          </a:prstGeom>
          <a:noFill/>
        </p:spPr>
        <p:txBody>
          <a:bodyPr wrap="square" rtlCol="0">
            <a:spAutoFit/>
          </a:bodyPr>
          <a:lstStyle/>
          <a:p>
            <a:r>
              <a:rPr lang="el-GR" sz="2000" dirty="0">
                <a:solidFill>
                  <a:prstClr val="white"/>
                </a:solidFill>
              </a:rPr>
              <a:t>Η διακόσμηση εξακολουθεί να είναι απλωμένη σε ολόκληρη την επιφάνεια των αγγείων. Τώρα καθιερώνονται στη διακόσμηση ζώνες με επαναλαμβανόμενες ζωικές μορφές: πουλιά, ελάφια, αγριοκάτσικα, αλλά και σε μεγάλη έκταση θέματα από την καθημερινή ζωή, ίσως και από τον μύθο: πρόθεση και εκφορά του νεκρού καθώς και αρματοδρομίες προς τιμήν του (βλ. επόμενη σελ.). Η καθαυτό γεωμετρική διακόσμηση περιορίζεται στο λαιμό και στη βάση τους. Οι μορφές αρχίζουν να «ανοίγουν», δηλαδή εγκαταλείπεται σταδιακά η πλήρης σκιαγραφία και οι λεπτομέρειες των μορφών αποδίδονται μόνο με σκοτεινό περίγραμμα στο ανοιχτόχρωμο βάθος της επιφάνειας του αγγείου. </a:t>
            </a:r>
          </a:p>
        </p:txBody>
      </p:sp>
      <p:pic>
        <p:nvPicPr>
          <p:cNvPr id="7" name="6 - Εικόνα" descr="αγγείο5.jpg"/>
          <p:cNvPicPr>
            <a:picLocks noChangeAspect="1"/>
          </p:cNvPicPr>
          <p:nvPr/>
        </p:nvPicPr>
        <p:blipFill>
          <a:blip r:embed="rId2"/>
          <a:stretch>
            <a:fillRect/>
          </a:stretch>
        </p:blipFill>
        <p:spPr>
          <a:xfrm>
            <a:off x="6084168" y="1918837"/>
            <a:ext cx="2643206" cy="3643338"/>
          </a:xfrm>
          <a:prstGeom prst="rect">
            <a:avLst/>
          </a:prstGeom>
          <a:ln>
            <a:noFill/>
          </a:ln>
          <a:effectLst>
            <a:softEdge rad="112500"/>
          </a:effectLst>
        </p:spPr>
      </p:pic>
      <p:sp>
        <p:nvSpPr>
          <p:cNvPr id="8" name="7 - TextBox"/>
          <p:cNvSpPr txBox="1"/>
          <p:nvPr/>
        </p:nvSpPr>
        <p:spPr>
          <a:xfrm>
            <a:off x="6086249" y="5572140"/>
            <a:ext cx="2857520" cy="523220"/>
          </a:xfrm>
          <a:prstGeom prst="rect">
            <a:avLst/>
          </a:prstGeom>
          <a:noFill/>
        </p:spPr>
        <p:txBody>
          <a:bodyPr wrap="square" rtlCol="0">
            <a:spAutoFit/>
          </a:bodyPr>
          <a:lstStyle/>
          <a:p>
            <a:r>
              <a:rPr lang="el-GR" sz="1400" dirty="0">
                <a:solidFill>
                  <a:prstClr val="white"/>
                </a:solidFill>
              </a:rPr>
              <a:t>Αττικός κρατήρας της Ύστερης Γεωμετρικής εποχής. 745-740 </a:t>
            </a:r>
            <a:r>
              <a:rPr lang="el-GR" sz="1400" dirty="0" err="1">
                <a:solidFill>
                  <a:prstClr val="white"/>
                </a:solidFill>
              </a:rPr>
              <a:t>π.Χ.</a:t>
            </a:r>
            <a:r>
              <a:rPr lang="el-GR" sz="1400" dirty="0">
                <a:solidFill>
                  <a:prstClr val="white"/>
                </a:solidFill>
              </a:rPr>
              <a:t> </a:t>
            </a:r>
          </a:p>
        </p:txBody>
      </p:sp>
    </p:spTree>
    <p:extLst>
      <p:ext uri="{BB962C8B-B14F-4D97-AF65-F5344CB8AC3E}">
        <p14:creationId xmlns:p14="http://schemas.microsoft.com/office/powerpoint/2010/main" val="4203235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52400"/>
            <a:ext cx="8229600" cy="900336"/>
          </a:xfrm>
        </p:spPr>
        <p:txBody>
          <a:bodyPr/>
          <a:lstStyle/>
          <a:p>
            <a:pPr algn="ctr"/>
            <a:r>
              <a:rPr lang="el-GR" sz="3600" dirty="0">
                <a:solidFill>
                  <a:schemeClr val="tx2">
                    <a:lumMod val="10000"/>
                  </a:schemeClr>
                </a:solidFill>
              </a:rPr>
              <a:t>ΑΓΓΕΙΟΓΡΑΦΙΑ</a:t>
            </a:r>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3528" y="1556792"/>
            <a:ext cx="2286198" cy="45236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7744" y="1340768"/>
            <a:ext cx="6486525" cy="151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3419912" y="3807481"/>
            <a:ext cx="4680520" cy="954107"/>
          </a:xfrm>
          <a:prstGeom prst="rect">
            <a:avLst/>
          </a:prstGeom>
          <a:noFill/>
        </p:spPr>
        <p:txBody>
          <a:bodyPr wrap="square" rtlCol="0">
            <a:spAutoFit/>
          </a:bodyPr>
          <a:lstStyle/>
          <a:p>
            <a:r>
              <a:rPr lang="el-GR" sz="1400" dirty="0"/>
              <a:t>Yστερογεωμετρικός αμφορέας. Από την Αθήνα. Του Ζωγράφου του Διπύλου. 760-750 π.Χ.Στο ύψος των λαβών του αγγείου αναπτύσσεται το κύριο θέμα που είναι η πρόθεση νεκρού.</a:t>
            </a:r>
          </a:p>
        </p:txBody>
      </p:sp>
    </p:spTree>
    <p:extLst>
      <p:ext uri="{BB962C8B-B14F-4D97-AF65-F5344CB8AC3E}">
        <p14:creationId xmlns:p14="http://schemas.microsoft.com/office/powerpoint/2010/main" val="30149208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p:txBody>
          <a:bodyPr/>
          <a:lstStyle/>
          <a:p>
            <a:pPr>
              <a:buFont typeface="Wingdings" pitchFamily="2" charset="2"/>
              <a:buChar char="v"/>
            </a:pPr>
            <a:r>
              <a:rPr lang="el-GR" sz="2400" dirty="0" smtClean="0"/>
              <a:t>ΔΕΝ έχει σωθεί πλαστική σε φυσικό ή υπερφυσικό μέγεθος. </a:t>
            </a:r>
          </a:p>
          <a:p>
            <a:pPr>
              <a:buFont typeface="Wingdings" pitchFamily="2" charset="2"/>
              <a:buChar char="v"/>
            </a:pPr>
            <a:r>
              <a:rPr lang="el-GR" sz="2400" dirty="0" smtClean="0"/>
              <a:t>Για τη δημιουργία μεγάλης πλαστικής δεν υπήρχαν ούτε οι κοινωνικές συνθήκες π.χ. Η ανάγκη προβολής μιας ορισμένης τάξης, ούτε οι τεχνοτροπικές – δομικές προϋποθέσεις</a:t>
            </a:r>
            <a:r>
              <a:rPr lang="el-GR" sz="2400" dirty="0" smtClean="0"/>
              <a:t>.</a:t>
            </a:r>
          </a:p>
          <a:p>
            <a:pPr>
              <a:buFont typeface="Wingdings" pitchFamily="2" charset="2"/>
              <a:buChar char="v"/>
            </a:pPr>
            <a:endParaRPr lang="el-GR" sz="2400" dirty="0" smtClean="0"/>
          </a:p>
          <a:p>
            <a:pPr>
              <a:buFont typeface="Wingdings" pitchFamily="2" charset="2"/>
              <a:buChar char="v"/>
            </a:pPr>
            <a:r>
              <a:rPr lang="el-GR" sz="2400" dirty="0" smtClean="0"/>
              <a:t>Μνημειώδη έργα της περιόδου:</a:t>
            </a:r>
          </a:p>
          <a:p>
            <a:pPr marL="571500" indent="-571500">
              <a:buFont typeface="+mj-lt"/>
              <a:buAutoNum type="romanLcPeriod"/>
            </a:pPr>
            <a:r>
              <a:rPr lang="el-GR" sz="2400" dirty="0" smtClean="0"/>
              <a:t>Μεγάλα αγγεία: αμφορείς, κρατήρες</a:t>
            </a:r>
          </a:p>
          <a:p>
            <a:pPr marL="571500" indent="-571500">
              <a:buFont typeface="+mj-lt"/>
              <a:buAutoNum type="romanLcPeriod"/>
            </a:pPr>
            <a:r>
              <a:rPr lang="el-GR" sz="2400" dirty="0" smtClean="0"/>
              <a:t>Ορειχάλκινοι τριποδικοί λέβητες </a:t>
            </a:r>
          </a:p>
          <a:p>
            <a:pPr>
              <a:buNone/>
            </a:pPr>
            <a:endParaRPr lang="el-GR" dirty="0" smtClean="0"/>
          </a:p>
          <a:p>
            <a:pPr>
              <a:buNone/>
            </a:pPr>
            <a:endParaRPr lang="el-GR" dirty="0" smtClean="0"/>
          </a:p>
          <a:p>
            <a:pPr>
              <a:buNone/>
            </a:pPr>
            <a:endParaRPr lang="el-GR" dirty="0"/>
          </a:p>
        </p:txBody>
      </p:sp>
      <p:sp>
        <p:nvSpPr>
          <p:cNvPr id="3" name="2 - Τίτλος"/>
          <p:cNvSpPr>
            <a:spLocks noGrp="1"/>
          </p:cNvSpPr>
          <p:nvPr>
            <p:ph type="title"/>
          </p:nvPr>
        </p:nvSpPr>
        <p:spPr>
          <a:xfrm>
            <a:off x="457200" y="152400"/>
            <a:ext cx="8229600" cy="900336"/>
          </a:xfrm>
        </p:spPr>
        <p:txBody>
          <a:bodyPr>
            <a:normAutofit/>
          </a:bodyPr>
          <a:lstStyle/>
          <a:p>
            <a:pPr algn="ctr"/>
            <a:r>
              <a:rPr lang="el-GR" sz="3600" dirty="0" smtClean="0">
                <a:solidFill>
                  <a:schemeClr val="tx2">
                    <a:lumMod val="10000"/>
                  </a:schemeClr>
                </a:solidFill>
              </a:rPr>
              <a:t>ΠΛΑΣΤΙΚΗ</a:t>
            </a:r>
            <a:endParaRPr lang="el-GR" sz="3600" dirty="0">
              <a:solidFill>
                <a:schemeClr val="tx2">
                  <a:lumMod val="10000"/>
                </a:schemeClr>
              </a:solidFill>
            </a:endParaRPr>
          </a:p>
        </p:txBody>
      </p:sp>
    </p:spTree>
    <p:extLst>
      <p:ext uri="{BB962C8B-B14F-4D97-AF65-F5344CB8AC3E}">
        <p14:creationId xmlns:p14="http://schemas.microsoft.com/office/powerpoint/2010/main" val="41342066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l-GR" sz="2400" dirty="0" smtClean="0"/>
              <a:t>Στα πρωιμότερα έργα ο κορμός είναι πολύ βραχύς και τα μέλη του σώματοςεπιμήκη και ασυνάρτητα απλωμένα στο χώρο. Αργότερα, όσο κατεβαίνουμε χρονολογικά από τα τέλη του 90υ αι. π.Χ. Μέσα στον 8</a:t>
            </a:r>
            <a:r>
              <a:rPr lang="el-GR" sz="2400" baseline="30000" dirty="0" smtClean="0"/>
              <a:t>ο</a:t>
            </a:r>
            <a:r>
              <a:rPr lang="el-GR" sz="2400" dirty="0" smtClean="0"/>
              <a:t> αι. π.Χ, οι μορφές οργανώνοναι σταδιακά καλύτερα και ο γεωμετρικός χαρακτήρας είναι προφανέστερος (π.χ. </a:t>
            </a:r>
            <a:r>
              <a:rPr lang="el-GR" sz="2400" dirty="0"/>
              <a:t>ο</a:t>
            </a:r>
            <a:r>
              <a:rPr lang="el-GR" sz="2400" dirty="0" smtClean="0"/>
              <a:t> πάνω κορμός είναι τριγωνικός ή έχει σχήμα ρόμβου και τα σκέλη ακολουθούν τον κατακόρυφο και οι ώμοι τον οριζόντιο άξονα κλπ.)</a:t>
            </a:r>
          </a:p>
        </p:txBody>
      </p:sp>
      <p:sp>
        <p:nvSpPr>
          <p:cNvPr id="3" name="Title 2"/>
          <p:cNvSpPr>
            <a:spLocks noGrp="1"/>
          </p:cNvSpPr>
          <p:nvPr>
            <p:ph type="title"/>
          </p:nvPr>
        </p:nvSpPr>
        <p:spPr>
          <a:xfrm>
            <a:off x="457200" y="152400"/>
            <a:ext cx="8229600" cy="900336"/>
          </a:xfrm>
        </p:spPr>
        <p:txBody>
          <a:bodyPr/>
          <a:lstStyle/>
          <a:p>
            <a:pPr algn="ctr"/>
            <a:r>
              <a:rPr lang="el-GR" sz="3600" dirty="0">
                <a:solidFill>
                  <a:schemeClr val="tx2">
                    <a:lumMod val="10000"/>
                  </a:schemeClr>
                </a:solidFill>
              </a:rPr>
              <a:t>ΠΛΑΣΤΙΚΗ</a:t>
            </a:r>
          </a:p>
        </p:txBody>
      </p:sp>
    </p:spTree>
    <p:extLst>
      <p:ext uri="{BB962C8B-B14F-4D97-AF65-F5344CB8AC3E}">
        <p14:creationId xmlns:p14="http://schemas.microsoft.com/office/powerpoint/2010/main" val="5571507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a:xfrm>
            <a:off x="457200" y="152400"/>
            <a:ext cx="8229600" cy="900336"/>
          </a:xfrm>
        </p:spPr>
        <p:txBody>
          <a:bodyPr>
            <a:noAutofit/>
          </a:bodyPr>
          <a:lstStyle/>
          <a:p>
            <a:pPr algn="ctr"/>
            <a:r>
              <a:rPr lang="el-GR" sz="3600" u="sng" dirty="0" smtClean="0"/>
              <a:t/>
            </a:r>
            <a:br>
              <a:rPr lang="el-GR" sz="3600" u="sng" dirty="0" smtClean="0"/>
            </a:br>
            <a:r>
              <a:rPr lang="el-GR" sz="3600" u="sng" dirty="0" smtClean="0"/>
              <a:t/>
            </a:r>
            <a:br>
              <a:rPr lang="el-GR" sz="3600" u="sng" dirty="0" smtClean="0"/>
            </a:br>
            <a:r>
              <a:rPr lang="el-GR" sz="3600" u="sng" dirty="0" smtClean="0"/>
              <a:t/>
            </a:r>
            <a:br>
              <a:rPr lang="el-GR" sz="3600" u="sng" dirty="0" smtClean="0"/>
            </a:br>
            <a:r>
              <a:rPr lang="el-GR" sz="3600" u="sng" dirty="0" smtClean="0"/>
              <a:t/>
            </a:r>
            <a:br>
              <a:rPr lang="el-GR" sz="3600" u="sng" dirty="0" smtClean="0"/>
            </a:br>
            <a:r>
              <a:rPr lang="el-GR" sz="3600" u="sng" dirty="0" smtClean="0"/>
              <a:t/>
            </a:r>
            <a:br>
              <a:rPr lang="el-GR" sz="3600" u="sng" dirty="0" smtClean="0"/>
            </a:br>
            <a:r>
              <a:rPr lang="el-GR" sz="3600" dirty="0">
                <a:solidFill>
                  <a:schemeClr val="tx2">
                    <a:lumMod val="10000"/>
                  </a:schemeClr>
                </a:solidFill>
              </a:rPr>
              <a:t>ΠΛΑΣΤΙΚΗ</a:t>
            </a:r>
          </a:p>
        </p:txBody>
      </p:sp>
      <p:pic>
        <p:nvPicPr>
          <p:cNvPr id="8" name="7 - Εικόνα" descr="κένταυρος.png"/>
          <p:cNvPicPr>
            <a:picLocks noChangeAspect="1"/>
          </p:cNvPicPr>
          <p:nvPr/>
        </p:nvPicPr>
        <p:blipFill>
          <a:blip r:embed="rId2"/>
          <a:stretch>
            <a:fillRect/>
          </a:stretch>
        </p:blipFill>
        <p:spPr>
          <a:xfrm>
            <a:off x="6500826" y="1142984"/>
            <a:ext cx="2096550" cy="2537929"/>
          </a:xfrm>
          <a:prstGeom prst="rect">
            <a:avLst/>
          </a:prstGeom>
          <a:ln>
            <a:noFill/>
          </a:ln>
          <a:effectLst>
            <a:softEdge rad="112500"/>
          </a:effectLst>
        </p:spPr>
      </p:pic>
      <p:sp>
        <p:nvSpPr>
          <p:cNvPr id="9" name="8 - TextBox"/>
          <p:cNvSpPr txBox="1"/>
          <p:nvPr/>
        </p:nvSpPr>
        <p:spPr>
          <a:xfrm>
            <a:off x="2928926" y="1214422"/>
            <a:ext cx="3071834" cy="5632311"/>
          </a:xfrm>
          <a:prstGeom prst="rect">
            <a:avLst/>
          </a:prstGeom>
          <a:noFill/>
        </p:spPr>
        <p:txBody>
          <a:bodyPr wrap="square" rtlCol="0">
            <a:spAutoFit/>
          </a:bodyPr>
          <a:lstStyle/>
          <a:p>
            <a:pPr>
              <a:buFont typeface="Wingdings" pitchFamily="2" charset="2"/>
              <a:buChar char="Ø"/>
            </a:pPr>
            <a:r>
              <a:rPr lang="el-GR" sz="2000" dirty="0">
                <a:solidFill>
                  <a:prstClr val="white"/>
                </a:solidFill>
              </a:rPr>
              <a:t>Τα περισσότερα ειδώλια είναι ορειχάλκινα και πήλινα αγαλμάτια. Σπάνια από ελεφαντοκόκαλο.   </a:t>
            </a:r>
          </a:p>
          <a:p>
            <a:pPr>
              <a:buFont typeface="Wingdings" pitchFamily="2" charset="2"/>
              <a:buChar char="Ø"/>
            </a:pPr>
            <a:r>
              <a:rPr lang="el-GR" sz="2000" dirty="0">
                <a:solidFill>
                  <a:prstClr val="white"/>
                </a:solidFill>
              </a:rPr>
              <a:t>Τα χάλκινα παριστάνονται ως σκοτεινές σιλουέτες με την </a:t>
            </a:r>
            <a:r>
              <a:rPr lang="el-GR" sz="2000" dirty="0">
                <a:solidFill>
                  <a:srgbClr val="FFFF00"/>
                </a:solidFill>
              </a:rPr>
              <a:t>τεχνική της σκιαγραφίας</a:t>
            </a:r>
            <a:r>
              <a:rPr lang="el-GR" sz="2000" dirty="0">
                <a:solidFill>
                  <a:prstClr val="white"/>
                </a:solidFill>
              </a:rPr>
              <a:t>.</a:t>
            </a:r>
          </a:p>
          <a:p>
            <a:pPr>
              <a:buFont typeface="Wingdings" pitchFamily="2" charset="2"/>
              <a:buChar char="Ø"/>
            </a:pPr>
            <a:r>
              <a:rPr lang="el-GR" sz="2000" dirty="0">
                <a:solidFill>
                  <a:prstClr val="white"/>
                </a:solidFill>
              </a:rPr>
              <a:t>Ανθρώπινες μορφές: πολεμιστές, ηνίοχοι, όρθιες γυναικείες μορφές, μυθολογικά πλάσματα κ.ά.</a:t>
            </a:r>
          </a:p>
          <a:p>
            <a:pPr>
              <a:buFont typeface="Wingdings" pitchFamily="2" charset="2"/>
              <a:buChar char="Ø"/>
            </a:pPr>
            <a:r>
              <a:rPr lang="el-GR" sz="2000" dirty="0">
                <a:solidFill>
                  <a:prstClr val="white"/>
                </a:solidFill>
              </a:rPr>
              <a:t>Ζωόμορφα ειδώλια: κυρίως ίππους αλλά και βοοειδή και πτηνά.</a:t>
            </a:r>
          </a:p>
          <a:p>
            <a:endParaRPr lang="el-GR" sz="2000" dirty="0">
              <a:solidFill>
                <a:prstClr val="white"/>
              </a:solidFill>
            </a:endParaRPr>
          </a:p>
          <a:p>
            <a:endParaRPr lang="el-GR" sz="2000" dirty="0">
              <a:solidFill>
                <a:prstClr val="white"/>
              </a:solidFill>
            </a:endParaRPr>
          </a:p>
          <a:p>
            <a:pPr>
              <a:buFont typeface="Wingdings" pitchFamily="2" charset="2"/>
              <a:buChar char="Ø"/>
            </a:pPr>
            <a:endParaRPr lang="el-GR" sz="2000" dirty="0">
              <a:solidFill>
                <a:prstClr val="white"/>
              </a:solidFill>
            </a:endParaRPr>
          </a:p>
        </p:txBody>
      </p:sp>
      <p:sp>
        <p:nvSpPr>
          <p:cNvPr id="10" name="9 - TextBox"/>
          <p:cNvSpPr txBox="1"/>
          <p:nvPr/>
        </p:nvSpPr>
        <p:spPr>
          <a:xfrm>
            <a:off x="6215074" y="3571876"/>
            <a:ext cx="2786082" cy="738664"/>
          </a:xfrm>
          <a:prstGeom prst="rect">
            <a:avLst/>
          </a:prstGeom>
          <a:noFill/>
        </p:spPr>
        <p:txBody>
          <a:bodyPr wrap="square" rtlCol="0">
            <a:spAutoFit/>
          </a:bodyPr>
          <a:lstStyle/>
          <a:p>
            <a:r>
              <a:rPr lang="el-GR" sz="1400" dirty="0">
                <a:solidFill>
                  <a:prstClr val="white"/>
                </a:solidFill>
              </a:rPr>
              <a:t>Τροχήλατο ειδώλιο κενταύρου από το </a:t>
            </a:r>
            <a:r>
              <a:rPr lang="el-GR" sz="1400" dirty="0" err="1">
                <a:solidFill>
                  <a:prstClr val="white"/>
                </a:solidFill>
              </a:rPr>
              <a:t>Λευκαντί</a:t>
            </a:r>
            <a:r>
              <a:rPr lang="el-GR" sz="1400" dirty="0">
                <a:solidFill>
                  <a:prstClr val="white"/>
                </a:solidFill>
              </a:rPr>
              <a:t> της Εύβοιας. 900-875 </a:t>
            </a:r>
            <a:r>
              <a:rPr lang="el-GR" sz="1400" dirty="0" err="1">
                <a:solidFill>
                  <a:prstClr val="white"/>
                </a:solidFill>
              </a:rPr>
              <a:t>π.Χ.</a:t>
            </a:r>
            <a:endParaRPr lang="el-GR" sz="1400" dirty="0">
              <a:solidFill>
                <a:prstClr val="white"/>
              </a:solidFill>
            </a:endParaRPr>
          </a:p>
        </p:txBody>
      </p:sp>
      <p:sp>
        <p:nvSpPr>
          <p:cNvPr id="11" name="10 - TextBox"/>
          <p:cNvSpPr txBox="1"/>
          <p:nvPr/>
        </p:nvSpPr>
        <p:spPr>
          <a:xfrm>
            <a:off x="285720" y="3714752"/>
            <a:ext cx="2714644" cy="523220"/>
          </a:xfrm>
          <a:prstGeom prst="rect">
            <a:avLst/>
          </a:prstGeom>
          <a:noFill/>
        </p:spPr>
        <p:txBody>
          <a:bodyPr wrap="square" rtlCol="0">
            <a:spAutoFit/>
          </a:bodyPr>
          <a:lstStyle/>
          <a:p>
            <a:r>
              <a:rPr lang="el-GR" sz="1400" dirty="0">
                <a:solidFill>
                  <a:prstClr val="white"/>
                </a:solidFill>
              </a:rPr>
              <a:t>Μπρούτζινο αγαλματίδιο αλόγου από την Ολυμπία, </a:t>
            </a:r>
            <a:r>
              <a:rPr lang="el-GR" sz="1400" dirty="0" err="1">
                <a:solidFill>
                  <a:prstClr val="white"/>
                </a:solidFill>
              </a:rPr>
              <a:t>περ</a:t>
            </a:r>
            <a:r>
              <a:rPr lang="el-GR" sz="1400" dirty="0">
                <a:solidFill>
                  <a:prstClr val="white"/>
                </a:solidFill>
              </a:rPr>
              <a:t>. 740 </a:t>
            </a:r>
            <a:r>
              <a:rPr lang="el-GR" sz="1400" dirty="0" err="1">
                <a:solidFill>
                  <a:prstClr val="white"/>
                </a:solidFill>
              </a:rPr>
              <a:t>π.Χ.</a:t>
            </a:r>
            <a:endParaRPr lang="el-GR" sz="1400" dirty="0">
              <a:solidFill>
                <a:prstClr val="white"/>
              </a:solidFill>
            </a:endParaRPr>
          </a:p>
        </p:txBody>
      </p:sp>
      <p:pic>
        <p:nvPicPr>
          <p:cNvPr id="13" name="12 - Θέση περιεχομένου" descr="ιππος.jpg"/>
          <p:cNvPicPr>
            <a:picLocks noGrp="1" noChangeAspect="1"/>
          </p:cNvPicPr>
          <p:nvPr>
            <p:ph idx="1"/>
          </p:nvPr>
        </p:nvPicPr>
        <p:blipFill>
          <a:blip r:embed="rId3"/>
          <a:stretch>
            <a:fillRect/>
          </a:stretch>
        </p:blipFill>
        <p:spPr>
          <a:xfrm>
            <a:off x="428596" y="1214422"/>
            <a:ext cx="2286016" cy="2428892"/>
          </a:xfrm>
          <a:prstGeom prst="rect">
            <a:avLst/>
          </a:prstGeom>
          <a:ln>
            <a:noFill/>
          </a:ln>
          <a:effectLst>
            <a:softEdge rad="112500"/>
          </a:effectLst>
        </p:spPr>
      </p:pic>
    </p:spTree>
    <p:extLst>
      <p:ext uri="{BB962C8B-B14F-4D97-AF65-F5344CB8AC3E}">
        <p14:creationId xmlns:p14="http://schemas.microsoft.com/office/powerpoint/2010/main" val="19763711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7 - Θέση περιεχομένου" descr="πολεμιστής.jpg"/>
          <p:cNvPicPr>
            <a:picLocks noGrp="1" noChangeAspect="1"/>
          </p:cNvPicPr>
          <p:nvPr>
            <p:ph idx="1"/>
          </p:nvPr>
        </p:nvPicPr>
        <p:blipFill>
          <a:blip r:embed="rId2"/>
          <a:stretch>
            <a:fillRect/>
          </a:stretch>
        </p:blipFill>
        <p:spPr>
          <a:xfrm>
            <a:off x="785786" y="1285860"/>
            <a:ext cx="1785950" cy="3659783"/>
          </a:xfrm>
          <a:prstGeom prst="rect">
            <a:avLst/>
          </a:prstGeom>
          <a:ln>
            <a:noFill/>
          </a:ln>
          <a:effectLst>
            <a:softEdge rad="112500"/>
          </a:effectLst>
        </p:spPr>
      </p:pic>
      <p:sp>
        <p:nvSpPr>
          <p:cNvPr id="3" name="2 - Τίτλος"/>
          <p:cNvSpPr>
            <a:spLocks noGrp="1"/>
          </p:cNvSpPr>
          <p:nvPr>
            <p:ph type="title"/>
          </p:nvPr>
        </p:nvSpPr>
        <p:spPr>
          <a:xfrm>
            <a:off x="457200" y="152400"/>
            <a:ext cx="8229600" cy="900336"/>
          </a:xfrm>
        </p:spPr>
        <p:txBody>
          <a:bodyPr/>
          <a:lstStyle/>
          <a:p>
            <a:pPr algn="ctr"/>
            <a:r>
              <a:rPr lang="el-GR" sz="3600" dirty="0">
                <a:solidFill>
                  <a:schemeClr val="tx2">
                    <a:lumMod val="10000"/>
                  </a:schemeClr>
                </a:solidFill>
              </a:rPr>
              <a:t>ΠΛΑΣΤΙΚΗ</a:t>
            </a:r>
          </a:p>
        </p:txBody>
      </p:sp>
      <p:sp>
        <p:nvSpPr>
          <p:cNvPr id="7" name="6 - TextBox"/>
          <p:cNvSpPr txBox="1"/>
          <p:nvPr/>
        </p:nvSpPr>
        <p:spPr>
          <a:xfrm>
            <a:off x="3214678" y="1643050"/>
            <a:ext cx="3214710" cy="3170099"/>
          </a:xfrm>
          <a:prstGeom prst="rect">
            <a:avLst/>
          </a:prstGeom>
          <a:noFill/>
        </p:spPr>
        <p:txBody>
          <a:bodyPr wrap="square" rtlCol="0">
            <a:spAutoFit/>
          </a:bodyPr>
          <a:lstStyle/>
          <a:p>
            <a:pPr>
              <a:buFont typeface="Wingdings" pitchFamily="2" charset="2"/>
              <a:buChar char="Ø"/>
            </a:pPr>
            <a:r>
              <a:rPr lang="el-GR" sz="2000" dirty="0">
                <a:solidFill>
                  <a:prstClr val="white"/>
                </a:solidFill>
              </a:rPr>
              <a:t>Βαθμιαία απόδοση ανατομικών ή άλλων λεπτομερειών – οργάνωση της μορφής.</a:t>
            </a:r>
          </a:p>
          <a:p>
            <a:pPr>
              <a:buFont typeface="Wingdings" pitchFamily="2" charset="2"/>
              <a:buChar char="Ø"/>
            </a:pPr>
            <a:r>
              <a:rPr lang="el-GR" sz="2000" dirty="0">
                <a:solidFill>
                  <a:prstClr val="white"/>
                </a:solidFill>
              </a:rPr>
              <a:t>Σχηματική, αφαιρετική απόδοση.</a:t>
            </a:r>
          </a:p>
          <a:p>
            <a:pPr>
              <a:buFont typeface="Wingdings" pitchFamily="2" charset="2"/>
              <a:buChar char="Ø"/>
            </a:pPr>
            <a:r>
              <a:rPr lang="el-GR" sz="2000" dirty="0">
                <a:solidFill>
                  <a:prstClr val="white"/>
                </a:solidFill>
              </a:rPr>
              <a:t>Διακοσμητικός χαρακτήρας.</a:t>
            </a:r>
          </a:p>
          <a:p>
            <a:pPr>
              <a:buFont typeface="Wingdings" pitchFamily="2" charset="2"/>
              <a:buChar char="Ø"/>
            </a:pPr>
            <a:r>
              <a:rPr lang="el-GR" sz="2000" dirty="0">
                <a:solidFill>
                  <a:prstClr val="white"/>
                </a:solidFill>
              </a:rPr>
              <a:t>Γεωμετρικός χαρακτήρας των μορφών.</a:t>
            </a:r>
          </a:p>
        </p:txBody>
      </p:sp>
      <p:sp>
        <p:nvSpPr>
          <p:cNvPr id="9" name="8 - TextBox"/>
          <p:cNvSpPr txBox="1"/>
          <p:nvPr/>
        </p:nvSpPr>
        <p:spPr>
          <a:xfrm>
            <a:off x="571472" y="4857760"/>
            <a:ext cx="3357586" cy="1169551"/>
          </a:xfrm>
          <a:prstGeom prst="rect">
            <a:avLst/>
          </a:prstGeom>
          <a:noFill/>
        </p:spPr>
        <p:txBody>
          <a:bodyPr wrap="square" rtlCol="0">
            <a:spAutoFit/>
          </a:bodyPr>
          <a:lstStyle/>
          <a:p>
            <a:r>
              <a:rPr lang="el-GR" sz="1400" dirty="0">
                <a:solidFill>
                  <a:prstClr val="white"/>
                </a:solidFill>
              </a:rPr>
              <a:t>Γεωμετρική αντρική μορφή </a:t>
            </a:r>
            <a:br>
              <a:rPr lang="el-GR" sz="1400" dirty="0">
                <a:solidFill>
                  <a:prstClr val="white"/>
                </a:solidFill>
              </a:rPr>
            </a:br>
            <a:r>
              <a:rPr lang="el-GR" sz="1400" dirty="0">
                <a:solidFill>
                  <a:prstClr val="white"/>
                </a:solidFill>
              </a:rPr>
              <a:t>που κρατούσε δόρυ στο δεξί </a:t>
            </a:r>
            <a:br>
              <a:rPr lang="el-GR" sz="1400" dirty="0">
                <a:solidFill>
                  <a:prstClr val="white"/>
                </a:solidFill>
              </a:rPr>
            </a:br>
            <a:r>
              <a:rPr lang="el-GR" sz="1400" dirty="0">
                <a:solidFill>
                  <a:prstClr val="white"/>
                </a:solidFill>
              </a:rPr>
              <a:t>και χαλινάρια αλόγου </a:t>
            </a:r>
            <a:br>
              <a:rPr lang="el-GR" sz="1400" dirty="0">
                <a:solidFill>
                  <a:prstClr val="white"/>
                </a:solidFill>
              </a:rPr>
            </a:br>
            <a:r>
              <a:rPr lang="el-GR" sz="1400" dirty="0">
                <a:solidFill>
                  <a:prstClr val="white"/>
                </a:solidFill>
              </a:rPr>
              <a:t>στο αριστερό χέρι. </a:t>
            </a:r>
            <a:br>
              <a:rPr lang="el-GR" sz="1400" dirty="0">
                <a:solidFill>
                  <a:prstClr val="white"/>
                </a:solidFill>
              </a:rPr>
            </a:br>
            <a:r>
              <a:rPr lang="el-GR" sz="1400" dirty="0">
                <a:solidFill>
                  <a:prstClr val="white"/>
                </a:solidFill>
              </a:rPr>
              <a:t>Από την Ολυμπία.</a:t>
            </a:r>
          </a:p>
        </p:txBody>
      </p:sp>
      <p:pic>
        <p:nvPicPr>
          <p:cNvPr id="10" name="9 - Εικόνα" descr="πολεμιστης 2.jpg"/>
          <p:cNvPicPr>
            <a:picLocks noChangeAspect="1"/>
          </p:cNvPicPr>
          <p:nvPr/>
        </p:nvPicPr>
        <p:blipFill>
          <a:blip r:embed="rId3"/>
          <a:stretch>
            <a:fillRect/>
          </a:stretch>
        </p:blipFill>
        <p:spPr>
          <a:xfrm>
            <a:off x="6643702" y="1142984"/>
            <a:ext cx="1714512" cy="3943973"/>
          </a:xfrm>
          <a:prstGeom prst="rect">
            <a:avLst/>
          </a:prstGeom>
          <a:ln>
            <a:noFill/>
          </a:ln>
          <a:effectLst>
            <a:softEdge rad="112500"/>
          </a:effectLst>
        </p:spPr>
      </p:pic>
      <p:sp>
        <p:nvSpPr>
          <p:cNvPr id="11" name="10 - TextBox"/>
          <p:cNvSpPr txBox="1"/>
          <p:nvPr/>
        </p:nvSpPr>
        <p:spPr>
          <a:xfrm>
            <a:off x="6429388" y="5000636"/>
            <a:ext cx="2571768" cy="954107"/>
          </a:xfrm>
          <a:prstGeom prst="rect">
            <a:avLst/>
          </a:prstGeom>
          <a:noFill/>
        </p:spPr>
        <p:txBody>
          <a:bodyPr wrap="square" rtlCol="0">
            <a:spAutoFit/>
          </a:bodyPr>
          <a:lstStyle/>
          <a:p>
            <a:r>
              <a:rPr lang="el-GR" sz="1400" dirty="0">
                <a:solidFill>
                  <a:prstClr val="white"/>
                </a:solidFill>
              </a:rPr>
              <a:t>Χάλκινο συμπαγές ειδώλιο πολεμιστή. Πιθανόν προϊόν αθηναϊκού εργαστηρίου από τα τέλη του 8ου αι. </a:t>
            </a:r>
            <a:r>
              <a:rPr lang="el-GR" sz="1400" dirty="0" err="1">
                <a:solidFill>
                  <a:prstClr val="white"/>
                </a:solidFill>
              </a:rPr>
              <a:t>π.Χ.</a:t>
            </a:r>
            <a:endParaRPr lang="el-GR" sz="1400" dirty="0">
              <a:solidFill>
                <a:prstClr val="white"/>
              </a:solidFill>
            </a:endParaRPr>
          </a:p>
        </p:txBody>
      </p:sp>
    </p:spTree>
    <p:extLst>
      <p:ext uri="{BB962C8B-B14F-4D97-AF65-F5344CB8AC3E}">
        <p14:creationId xmlns:p14="http://schemas.microsoft.com/office/powerpoint/2010/main" val="2442699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71600" y="1412776"/>
            <a:ext cx="1913860" cy="4572000"/>
          </a:xfrm>
          <a:prstGeom prst="rect">
            <a:avLst/>
          </a:prstGeom>
          <a:ln>
            <a:noFill/>
          </a:ln>
          <a:effectLst>
            <a:softEdge rad="112500"/>
          </a:effectLst>
        </p:spPr>
      </p:pic>
      <p:sp>
        <p:nvSpPr>
          <p:cNvPr id="3" name="Title 2"/>
          <p:cNvSpPr>
            <a:spLocks noGrp="1"/>
          </p:cNvSpPr>
          <p:nvPr>
            <p:ph type="title"/>
          </p:nvPr>
        </p:nvSpPr>
        <p:spPr>
          <a:xfrm>
            <a:off x="457200" y="152400"/>
            <a:ext cx="8229600" cy="900336"/>
          </a:xfrm>
        </p:spPr>
        <p:txBody>
          <a:bodyPr/>
          <a:lstStyle/>
          <a:p>
            <a:pPr algn="ctr"/>
            <a:r>
              <a:rPr lang="el-GR" sz="3600" dirty="0">
                <a:solidFill>
                  <a:schemeClr val="tx2">
                    <a:lumMod val="10000"/>
                  </a:schemeClr>
                </a:solidFill>
              </a:rPr>
              <a:t>ΠΛΑΣΤΙΚΗ</a:t>
            </a:r>
          </a:p>
        </p:txBody>
      </p:sp>
      <p:sp>
        <p:nvSpPr>
          <p:cNvPr id="2" name="TextBox 1"/>
          <p:cNvSpPr txBox="1"/>
          <p:nvPr/>
        </p:nvSpPr>
        <p:spPr>
          <a:xfrm>
            <a:off x="3563888" y="1628800"/>
            <a:ext cx="3960440" cy="1938992"/>
          </a:xfrm>
          <a:prstGeom prst="rect">
            <a:avLst/>
          </a:prstGeom>
          <a:noFill/>
        </p:spPr>
        <p:txBody>
          <a:bodyPr wrap="square" rtlCol="0">
            <a:spAutoFit/>
          </a:bodyPr>
          <a:lstStyle/>
          <a:p>
            <a:r>
              <a:rPr lang="el-GR" sz="2000" dirty="0">
                <a:solidFill>
                  <a:prstClr val="white"/>
                </a:solidFill>
              </a:rPr>
              <a:t>Ψιλόλιγνη μορφή με χαλαρα ασταθή γόνατα.Φορά κράνος και ζωστήρα, ενώ στο δεξί του χέρι θα πρέπει να κρατούσε δόρυ. Η μορφή πιθανώς απεικόνιζε το Δία στον τύπο του πολεμιστή.</a:t>
            </a:r>
          </a:p>
        </p:txBody>
      </p:sp>
    </p:spTree>
    <p:extLst>
      <p:ext uri="{BB962C8B-B14F-4D97-AF65-F5344CB8AC3E}">
        <p14:creationId xmlns:p14="http://schemas.microsoft.com/office/powerpoint/2010/main" val="40169843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Θέση περιεχομένου" descr="κένταυρος1.png"/>
          <p:cNvPicPr>
            <a:picLocks noGrp="1" noChangeAspect="1"/>
          </p:cNvPicPr>
          <p:nvPr>
            <p:ph idx="1"/>
          </p:nvPr>
        </p:nvPicPr>
        <p:blipFill>
          <a:blip r:embed="rId2" cstate="print"/>
          <a:stretch>
            <a:fillRect/>
          </a:stretch>
        </p:blipFill>
        <p:spPr>
          <a:xfrm>
            <a:off x="571472" y="1428736"/>
            <a:ext cx="2455419" cy="3286148"/>
          </a:xfrm>
          <a:prstGeom prst="rect">
            <a:avLst/>
          </a:prstGeom>
          <a:ln>
            <a:noFill/>
          </a:ln>
          <a:effectLst>
            <a:softEdge rad="112500"/>
          </a:effectLst>
        </p:spPr>
      </p:pic>
      <p:sp>
        <p:nvSpPr>
          <p:cNvPr id="3" name="2 - Τίτλος"/>
          <p:cNvSpPr>
            <a:spLocks noGrp="1"/>
          </p:cNvSpPr>
          <p:nvPr>
            <p:ph type="title"/>
          </p:nvPr>
        </p:nvSpPr>
        <p:spPr>
          <a:xfrm>
            <a:off x="457200" y="152400"/>
            <a:ext cx="8229600" cy="900336"/>
          </a:xfrm>
        </p:spPr>
        <p:txBody>
          <a:bodyPr/>
          <a:lstStyle/>
          <a:p>
            <a:pPr algn="ctr"/>
            <a:r>
              <a:rPr lang="el-GR" sz="3600" dirty="0">
                <a:solidFill>
                  <a:schemeClr val="tx2">
                    <a:lumMod val="10000"/>
                  </a:schemeClr>
                </a:solidFill>
              </a:rPr>
              <a:t>ΠΛΑΣΤΙΚΗ</a:t>
            </a:r>
          </a:p>
        </p:txBody>
      </p:sp>
      <p:pic>
        <p:nvPicPr>
          <p:cNvPr id="5" name="6 - Θέση περιεχομένου" descr="φορμιγκτης.jpg"/>
          <p:cNvPicPr>
            <a:picLocks noChangeAspect="1"/>
          </p:cNvPicPr>
          <p:nvPr/>
        </p:nvPicPr>
        <p:blipFill>
          <a:blip r:embed="rId3"/>
          <a:stretch>
            <a:fillRect/>
          </a:stretch>
        </p:blipFill>
        <p:spPr>
          <a:xfrm>
            <a:off x="6286512" y="1571612"/>
            <a:ext cx="2343983" cy="3000396"/>
          </a:xfrm>
          <a:prstGeom prst="rect">
            <a:avLst/>
          </a:prstGeom>
          <a:ln>
            <a:noFill/>
          </a:ln>
          <a:effectLst>
            <a:softEdge rad="112500"/>
          </a:effectLst>
        </p:spPr>
      </p:pic>
      <p:sp>
        <p:nvSpPr>
          <p:cNvPr id="7" name="6 - Ορθογώνιο"/>
          <p:cNvSpPr/>
          <p:nvPr/>
        </p:nvSpPr>
        <p:spPr>
          <a:xfrm>
            <a:off x="6357950" y="4572008"/>
            <a:ext cx="2928958" cy="738664"/>
          </a:xfrm>
          <a:prstGeom prst="rect">
            <a:avLst/>
          </a:prstGeom>
        </p:spPr>
        <p:txBody>
          <a:bodyPr wrap="square">
            <a:spAutoFit/>
          </a:bodyPr>
          <a:lstStyle/>
          <a:p>
            <a:r>
              <a:rPr lang="el-GR" sz="1400" dirty="0">
                <a:solidFill>
                  <a:prstClr val="white"/>
                </a:solidFill>
              </a:rPr>
              <a:t>Ειδώλιο ανδρός που παίζει φόρμιγγα. Ορειχάλκινο αγαλματίδιο. Κρήτη, 8ος αι.</a:t>
            </a:r>
          </a:p>
        </p:txBody>
      </p:sp>
      <p:sp>
        <p:nvSpPr>
          <p:cNvPr id="8" name="7 - TextBox"/>
          <p:cNvSpPr txBox="1"/>
          <p:nvPr/>
        </p:nvSpPr>
        <p:spPr>
          <a:xfrm>
            <a:off x="3500430" y="1928802"/>
            <a:ext cx="2500330" cy="2831544"/>
          </a:xfrm>
          <a:prstGeom prst="rect">
            <a:avLst/>
          </a:prstGeom>
          <a:noFill/>
        </p:spPr>
        <p:txBody>
          <a:bodyPr wrap="square" rtlCol="0">
            <a:spAutoFit/>
          </a:bodyPr>
          <a:lstStyle/>
          <a:p>
            <a:pPr>
              <a:buFont typeface="Wingdings" pitchFamily="2" charset="2"/>
              <a:buChar char="Ø"/>
            </a:pPr>
            <a:endParaRPr lang="el-GR" dirty="0">
              <a:solidFill>
                <a:prstClr val="white"/>
              </a:solidFill>
            </a:endParaRPr>
          </a:p>
          <a:p>
            <a:pPr>
              <a:buFont typeface="Wingdings" pitchFamily="2" charset="2"/>
              <a:buChar char="Ø"/>
            </a:pPr>
            <a:r>
              <a:rPr lang="el-GR" sz="2000" dirty="0">
                <a:solidFill>
                  <a:prstClr val="white"/>
                </a:solidFill>
              </a:rPr>
              <a:t>Σταδιακή κατάκτηση του χώρου – άπλωμα της δράσης των μορφών στις τρεις διαστάσεις του χώρου, χωρίς να τονίζεται ο σωματικός όγκος.</a:t>
            </a:r>
          </a:p>
        </p:txBody>
      </p:sp>
      <p:sp>
        <p:nvSpPr>
          <p:cNvPr id="9" name="8 - TextBox"/>
          <p:cNvSpPr txBox="1"/>
          <p:nvPr/>
        </p:nvSpPr>
        <p:spPr>
          <a:xfrm>
            <a:off x="642910" y="4643446"/>
            <a:ext cx="2357454" cy="523220"/>
          </a:xfrm>
          <a:prstGeom prst="rect">
            <a:avLst/>
          </a:prstGeom>
          <a:noFill/>
        </p:spPr>
        <p:txBody>
          <a:bodyPr wrap="square" rtlCol="0">
            <a:spAutoFit/>
          </a:bodyPr>
          <a:lstStyle/>
          <a:p>
            <a:r>
              <a:rPr lang="el-GR" sz="1400" dirty="0">
                <a:solidFill>
                  <a:prstClr val="white"/>
                </a:solidFill>
              </a:rPr>
              <a:t>Άνθρωπος και Κένταυρος των μέσων του 8ου αι </a:t>
            </a:r>
            <a:r>
              <a:rPr lang="el-GR" sz="1400" dirty="0" err="1">
                <a:solidFill>
                  <a:prstClr val="white"/>
                </a:solidFill>
              </a:rPr>
              <a:t>π.Χ.</a:t>
            </a:r>
            <a:r>
              <a:rPr lang="el-GR" sz="1400" dirty="0">
                <a:solidFill>
                  <a:prstClr val="white"/>
                </a:solidFill>
              </a:rPr>
              <a:t> </a:t>
            </a:r>
          </a:p>
        </p:txBody>
      </p:sp>
    </p:spTree>
    <p:extLst>
      <p:ext uri="{BB962C8B-B14F-4D97-AF65-F5344CB8AC3E}">
        <p14:creationId xmlns:p14="http://schemas.microsoft.com/office/powerpoint/2010/main" val="7504638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Θέση περιεχομένου" descr="λέβητας.png"/>
          <p:cNvPicPr>
            <a:picLocks noGrp="1" noChangeAspect="1"/>
          </p:cNvPicPr>
          <p:nvPr>
            <p:ph idx="1"/>
          </p:nvPr>
        </p:nvPicPr>
        <p:blipFill>
          <a:blip r:embed="rId2"/>
          <a:stretch>
            <a:fillRect/>
          </a:stretch>
        </p:blipFill>
        <p:spPr>
          <a:xfrm>
            <a:off x="285720" y="1357298"/>
            <a:ext cx="3071834" cy="3807942"/>
          </a:xfrm>
          <a:prstGeom prst="rect">
            <a:avLst/>
          </a:prstGeom>
          <a:ln>
            <a:noFill/>
          </a:ln>
          <a:effectLst>
            <a:softEdge rad="112500"/>
          </a:effectLst>
        </p:spPr>
      </p:pic>
      <p:sp>
        <p:nvSpPr>
          <p:cNvPr id="3" name="2 - Τίτλος"/>
          <p:cNvSpPr>
            <a:spLocks noGrp="1"/>
          </p:cNvSpPr>
          <p:nvPr>
            <p:ph type="title"/>
          </p:nvPr>
        </p:nvSpPr>
        <p:spPr>
          <a:xfrm>
            <a:off x="457200" y="152400"/>
            <a:ext cx="8229600" cy="900336"/>
          </a:xfrm>
        </p:spPr>
        <p:txBody>
          <a:bodyPr/>
          <a:lstStyle/>
          <a:p>
            <a:pPr algn="ctr"/>
            <a:r>
              <a:rPr lang="el-GR" sz="3600" dirty="0">
                <a:solidFill>
                  <a:schemeClr val="tx2">
                    <a:lumMod val="10000"/>
                  </a:schemeClr>
                </a:solidFill>
              </a:rPr>
              <a:t>ΠΛΑΣΤΙΚΗ</a:t>
            </a:r>
          </a:p>
        </p:txBody>
      </p:sp>
      <p:sp>
        <p:nvSpPr>
          <p:cNvPr id="5" name="4 - TextBox"/>
          <p:cNvSpPr txBox="1"/>
          <p:nvPr/>
        </p:nvSpPr>
        <p:spPr>
          <a:xfrm>
            <a:off x="3643306" y="1428736"/>
            <a:ext cx="3071834" cy="1631216"/>
          </a:xfrm>
          <a:prstGeom prst="rect">
            <a:avLst/>
          </a:prstGeom>
          <a:noFill/>
        </p:spPr>
        <p:txBody>
          <a:bodyPr wrap="square" rtlCol="0">
            <a:spAutoFit/>
          </a:bodyPr>
          <a:lstStyle/>
          <a:p>
            <a:pPr>
              <a:buFont typeface="Wingdings" pitchFamily="2" charset="2"/>
              <a:buChar char="Ø"/>
            </a:pPr>
            <a:r>
              <a:rPr lang="el-GR" sz="2000" dirty="0">
                <a:solidFill>
                  <a:prstClr val="white"/>
                </a:solidFill>
              </a:rPr>
              <a:t>Πολύ συχνά οι μορφές ήταν προσαρμοσμένες σε χείλη λεβήτων για να στηρίζουν ή να κοσμούν τις λαβές.</a:t>
            </a:r>
          </a:p>
        </p:txBody>
      </p:sp>
      <p:sp>
        <p:nvSpPr>
          <p:cNvPr id="6" name="5 - TextBox"/>
          <p:cNvSpPr txBox="1"/>
          <p:nvPr/>
        </p:nvSpPr>
        <p:spPr>
          <a:xfrm>
            <a:off x="357158" y="5143512"/>
            <a:ext cx="3500462" cy="954107"/>
          </a:xfrm>
          <a:prstGeom prst="rect">
            <a:avLst/>
          </a:prstGeom>
          <a:noFill/>
        </p:spPr>
        <p:txBody>
          <a:bodyPr wrap="square" rtlCol="0">
            <a:spAutoFit/>
          </a:bodyPr>
          <a:lstStyle/>
          <a:p>
            <a:r>
              <a:rPr lang="el-GR" sz="1400" dirty="0">
                <a:solidFill>
                  <a:prstClr val="white"/>
                </a:solidFill>
              </a:rPr>
              <a:t>Αλογάκι γεωμετρικό της ύστερης γεωμετρικής περιόδου ως χάλκινη λαβή πάνω σε γεωμετρικό τρίποδα από την Ολυμπία.</a:t>
            </a:r>
          </a:p>
        </p:txBody>
      </p:sp>
      <p:pic>
        <p:nvPicPr>
          <p:cNvPr id="7" name="6 - Εικόνα" descr="λέβητας2.png"/>
          <p:cNvPicPr>
            <a:picLocks noChangeAspect="1"/>
          </p:cNvPicPr>
          <p:nvPr/>
        </p:nvPicPr>
        <p:blipFill>
          <a:blip r:embed="rId3"/>
          <a:stretch>
            <a:fillRect/>
          </a:stretch>
        </p:blipFill>
        <p:spPr>
          <a:xfrm>
            <a:off x="5214942" y="3000372"/>
            <a:ext cx="3214710" cy="3272317"/>
          </a:xfrm>
          <a:prstGeom prst="rect">
            <a:avLst/>
          </a:prstGeom>
        </p:spPr>
      </p:pic>
    </p:spTree>
    <p:extLst>
      <p:ext uri="{BB962C8B-B14F-4D97-AF65-F5344CB8AC3E}">
        <p14:creationId xmlns:p14="http://schemas.microsoft.com/office/powerpoint/2010/main" val="41662673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Θέση περιεχομένου" descr="γυναίκα.png"/>
          <p:cNvPicPr>
            <a:picLocks noGrp="1" noChangeAspect="1"/>
          </p:cNvPicPr>
          <p:nvPr>
            <p:ph idx="1"/>
          </p:nvPr>
        </p:nvPicPr>
        <p:blipFill>
          <a:blip r:embed="rId2"/>
          <a:stretch>
            <a:fillRect/>
          </a:stretch>
        </p:blipFill>
        <p:spPr>
          <a:xfrm>
            <a:off x="857224" y="1285860"/>
            <a:ext cx="1314915" cy="4429156"/>
          </a:xfrm>
          <a:prstGeom prst="rect">
            <a:avLst/>
          </a:prstGeom>
          <a:ln>
            <a:noFill/>
          </a:ln>
          <a:effectLst>
            <a:softEdge rad="112500"/>
          </a:effectLst>
        </p:spPr>
      </p:pic>
      <p:sp>
        <p:nvSpPr>
          <p:cNvPr id="3" name="2 - Τίτλος"/>
          <p:cNvSpPr>
            <a:spLocks noGrp="1"/>
          </p:cNvSpPr>
          <p:nvPr>
            <p:ph type="title"/>
          </p:nvPr>
        </p:nvSpPr>
        <p:spPr>
          <a:xfrm>
            <a:off x="457200" y="152400"/>
            <a:ext cx="8229600" cy="900336"/>
          </a:xfrm>
        </p:spPr>
        <p:txBody>
          <a:bodyPr/>
          <a:lstStyle/>
          <a:p>
            <a:pPr algn="ctr"/>
            <a:r>
              <a:rPr lang="el-GR" sz="3600" dirty="0">
                <a:solidFill>
                  <a:schemeClr val="tx2">
                    <a:lumMod val="10000"/>
                  </a:schemeClr>
                </a:solidFill>
              </a:rPr>
              <a:t>ΠΛΑΣΤΙΚΗ</a:t>
            </a:r>
          </a:p>
        </p:txBody>
      </p:sp>
      <p:pic>
        <p:nvPicPr>
          <p:cNvPr id="5" name="4 - Εικόνα" descr="πολεμιστής3.jpg"/>
          <p:cNvPicPr>
            <a:picLocks noChangeAspect="1"/>
          </p:cNvPicPr>
          <p:nvPr/>
        </p:nvPicPr>
        <p:blipFill>
          <a:blip r:embed="rId3"/>
          <a:stretch>
            <a:fillRect/>
          </a:stretch>
        </p:blipFill>
        <p:spPr>
          <a:xfrm>
            <a:off x="6643702" y="1285860"/>
            <a:ext cx="1714512" cy="4429156"/>
          </a:xfrm>
          <a:prstGeom prst="rect">
            <a:avLst/>
          </a:prstGeom>
          <a:ln>
            <a:noFill/>
          </a:ln>
          <a:effectLst>
            <a:softEdge rad="112500"/>
          </a:effectLst>
        </p:spPr>
      </p:pic>
      <p:pic>
        <p:nvPicPr>
          <p:cNvPr id="6" name="5 - Εικόνα" descr="πολεμιστής4.png"/>
          <p:cNvPicPr>
            <a:picLocks noChangeAspect="1"/>
          </p:cNvPicPr>
          <p:nvPr/>
        </p:nvPicPr>
        <p:blipFill>
          <a:blip r:embed="rId4"/>
          <a:stretch>
            <a:fillRect/>
          </a:stretch>
        </p:blipFill>
        <p:spPr>
          <a:xfrm>
            <a:off x="3571868" y="1285860"/>
            <a:ext cx="1785950" cy="4452118"/>
          </a:xfrm>
          <a:prstGeom prst="rect">
            <a:avLst/>
          </a:prstGeom>
          <a:ln>
            <a:noFill/>
          </a:ln>
          <a:effectLst>
            <a:softEdge rad="112500"/>
          </a:effectLst>
        </p:spPr>
      </p:pic>
      <p:sp>
        <p:nvSpPr>
          <p:cNvPr id="7" name="6 - TextBox"/>
          <p:cNvSpPr txBox="1"/>
          <p:nvPr/>
        </p:nvSpPr>
        <p:spPr>
          <a:xfrm>
            <a:off x="571472" y="5715016"/>
            <a:ext cx="2143140" cy="738664"/>
          </a:xfrm>
          <a:prstGeom prst="rect">
            <a:avLst/>
          </a:prstGeom>
          <a:noFill/>
        </p:spPr>
        <p:txBody>
          <a:bodyPr wrap="square" rtlCol="0">
            <a:spAutoFit/>
          </a:bodyPr>
          <a:lstStyle/>
          <a:p>
            <a:r>
              <a:rPr lang="el-GR" sz="1400" dirty="0">
                <a:solidFill>
                  <a:prstClr val="white"/>
                </a:solidFill>
              </a:rPr>
              <a:t>Ελεφαντοστέινο ειδώλιο γυναίκας π. 730 </a:t>
            </a:r>
            <a:r>
              <a:rPr lang="el-GR" sz="1400" dirty="0" err="1">
                <a:solidFill>
                  <a:prstClr val="white"/>
                </a:solidFill>
              </a:rPr>
              <a:t>π.Χ.</a:t>
            </a:r>
            <a:r>
              <a:rPr lang="el-GR" sz="1400" dirty="0">
                <a:solidFill>
                  <a:prstClr val="white"/>
                </a:solidFill>
              </a:rPr>
              <a:t> Αθήνα</a:t>
            </a:r>
          </a:p>
        </p:txBody>
      </p:sp>
      <p:sp>
        <p:nvSpPr>
          <p:cNvPr id="8" name="7 - TextBox"/>
          <p:cNvSpPr txBox="1"/>
          <p:nvPr/>
        </p:nvSpPr>
        <p:spPr>
          <a:xfrm>
            <a:off x="3357554" y="5715016"/>
            <a:ext cx="2714644" cy="738664"/>
          </a:xfrm>
          <a:prstGeom prst="rect">
            <a:avLst/>
          </a:prstGeom>
          <a:noFill/>
        </p:spPr>
        <p:txBody>
          <a:bodyPr wrap="square" rtlCol="0">
            <a:spAutoFit/>
          </a:bodyPr>
          <a:lstStyle/>
          <a:p>
            <a:r>
              <a:rPr lang="el-GR" sz="1400" dirty="0">
                <a:solidFill>
                  <a:prstClr val="white"/>
                </a:solidFill>
              </a:rPr>
              <a:t>Χάλκινος πολεμιστής, ίσως από διακόσμηση λαβής τριποδικού λέβητα , τέλος του 8</a:t>
            </a:r>
            <a:r>
              <a:rPr lang="el-GR" sz="1400" baseline="30000" dirty="0">
                <a:solidFill>
                  <a:prstClr val="white"/>
                </a:solidFill>
              </a:rPr>
              <a:t>ου</a:t>
            </a:r>
            <a:r>
              <a:rPr lang="el-GR" sz="1400" dirty="0">
                <a:solidFill>
                  <a:prstClr val="white"/>
                </a:solidFill>
              </a:rPr>
              <a:t> αι. </a:t>
            </a:r>
            <a:r>
              <a:rPr lang="el-GR" sz="1400" dirty="0" err="1">
                <a:solidFill>
                  <a:prstClr val="white"/>
                </a:solidFill>
              </a:rPr>
              <a:t>π.Χ.</a:t>
            </a:r>
            <a:endParaRPr lang="el-GR" sz="1400" dirty="0">
              <a:solidFill>
                <a:prstClr val="white"/>
              </a:solidFill>
            </a:endParaRPr>
          </a:p>
        </p:txBody>
      </p:sp>
      <p:sp>
        <p:nvSpPr>
          <p:cNvPr id="9" name="8 - TextBox"/>
          <p:cNvSpPr txBox="1"/>
          <p:nvPr/>
        </p:nvSpPr>
        <p:spPr>
          <a:xfrm>
            <a:off x="6500826" y="5715016"/>
            <a:ext cx="2428860" cy="738664"/>
          </a:xfrm>
          <a:prstGeom prst="rect">
            <a:avLst/>
          </a:prstGeom>
          <a:noFill/>
        </p:spPr>
        <p:txBody>
          <a:bodyPr wrap="square" rtlCol="0">
            <a:spAutoFit/>
          </a:bodyPr>
          <a:lstStyle/>
          <a:p>
            <a:r>
              <a:rPr lang="el-GR" sz="1400" dirty="0">
                <a:solidFill>
                  <a:prstClr val="white"/>
                </a:solidFill>
              </a:rPr>
              <a:t>Χάλκινος πολεμιστής, ανάθημα, από την Ολυμπία, τέλος του 8οθ αι. </a:t>
            </a:r>
            <a:r>
              <a:rPr lang="el-GR" sz="1400" dirty="0" err="1">
                <a:solidFill>
                  <a:prstClr val="white"/>
                </a:solidFill>
              </a:rPr>
              <a:t>π.Χ.</a:t>
            </a:r>
            <a:endParaRPr lang="el-GR" sz="1400" dirty="0">
              <a:solidFill>
                <a:prstClr val="white"/>
              </a:solidFill>
            </a:endParaRPr>
          </a:p>
        </p:txBody>
      </p:sp>
    </p:spTree>
    <p:extLst>
      <p:ext uri="{BB962C8B-B14F-4D97-AF65-F5344CB8AC3E}">
        <p14:creationId xmlns:p14="http://schemas.microsoft.com/office/powerpoint/2010/main" val="2637249574"/>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Χαρτί">
  <a:themeElements>
    <a:clrScheme name="Χαρτί">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Χαρτί">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Χαρτί">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2.xml><?xml version="1.0" encoding="utf-8"?>
<a:theme xmlns:a="http://schemas.openxmlformats.org/drawingml/2006/main" name="1_Χαρτί">
  <a:themeElements>
    <a:clrScheme name="Χαρτί">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Χαρτί">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Χαρτί">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3.xml><?xml version="1.0" encoding="utf-8"?>
<a:theme xmlns:a="http://schemas.openxmlformats.org/drawingml/2006/main" name="2_Χαρτί">
  <a:themeElements>
    <a:clrScheme name="Χαρτί">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Χαρτί">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Χαρτί">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4.xml><?xml version="1.0" encoding="utf-8"?>
<a:theme xmlns:a="http://schemas.openxmlformats.org/drawingml/2006/main" name="3_Χαρτί">
  <a:themeElements>
    <a:clrScheme name="Χαρτί">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Χαρτί">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Χαρτί">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5.xml><?xml version="1.0" encoding="utf-8"?>
<a:theme xmlns:a="http://schemas.openxmlformats.org/drawingml/2006/main" name="4_Χαρτί">
  <a:themeElements>
    <a:clrScheme name="Χαρτί">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Χαρτί">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Χαρτί">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6.xml><?xml version="1.0" encoding="utf-8"?>
<a:theme xmlns:a="http://schemas.openxmlformats.org/drawingml/2006/main" name="5_Χαρτί">
  <a:themeElements>
    <a:clrScheme name="Χαρτί">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Χαρτί">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Χαρτί">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7.xml><?xml version="1.0" encoding="utf-8"?>
<a:theme xmlns:a="http://schemas.openxmlformats.org/drawingml/2006/main" name="6_Χαρτί">
  <a:themeElements>
    <a:clrScheme name="Χαρτί">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Χαρτί">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Χαρτί">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253</TotalTime>
  <Words>832</Words>
  <Application>Microsoft Office PowerPoint</Application>
  <PresentationFormat>On-screen Show (4:3)</PresentationFormat>
  <Paragraphs>67</Paragraphs>
  <Slides>15</Slides>
  <Notes>0</Notes>
  <HiddenSlides>0</HiddenSlides>
  <MMClips>0</MMClips>
  <ScaleCrop>false</ScaleCrop>
  <HeadingPairs>
    <vt:vector size="4" baseType="variant">
      <vt:variant>
        <vt:lpstr>Theme</vt:lpstr>
      </vt:variant>
      <vt:variant>
        <vt:i4>7</vt:i4>
      </vt:variant>
      <vt:variant>
        <vt:lpstr>Slide Titles</vt:lpstr>
      </vt:variant>
      <vt:variant>
        <vt:i4>15</vt:i4>
      </vt:variant>
    </vt:vector>
  </HeadingPairs>
  <TitlesOfParts>
    <vt:vector size="22" baseType="lpstr">
      <vt:lpstr>Χαρτί</vt:lpstr>
      <vt:lpstr>1_Χαρτί</vt:lpstr>
      <vt:lpstr>2_Χαρτί</vt:lpstr>
      <vt:lpstr>3_Χαρτί</vt:lpstr>
      <vt:lpstr>4_Χαρτί</vt:lpstr>
      <vt:lpstr>5_Χαρτί</vt:lpstr>
      <vt:lpstr>6_Χαρτί</vt:lpstr>
      <vt:lpstr>ΓΕΩΜΕΤΡΙΚΗ  ΕΠΟΧΗ</vt:lpstr>
      <vt:lpstr>ΠΛΑΣΤΙΚΗ</vt:lpstr>
      <vt:lpstr>ΠΛΑΣΤΙΚΗ</vt:lpstr>
      <vt:lpstr>     ΠΛΑΣΤΙΚΗ</vt:lpstr>
      <vt:lpstr>ΠΛΑΣΤΙΚΗ</vt:lpstr>
      <vt:lpstr>ΠΛΑΣΤΙΚΗ</vt:lpstr>
      <vt:lpstr>ΠΛΑΣΤΙΚΗ</vt:lpstr>
      <vt:lpstr>ΠΛΑΣΤΙΚΗ</vt:lpstr>
      <vt:lpstr>ΠΛΑΣΤΙΚΗ</vt:lpstr>
      <vt:lpstr>ΑΓΓΕΙΟΓΡΑΦΙΑ</vt:lpstr>
      <vt:lpstr>ΑΓΓΕΙΟΓΡΑΦΙΑ</vt:lpstr>
      <vt:lpstr>ΑΓΓΕΙΟΓΡΑΦΙΑ</vt:lpstr>
      <vt:lpstr>ΑΓΓΕΙΟΓΡΑΦΙΑ</vt:lpstr>
      <vt:lpstr>ΑΓΓΕΙΟΓΡΑΦΙΑ</vt:lpstr>
      <vt:lpstr>ΑΓΓΕΙΟΓΡΑΦΙΑ</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ΠΛΑΣΤΙΚΗ</dc:title>
  <dc:creator>USER</dc:creator>
  <cp:lastModifiedBy>USER</cp:lastModifiedBy>
  <cp:revision>8</cp:revision>
  <dcterms:created xsi:type="dcterms:W3CDTF">2018-05-18T10:59:23Z</dcterms:created>
  <dcterms:modified xsi:type="dcterms:W3CDTF">2018-05-24T09:10:03Z</dcterms:modified>
</cp:coreProperties>
</file>