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6" r:id="rId4"/>
    <p:sldMasterId id="2147483708" r:id="rId5"/>
  </p:sldMasterIdLst>
  <p:sldIdLst>
    <p:sldId id="272"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1440"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9" name="8 - Υπότιτλος"/>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Κάντε κλικ για να επεξεργαστείτε τον υπότιτλο του υποδείγματος</a:t>
            </a:r>
            <a:endParaRPr kumimoji="0" lang="en-US"/>
          </a:p>
        </p:txBody>
      </p:sp>
      <p:sp>
        <p:nvSpPr>
          <p:cNvPr id="28" name="27 - Τίτλος"/>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l-GR" smtClean="0"/>
              <a:t>Kλικ για επεξεργασία του τίτλου</a:t>
            </a:r>
            <a:endParaRPr kumimoji="0" lang="en-US"/>
          </a:p>
        </p:txBody>
      </p:sp>
      <p:cxnSp>
        <p:nvCxnSpPr>
          <p:cNvPr id="8" name="7 - Ευθεία γραμμή σύνδεσης"/>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12 - Ευθεία γραμμή σύνδεσης"/>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13 - Έλλειψη"/>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a:endParaRPr lang="en-US">
              <a:solidFill>
                <a:prstClr val="white"/>
              </a:solidFill>
            </a:endParaRPr>
          </a:p>
        </p:txBody>
      </p:sp>
      <p:sp>
        <p:nvSpPr>
          <p:cNvPr id="15" name="14 - Θέση ημερομηνίας"/>
          <p:cNvSpPr>
            <a:spLocks noGrp="1"/>
          </p:cNvSpPr>
          <p:nvPr>
            <p:ph type="dt" sz="half" idx="10"/>
          </p:nvPr>
        </p:nvSpPr>
        <p:spPr/>
        <p:txBody>
          <a:bodyPr/>
          <a:lstStyle/>
          <a:p>
            <a:fld id="{339EA19C-B1D6-4875-BCEF-6875A65B5A0E}" type="datetimeFigureOut">
              <a:rPr lang="el-GR" smtClean="0">
                <a:solidFill>
                  <a:srgbClr val="FEFAC9"/>
                </a:solidFill>
              </a:rPr>
              <a:pPr/>
              <a:t>1/6/2018</a:t>
            </a:fld>
            <a:endParaRPr lang="el-GR">
              <a:solidFill>
                <a:srgbClr val="FEFAC9"/>
              </a:solidFill>
            </a:endParaRPr>
          </a:p>
        </p:txBody>
      </p:sp>
      <p:sp>
        <p:nvSpPr>
          <p:cNvPr id="16" name="15 - Θέση αριθμού διαφάνειας"/>
          <p:cNvSpPr>
            <a:spLocks noGrp="1"/>
          </p:cNvSpPr>
          <p:nvPr>
            <p:ph type="sldNum" sz="quarter" idx="11"/>
          </p:nvPr>
        </p:nvSpPr>
        <p:spPr/>
        <p:txBody>
          <a:bodyPr/>
          <a:lstStyle/>
          <a:p>
            <a:fld id="{7ACA7145-FF64-4A8B-A0D3-39190F1D18E5}" type="slidenum">
              <a:rPr lang="el-GR" smtClean="0">
                <a:solidFill>
                  <a:srgbClr val="FEFAC9"/>
                </a:solidFill>
              </a:rPr>
              <a:pPr/>
              <a:t>‹#›</a:t>
            </a:fld>
            <a:endParaRPr lang="el-GR">
              <a:solidFill>
                <a:srgbClr val="FEFAC9"/>
              </a:solidFill>
            </a:endParaRPr>
          </a:p>
        </p:txBody>
      </p:sp>
      <p:sp>
        <p:nvSpPr>
          <p:cNvPr id="17" name="16 - Θέση υποσέλιδου"/>
          <p:cNvSpPr>
            <a:spLocks noGrp="1"/>
          </p:cNvSpPr>
          <p:nvPr>
            <p:ph type="ftr" sz="quarter" idx="12"/>
          </p:nvPr>
        </p:nvSpPr>
        <p:spPr/>
        <p:txBody>
          <a:bodyPr/>
          <a:lstStyle/>
          <a:p>
            <a:endParaRPr lang="el-GR">
              <a:solidFill>
                <a:srgbClr val="FEFAC9"/>
              </a:solidFill>
            </a:endParaRPr>
          </a:p>
        </p:txBody>
      </p:sp>
    </p:spTree>
    <p:extLst>
      <p:ext uri="{BB962C8B-B14F-4D97-AF65-F5344CB8AC3E}">
        <p14:creationId xmlns:p14="http://schemas.microsoft.com/office/powerpoint/2010/main" val="35978746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339EA19C-B1D6-4875-BCEF-6875A65B5A0E}" type="datetimeFigureOut">
              <a:rPr lang="el-GR" smtClean="0">
                <a:solidFill>
                  <a:srgbClr val="FEFAC9"/>
                </a:solidFill>
              </a:rPr>
              <a:pPr/>
              <a:t>1/6/2018</a:t>
            </a:fld>
            <a:endParaRPr lang="el-GR">
              <a:solidFill>
                <a:srgbClr val="FEFAC9"/>
              </a:solidFill>
            </a:endParaRPr>
          </a:p>
        </p:txBody>
      </p:sp>
      <p:sp>
        <p:nvSpPr>
          <p:cNvPr id="5" name="4 - Θέση υποσέλιδου"/>
          <p:cNvSpPr>
            <a:spLocks noGrp="1"/>
          </p:cNvSpPr>
          <p:nvPr>
            <p:ph type="ftr" sz="quarter" idx="11"/>
          </p:nvPr>
        </p:nvSpPr>
        <p:spPr/>
        <p:txBody>
          <a:bodyPr/>
          <a:lstStyle/>
          <a:p>
            <a:endParaRPr lang="el-GR">
              <a:solidFill>
                <a:srgbClr val="FEFAC9"/>
              </a:solidFill>
            </a:endParaRPr>
          </a:p>
        </p:txBody>
      </p:sp>
      <p:sp>
        <p:nvSpPr>
          <p:cNvPr id="6" name="5 - Θέση αριθμού διαφάνειας"/>
          <p:cNvSpPr>
            <a:spLocks noGrp="1"/>
          </p:cNvSpPr>
          <p:nvPr>
            <p:ph type="sldNum" sz="quarter" idx="12"/>
          </p:nvPr>
        </p:nvSpPr>
        <p:spPr/>
        <p:txBody>
          <a:bodyPr/>
          <a:lstStyle/>
          <a:p>
            <a:fld id="{7ACA7145-FF64-4A8B-A0D3-39190F1D18E5}" type="slidenum">
              <a:rPr lang="el-GR" smtClean="0">
                <a:solidFill>
                  <a:srgbClr val="FEFAC9"/>
                </a:solidFill>
              </a:rPr>
              <a:pPr/>
              <a:t>‹#›</a:t>
            </a:fld>
            <a:endParaRPr lang="el-GR">
              <a:solidFill>
                <a:srgbClr val="FEFAC9"/>
              </a:solidFill>
            </a:endParaRPr>
          </a:p>
        </p:txBody>
      </p:sp>
    </p:spTree>
    <p:extLst>
      <p:ext uri="{BB962C8B-B14F-4D97-AF65-F5344CB8AC3E}">
        <p14:creationId xmlns:p14="http://schemas.microsoft.com/office/powerpoint/2010/main" val="37247498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339EA19C-B1D6-4875-BCEF-6875A65B5A0E}" type="datetimeFigureOut">
              <a:rPr lang="el-GR" smtClean="0">
                <a:solidFill>
                  <a:srgbClr val="FEFAC9"/>
                </a:solidFill>
              </a:rPr>
              <a:pPr/>
              <a:t>1/6/2018</a:t>
            </a:fld>
            <a:endParaRPr lang="el-GR">
              <a:solidFill>
                <a:srgbClr val="FEFAC9"/>
              </a:solidFill>
            </a:endParaRPr>
          </a:p>
        </p:txBody>
      </p:sp>
      <p:sp>
        <p:nvSpPr>
          <p:cNvPr id="5" name="4 - Θέση υποσέλιδου"/>
          <p:cNvSpPr>
            <a:spLocks noGrp="1"/>
          </p:cNvSpPr>
          <p:nvPr>
            <p:ph type="ftr" sz="quarter" idx="11"/>
          </p:nvPr>
        </p:nvSpPr>
        <p:spPr/>
        <p:txBody>
          <a:bodyPr/>
          <a:lstStyle/>
          <a:p>
            <a:endParaRPr lang="el-GR">
              <a:solidFill>
                <a:srgbClr val="FEFAC9"/>
              </a:solidFill>
            </a:endParaRPr>
          </a:p>
        </p:txBody>
      </p:sp>
      <p:sp>
        <p:nvSpPr>
          <p:cNvPr id="6" name="5 - Θέση αριθμού διαφάνειας"/>
          <p:cNvSpPr>
            <a:spLocks noGrp="1"/>
          </p:cNvSpPr>
          <p:nvPr>
            <p:ph type="sldNum" sz="quarter" idx="12"/>
          </p:nvPr>
        </p:nvSpPr>
        <p:spPr/>
        <p:txBody>
          <a:bodyPr/>
          <a:lstStyle/>
          <a:p>
            <a:fld id="{7ACA7145-FF64-4A8B-A0D3-39190F1D18E5}" type="slidenum">
              <a:rPr lang="el-GR" smtClean="0">
                <a:solidFill>
                  <a:srgbClr val="FEFAC9"/>
                </a:solidFill>
              </a:rPr>
              <a:pPr/>
              <a:t>‹#›</a:t>
            </a:fld>
            <a:endParaRPr lang="el-GR">
              <a:solidFill>
                <a:srgbClr val="FEFAC9"/>
              </a:solidFill>
            </a:endParaRPr>
          </a:p>
        </p:txBody>
      </p:sp>
    </p:spTree>
    <p:extLst>
      <p:ext uri="{BB962C8B-B14F-4D97-AF65-F5344CB8AC3E}">
        <p14:creationId xmlns:p14="http://schemas.microsoft.com/office/powerpoint/2010/main" val="20888552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9" name="8 - Υπότιτλος"/>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Κάντε κλικ για να επεξεργαστείτε τον υπότιτλο του υποδείγματος</a:t>
            </a:r>
            <a:endParaRPr kumimoji="0" lang="en-US"/>
          </a:p>
        </p:txBody>
      </p:sp>
      <p:sp>
        <p:nvSpPr>
          <p:cNvPr id="28" name="27 - Τίτλος"/>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l-GR" smtClean="0"/>
              <a:t>Kλικ για επεξεργασία του τίτλου</a:t>
            </a:r>
            <a:endParaRPr kumimoji="0" lang="en-US"/>
          </a:p>
        </p:txBody>
      </p:sp>
      <p:cxnSp>
        <p:nvCxnSpPr>
          <p:cNvPr id="8" name="7 - Ευθεία γραμμή σύνδεσης"/>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12 - Ευθεία γραμμή σύνδεσης"/>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13 - Έλλειψη"/>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a:endParaRPr lang="en-US">
              <a:solidFill>
                <a:prstClr val="white"/>
              </a:solidFill>
            </a:endParaRPr>
          </a:p>
        </p:txBody>
      </p:sp>
      <p:sp>
        <p:nvSpPr>
          <p:cNvPr id="15" name="14 - Θέση ημερομηνίας"/>
          <p:cNvSpPr>
            <a:spLocks noGrp="1"/>
          </p:cNvSpPr>
          <p:nvPr>
            <p:ph type="dt" sz="half" idx="10"/>
          </p:nvPr>
        </p:nvSpPr>
        <p:spPr/>
        <p:txBody>
          <a:bodyPr/>
          <a:lstStyle/>
          <a:p>
            <a:fld id="{339EA19C-B1D6-4875-BCEF-6875A65B5A0E}" type="datetimeFigureOut">
              <a:rPr lang="el-GR" smtClean="0">
                <a:solidFill>
                  <a:srgbClr val="FEFAC9"/>
                </a:solidFill>
              </a:rPr>
              <a:pPr/>
              <a:t>1/6/2018</a:t>
            </a:fld>
            <a:endParaRPr lang="el-GR">
              <a:solidFill>
                <a:srgbClr val="FEFAC9"/>
              </a:solidFill>
            </a:endParaRPr>
          </a:p>
        </p:txBody>
      </p:sp>
      <p:sp>
        <p:nvSpPr>
          <p:cNvPr id="16" name="15 - Θέση αριθμού διαφάνειας"/>
          <p:cNvSpPr>
            <a:spLocks noGrp="1"/>
          </p:cNvSpPr>
          <p:nvPr>
            <p:ph type="sldNum" sz="quarter" idx="11"/>
          </p:nvPr>
        </p:nvSpPr>
        <p:spPr/>
        <p:txBody>
          <a:bodyPr/>
          <a:lstStyle/>
          <a:p>
            <a:fld id="{7ACA7145-FF64-4A8B-A0D3-39190F1D18E5}" type="slidenum">
              <a:rPr lang="el-GR" smtClean="0">
                <a:solidFill>
                  <a:srgbClr val="FEFAC9"/>
                </a:solidFill>
              </a:rPr>
              <a:pPr/>
              <a:t>‹#›</a:t>
            </a:fld>
            <a:endParaRPr lang="el-GR">
              <a:solidFill>
                <a:srgbClr val="FEFAC9"/>
              </a:solidFill>
            </a:endParaRPr>
          </a:p>
        </p:txBody>
      </p:sp>
      <p:sp>
        <p:nvSpPr>
          <p:cNvPr id="17" name="16 - Θέση υποσέλιδου"/>
          <p:cNvSpPr>
            <a:spLocks noGrp="1"/>
          </p:cNvSpPr>
          <p:nvPr>
            <p:ph type="ftr" sz="quarter" idx="12"/>
          </p:nvPr>
        </p:nvSpPr>
        <p:spPr/>
        <p:txBody>
          <a:bodyPr/>
          <a:lstStyle/>
          <a:p>
            <a:endParaRPr lang="el-GR">
              <a:solidFill>
                <a:srgbClr val="FEFAC9"/>
              </a:solidFill>
            </a:endParaRPr>
          </a:p>
        </p:txBody>
      </p:sp>
    </p:spTree>
    <p:extLst>
      <p:ext uri="{BB962C8B-B14F-4D97-AF65-F5344CB8AC3E}">
        <p14:creationId xmlns:p14="http://schemas.microsoft.com/office/powerpoint/2010/main" val="30686361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9" name="8 - Θέση περιεχομένου"/>
          <p:cNvSpPr>
            <a:spLocks noGrp="1"/>
          </p:cNvSpPr>
          <p:nvPr>
            <p:ph idx="1"/>
          </p:nvPr>
        </p:nvSpPr>
        <p:spPr>
          <a:xfrm>
            <a:off x="457200" y="1524000"/>
            <a:ext cx="8229600" cy="4572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4" name="13 - Θέση ημερομηνίας"/>
          <p:cNvSpPr>
            <a:spLocks noGrp="1"/>
          </p:cNvSpPr>
          <p:nvPr>
            <p:ph type="dt" sz="half" idx="14"/>
          </p:nvPr>
        </p:nvSpPr>
        <p:spPr/>
        <p:txBody>
          <a:bodyPr/>
          <a:lstStyle/>
          <a:p>
            <a:fld id="{339EA19C-B1D6-4875-BCEF-6875A65B5A0E}" type="datetimeFigureOut">
              <a:rPr lang="el-GR" smtClean="0">
                <a:solidFill>
                  <a:srgbClr val="FEFAC9"/>
                </a:solidFill>
              </a:rPr>
              <a:pPr/>
              <a:t>1/6/2018</a:t>
            </a:fld>
            <a:endParaRPr lang="el-GR">
              <a:solidFill>
                <a:srgbClr val="FEFAC9"/>
              </a:solidFill>
            </a:endParaRPr>
          </a:p>
        </p:txBody>
      </p:sp>
      <p:sp>
        <p:nvSpPr>
          <p:cNvPr id="15" name="14 - Θέση αριθμού διαφάνειας"/>
          <p:cNvSpPr>
            <a:spLocks noGrp="1"/>
          </p:cNvSpPr>
          <p:nvPr>
            <p:ph type="sldNum" sz="quarter" idx="15"/>
          </p:nvPr>
        </p:nvSpPr>
        <p:spPr/>
        <p:txBody>
          <a:bodyPr/>
          <a:lstStyle>
            <a:lvl1pPr algn="ctr">
              <a:defRPr/>
            </a:lvl1pPr>
          </a:lstStyle>
          <a:p>
            <a:fld id="{7ACA7145-FF64-4A8B-A0D3-39190F1D18E5}" type="slidenum">
              <a:rPr lang="el-GR" smtClean="0">
                <a:solidFill>
                  <a:srgbClr val="FEFAC9"/>
                </a:solidFill>
              </a:rPr>
              <a:pPr/>
              <a:t>‹#›</a:t>
            </a:fld>
            <a:endParaRPr lang="el-GR">
              <a:solidFill>
                <a:srgbClr val="FEFAC9"/>
              </a:solidFill>
            </a:endParaRPr>
          </a:p>
        </p:txBody>
      </p:sp>
      <p:sp>
        <p:nvSpPr>
          <p:cNvPr id="16" name="15 - Θέση υποσέλιδου"/>
          <p:cNvSpPr>
            <a:spLocks noGrp="1"/>
          </p:cNvSpPr>
          <p:nvPr>
            <p:ph type="ftr" sz="quarter" idx="16"/>
          </p:nvPr>
        </p:nvSpPr>
        <p:spPr/>
        <p:txBody>
          <a:bodyPr/>
          <a:lstStyle/>
          <a:p>
            <a:endParaRPr lang="el-GR">
              <a:solidFill>
                <a:srgbClr val="FEFAC9"/>
              </a:solidFill>
            </a:endParaRPr>
          </a:p>
        </p:txBody>
      </p:sp>
      <p:sp>
        <p:nvSpPr>
          <p:cNvPr id="17" name="16 - Τίτλος"/>
          <p:cNvSpPr>
            <a:spLocks noGrp="1"/>
          </p:cNvSpPr>
          <p:nvPr>
            <p:ph type="title"/>
          </p:nvPr>
        </p:nvSpPr>
        <p:spPr/>
        <p:txBody>
          <a:bodyPr rtlCol="0" anchor="b" anchorCtr="0"/>
          <a:lstStyle/>
          <a:p>
            <a:r>
              <a:rPr kumimoji="0" lang="el-GR" smtClean="0"/>
              <a:t>Kλικ για επεξεργασία του τίτλου</a:t>
            </a:r>
            <a:endParaRPr kumimoji="0" lang="en-US"/>
          </a:p>
        </p:txBody>
      </p:sp>
    </p:spTree>
    <p:extLst>
      <p:ext uri="{BB962C8B-B14F-4D97-AF65-F5344CB8AC3E}">
        <p14:creationId xmlns:p14="http://schemas.microsoft.com/office/powerpoint/2010/main" val="22461548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4" name="3 - Θέση ημερομηνίας"/>
          <p:cNvSpPr>
            <a:spLocks noGrp="1"/>
          </p:cNvSpPr>
          <p:nvPr>
            <p:ph type="dt" sz="half" idx="10"/>
          </p:nvPr>
        </p:nvSpPr>
        <p:spPr/>
        <p:txBody>
          <a:bodyPr/>
          <a:lstStyle/>
          <a:p>
            <a:fld id="{339EA19C-B1D6-4875-BCEF-6875A65B5A0E}" type="datetimeFigureOut">
              <a:rPr lang="el-GR" smtClean="0">
                <a:solidFill>
                  <a:srgbClr val="FEFAC9"/>
                </a:solidFill>
              </a:rPr>
              <a:pPr/>
              <a:t>1/6/2018</a:t>
            </a:fld>
            <a:endParaRPr lang="el-GR">
              <a:solidFill>
                <a:srgbClr val="FEFAC9"/>
              </a:solidFill>
            </a:endParaRPr>
          </a:p>
        </p:txBody>
      </p:sp>
      <p:sp>
        <p:nvSpPr>
          <p:cNvPr id="5" name="4 - Θέση υποσέλιδου"/>
          <p:cNvSpPr>
            <a:spLocks noGrp="1"/>
          </p:cNvSpPr>
          <p:nvPr>
            <p:ph type="ftr" sz="quarter" idx="11"/>
          </p:nvPr>
        </p:nvSpPr>
        <p:spPr/>
        <p:txBody>
          <a:bodyPr/>
          <a:lstStyle/>
          <a:p>
            <a:endParaRPr lang="el-GR">
              <a:solidFill>
                <a:srgbClr val="FEFAC9"/>
              </a:solidFill>
            </a:endParaRPr>
          </a:p>
        </p:txBody>
      </p:sp>
      <p:sp>
        <p:nvSpPr>
          <p:cNvPr id="6" name="5 - Θέση αριθμού διαφάνειας"/>
          <p:cNvSpPr>
            <a:spLocks noGrp="1"/>
          </p:cNvSpPr>
          <p:nvPr>
            <p:ph type="sldNum" sz="quarter" idx="12"/>
          </p:nvPr>
        </p:nvSpPr>
        <p:spPr/>
        <p:txBody>
          <a:bodyPr/>
          <a:lstStyle/>
          <a:p>
            <a:fld id="{7ACA7145-FF64-4A8B-A0D3-39190F1D18E5}" type="slidenum">
              <a:rPr lang="el-GR" smtClean="0">
                <a:solidFill>
                  <a:srgbClr val="FEFAC9"/>
                </a:solidFill>
              </a:rPr>
              <a:pPr/>
              <a:t>‹#›</a:t>
            </a:fld>
            <a:endParaRPr lang="el-GR">
              <a:solidFill>
                <a:srgbClr val="FEFAC9"/>
              </a:solidFill>
            </a:endParaRPr>
          </a:p>
        </p:txBody>
      </p:sp>
      <p:sp>
        <p:nvSpPr>
          <p:cNvPr id="2" name="1 - Τίτλος"/>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Kλικ για επεξεργασία των στυλ του υποδείγματος</a:t>
            </a:r>
          </a:p>
        </p:txBody>
      </p:sp>
      <p:cxnSp>
        <p:nvCxnSpPr>
          <p:cNvPr id="7" name="6 - Ευθεία γραμμή σύνδεσης"/>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734020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5" name="4 - Θέση ημερομηνίας"/>
          <p:cNvSpPr>
            <a:spLocks noGrp="1"/>
          </p:cNvSpPr>
          <p:nvPr>
            <p:ph type="dt" sz="half" idx="10"/>
          </p:nvPr>
        </p:nvSpPr>
        <p:spPr/>
        <p:txBody>
          <a:bodyPr/>
          <a:lstStyle/>
          <a:p>
            <a:fld id="{339EA19C-B1D6-4875-BCEF-6875A65B5A0E}" type="datetimeFigureOut">
              <a:rPr lang="el-GR" smtClean="0">
                <a:solidFill>
                  <a:srgbClr val="FEFAC9"/>
                </a:solidFill>
              </a:rPr>
              <a:pPr/>
              <a:t>1/6/2018</a:t>
            </a:fld>
            <a:endParaRPr lang="el-GR">
              <a:solidFill>
                <a:srgbClr val="FEFAC9"/>
              </a:solidFill>
            </a:endParaRPr>
          </a:p>
        </p:txBody>
      </p:sp>
      <p:sp>
        <p:nvSpPr>
          <p:cNvPr id="6" name="5 - Θέση υποσέλιδου"/>
          <p:cNvSpPr>
            <a:spLocks noGrp="1"/>
          </p:cNvSpPr>
          <p:nvPr>
            <p:ph type="ftr" sz="quarter" idx="11"/>
          </p:nvPr>
        </p:nvSpPr>
        <p:spPr/>
        <p:txBody>
          <a:bodyPr/>
          <a:lstStyle/>
          <a:p>
            <a:endParaRPr lang="el-GR">
              <a:solidFill>
                <a:srgbClr val="FEFAC9"/>
              </a:solidFill>
            </a:endParaRPr>
          </a:p>
        </p:txBody>
      </p:sp>
      <p:sp>
        <p:nvSpPr>
          <p:cNvPr id="7" name="6 - Θέση αριθμού διαφάνειας"/>
          <p:cNvSpPr>
            <a:spLocks noGrp="1"/>
          </p:cNvSpPr>
          <p:nvPr>
            <p:ph type="sldNum" sz="quarter" idx="12"/>
          </p:nvPr>
        </p:nvSpPr>
        <p:spPr/>
        <p:txBody>
          <a:bodyPr/>
          <a:lstStyle/>
          <a:p>
            <a:fld id="{7ACA7145-FF64-4A8B-A0D3-39190F1D18E5}" type="slidenum">
              <a:rPr lang="el-GR" smtClean="0">
                <a:solidFill>
                  <a:srgbClr val="FEFAC9"/>
                </a:solidFill>
              </a:rPr>
              <a:pPr/>
              <a:t>‹#›</a:t>
            </a:fld>
            <a:endParaRPr lang="el-GR">
              <a:solidFill>
                <a:srgbClr val="FEFAC9"/>
              </a:solidFill>
            </a:endParaRPr>
          </a:p>
        </p:txBody>
      </p:sp>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11" name="10 - Θέση περιεχομένου"/>
          <p:cNvSpPr>
            <a:spLocks noGrp="1"/>
          </p:cNvSpPr>
          <p:nvPr>
            <p:ph sz="half" idx="1"/>
          </p:nvPr>
        </p:nvSpPr>
        <p:spPr>
          <a:xfrm>
            <a:off x="457200" y="1524000"/>
            <a:ext cx="4059936" cy="4572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3" name="12 - Θέση περιεχομένου"/>
          <p:cNvSpPr>
            <a:spLocks noGrp="1"/>
          </p:cNvSpPr>
          <p:nvPr>
            <p:ph sz="half" idx="2"/>
          </p:nvPr>
        </p:nvSpPr>
        <p:spPr>
          <a:xfrm>
            <a:off x="4648200" y="1524000"/>
            <a:ext cx="4059936" cy="4572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Tree>
    <p:extLst>
      <p:ext uri="{BB962C8B-B14F-4D97-AF65-F5344CB8AC3E}">
        <p14:creationId xmlns:p14="http://schemas.microsoft.com/office/powerpoint/2010/main" val="28866650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9" name="8 - Θέση αριθμού διαφάνειας"/>
          <p:cNvSpPr>
            <a:spLocks noGrp="1"/>
          </p:cNvSpPr>
          <p:nvPr>
            <p:ph type="sldNum" sz="quarter" idx="12"/>
          </p:nvPr>
        </p:nvSpPr>
        <p:spPr/>
        <p:txBody>
          <a:bodyPr/>
          <a:lstStyle/>
          <a:p>
            <a:fld id="{7ACA7145-FF64-4A8B-A0D3-39190F1D18E5}" type="slidenum">
              <a:rPr lang="el-GR" smtClean="0">
                <a:solidFill>
                  <a:srgbClr val="FEFAC9"/>
                </a:solidFill>
              </a:rPr>
              <a:pPr/>
              <a:t>‹#›</a:t>
            </a:fld>
            <a:endParaRPr lang="el-GR">
              <a:solidFill>
                <a:srgbClr val="FEFAC9"/>
              </a:solidFill>
            </a:endParaRPr>
          </a:p>
        </p:txBody>
      </p:sp>
      <p:sp>
        <p:nvSpPr>
          <p:cNvPr id="8" name="7 - Θέση υποσέλιδου"/>
          <p:cNvSpPr>
            <a:spLocks noGrp="1"/>
          </p:cNvSpPr>
          <p:nvPr>
            <p:ph type="ftr" sz="quarter" idx="11"/>
          </p:nvPr>
        </p:nvSpPr>
        <p:spPr/>
        <p:txBody>
          <a:bodyPr/>
          <a:lstStyle/>
          <a:p>
            <a:endParaRPr lang="el-GR">
              <a:solidFill>
                <a:srgbClr val="FEFAC9"/>
              </a:solidFill>
            </a:endParaRPr>
          </a:p>
        </p:txBody>
      </p:sp>
      <p:sp>
        <p:nvSpPr>
          <p:cNvPr id="7" name="6 - Θέση ημερομηνίας"/>
          <p:cNvSpPr>
            <a:spLocks noGrp="1"/>
          </p:cNvSpPr>
          <p:nvPr>
            <p:ph type="dt" sz="half" idx="10"/>
          </p:nvPr>
        </p:nvSpPr>
        <p:spPr/>
        <p:txBody>
          <a:bodyPr/>
          <a:lstStyle/>
          <a:p>
            <a:fld id="{339EA19C-B1D6-4875-BCEF-6875A65B5A0E}" type="datetimeFigureOut">
              <a:rPr lang="el-GR" smtClean="0">
                <a:solidFill>
                  <a:srgbClr val="FEFAC9"/>
                </a:solidFill>
              </a:rPr>
              <a:pPr/>
              <a:t>1/6/2018</a:t>
            </a:fld>
            <a:endParaRPr lang="el-GR">
              <a:solidFill>
                <a:srgbClr val="FEFAC9"/>
              </a:solidFill>
            </a:endParaRPr>
          </a:p>
        </p:txBody>
      </p:sp>
      <p:sp>
        <p:nvSpPr>
          <p:cNvPr id="3" name="2 - Θέση κειμένου"/>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32" name="31 - Θέση περιεχομένου"/>
          <p:cNvSpPr>
            <a:spLocks noGrp="1"/>
          </p:cNvSpPr>
          <p:nvPr>
            <p:ph sz="half" idx="2"/>
          </p:nvPr>
        </p:nvSpPr>
        <p:spPr>
          <a:xfrm>
            <a:off x="457200" y="2201896"/>
            <a:ext cx="4038600" cy="3913632"/>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34" name="33 - Θέση περιεχομένου"/>
          <p:cNvSpPr>
            <a:spLocks noGrp="1"/>
          </p:cNvSpPr>
          <p:nvPr>
            <p:ph sz="quarter" idx="4"/>
          </p:nvPr>
        </p:nvSpPr>
        <p:spPr>
          <a:xfrm>
            <a:off x="4649788" y="2201896"/>
            <a:ext cx="4038600" cy="3913632"/>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2" name="1 - Τίτλος"/>
          <p:cNvSpPr>
            <a:spLocks noGrp="1"/>
          </p:cNvSpPr>
          <p:nvPr>
            <p:ph type="title"/>
          </p:nvPr>
        </p:nvSpPr>
        <p:spPr>
          <a:xfrm>
            <a:off x="457200" y="155448"/>
            <a:ext cx="8229600" cy="1143000"/>
          </a:xfrm>
        </p:spPr>
        <p:txBody>
          <a:bodyPr anchor="b" anchorCtr="0"/>
          <a:lstStyle>
            <a:lvl1pPr>
              <a:defRPr/>
            </a:lvl1pPr>
          </a:lstStyle>
          <a:p>
            <a:r>
              <a:rPr kumimoji="0" lang="el-GR" smtClean="0"/>
              <a:t>Kλικ για επεξεργασία του τίτλου</a:t>
            </a:r>
            <a:endParaRPr kumimoji="0" lang="en-US"/>
          </a:p>
        </p:txBody>
      </p:sp>
      <p:sp>
        <p:nvSpPr>
          <p:cNvPr id="12" name="11 - Θέση κειμένου"/>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cxnSp>
        <p:nvCxnSpPr>
          <p:cNvPr id="10" name="9 - Ευθεία γραμμή σύνδεσης"/>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16 - Ευθεία γραμμή σύνδεσης"/>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389307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3" name="2 - Θέση ημερομηνίας"/>
          <p:cNvSpPr>
            <a:spLocks noGrp="1"/>
          </p:cNvSpPr>
          <p:nvPr>
            <p:ph type="dt" sz="half" idx="10"/>
          </p:nvPr>
        </p:nvSpPr>
        <p:spPr/>
        <p:txBody>
          <a:bodyPr/>
          <a:lstStyle/>
          <a:p>
            <a:fld id="{339EA19C-B1D6-4875-BCEF-6875A65B5A0E}" type="datetimeFigureOut">
              <a:rPr lang="el-GR" smtClean="0">
                <a:solidFill>
                  <a:srgbClr val="FEFAC9"/>
                </a:solidFill>
              </a:rPr>
              <a:pPr/>
              <a:t>1/6/2018</a:t>
            </a:fld>
            <a:endParaRPr lang="el-GR">
              <a:solidFill>
                <a:srgbClr val="FEFAC9"/>
              </a:solidFill>
            </a:endParaRPr>
          </a:p>
        </p:txBody>
      </p:sp>
      <p:sp>
        <p:nvSpPr>
          <p:cNvPr id="4" name="3 - Θέση υποσέλιδου"/>
          <p:cNvSpPr>
            <a:spLocks noGrp="1"/>
          </p:cNvSpPr>
          <p:nvPr>
            <p:ph type="ftr" sz="quarter" idx="11"/>
          </p:nvPr>
        </p:nvSpPr>
        <p:spPr/>
        <p:txBody>
          <a:bodyPr/>
          <a:lstStyle/>
          <a:p>
            <a:endParaRPr lang="el-GR">
              <a:solidFill>
                <a:srgbClr val="FEFAC9"/>
              </a:solidFill>
            </a:endParaRPr>
          </a:p>
        </p:txBody>
      </p:sp>
      <p:sp>
        <p:nvSpPr>
          <p:cNvPr id="5" name="4 - Θέση αριθμού διαφάνειας"/>
          <p:cNvSpPr>
            <a:spLocks noGrp="1"/>
          </p:cNvSpPr>
          <p:nvPr>
            <p:ph type="sldNum" sz="quarter" idx="12"/>
          </p:nvPr>
        </p:nvSpPr>
        <p:spPr/>
        <p:txBody>
          <a:bodyPr/>
          <a:lstStyle/>
          <a:p>
            <a:fld id="{7ACA7145-FF64-4A8B-A0D3-39190F1D18E5}" type="slidenum">
              <a:rPr lang="el-GR" smtClean="0">
                <a:solidFill>
                  <a:srgbClr val="FEFAC9"/>
                </a:solidFill>
              </a:rPr>
              <a:pPr/>
              <a:t>‹#›</a:t>
            </a:fld>
            <a:endParaRPr lang="el-GR">
              <a:solidFill>
                <a:srgbClr val="FEFAC9"/>
              </a:solidFill>
            </a:endParaRPr>
          </a:p>
        </p:txBody>
      </p:sp>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Tree>
    <p:extLst>
      <p:ext uri="{BB962C8B-B14F-4D97-AF65-F5344CB8AC3E}">
        <p14:creationId xmlns:p14="http://schemas.microsoft.com/office/powerpoint/2010/main" val="9292588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339EA19C-B1D6-4875-BCEF-6875A65B5A0E}" type="datetimeFigureOut">
              <a:rPr lang="el-GR" smtClean="0">
                <a:solidFill>
                  <a:srgbClr val="FEFAC9"/>
                </a:solidFill>
              </a:rPr>
              <a:pPr/>
              <a:t>1/6/2018</a:t>
            </a:fld>
            <a:endParaRPr lang="el-GR">
              <a:solidFill>
                <a:srgbClr val="FEFAC9"/>
              </a:solidFill>
            </a:endParaRPr>
          </a:p>
        </p:txBody>
      </p:sp>
      <p:sp>
        <p:nvSpPr>
          <p:cNvPr id="3" name="2 - Θέση υποσέλιδου"/>
          <p:cNvSpPr>
            <a:spLocks noGrp="1"/>
          </p:cNvSpPr>
          <p:nvPr>
            <p:ph type="ftr" sz="quarter" idx="11"/>
          </p:nvPr>
        </p:nvSpPr>
        <p:spPr/>
        <p:txBody>
          <a:bodyPr/>
          <a:lstStyle/>
          <a:p>
            <a:endParaRPr lang="el-GR">
              <a:solidFill>
                <a:srgbClr val="FEFAC9"/>
              </a:solidFill>
            </a:endParaRPr>
          </a:p>
        </p:txBody>
      </p:sp>
      <p:sp>
        <p:nvSpPr>
          <p:cNvPr id="4" name="3 - Θέση αριθμού διαφάνειας"/>
          <p:cNvSpPr>
            <a:spLocks noGrp="1"/>
          </p:cNvSpPr>
          <p:nvPr>
            <p:ph type="sldNum" sz="quarter" idx="12"/>
          </p:nvPr>
        </p:nvSpPr>
        <p:spPr/>
        <p:txBody>
          <a:bodyPr/>
          <a:lstStyle/>
          <a:p>
            <a:fld id="{7ACA7145-FF64-4A8B-A0D3-39190F1D18E5}" type="slidenum">
              <a:rPr lang="el-GR" smtClean="0">
                <a:solidFill>
                  <a:srgbClr val="FEFAC9"/>
                </a:solidFill>
              </a:rPr>
              <a:pPr/>
              <a:t>‹#›</a:t>
            </a:fld>
            <a:endParaRPr lang="el-GR">
              <a:solidFill>
                <a:srgbClr val="FEFAC9"/>
              </a:solidFill>
            </a:endParaRPr>
          </a:p>
        </p:txBody>
      </p:sp>
    </p:spTree>
    <p:extLst>
      <p:ext uri="{BB962C8B-B14F-4D97-AF65-F5344CB8AC3E}">
        <p14:creationId xmlns:p14="http://schemas.microsoft.com/office/powerpoint/2010/main" val="37553885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spTree>
      <p:nvGrpSpPr>
        <p:cNvPr id="1" name=""/>
        <p:cNvGrpSpPr/>
        <p:nvPr/>
      </p:nvGrpSpPr>
      <p:grpSpPr>
        <a:xfrm>
          <a:off x="0" y="0"/>
          <a:ext cx="0" cy="0"/>
          <a:chOff x="0" y="0"/>
          <a:chExt cx="0" cy="0"/>
        </a:xfrm>
      </p:grpSpPr>
      <p:sp>
        <p:nvSpPr>
          <p:cNvPr id="29" name="28 - Θέση περιεχομένου"/>
          <p:cNvSpPr>
            <a:spLocks noGrp="1"/>
          </p:cNvSpPr>
          <p:nvPr>
            <p:ph sz="quarter" idx="1"/>
          </p:nvPr>
        </p:nvSpPr>
        <p:spPr>
          <a:xfrm>
            <a:off x="457200" y="457200"/>
            <a:ext cx="6248400" cy="5715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3" name="2 - Θέση κειμένου"/>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l-GR" smtClean="0"/>
              <a:t>Kλικ για επεξεργασία των στυλ του υποδείγματος</a:t>
            </a:r>
          </a:p>
        </p:txBody>
      </p:sp>
      <p:sp>
        <p:nvSpPr>
          <p:cNvPr id="31" name="30 - Τίτλος"/>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l-GR" smtClean="0"/>
              <a:t>Kλικ για επεξεργασία του τίτλου</a:t>
            </a:r>
            <a:endParaRPr kumimoji="0" lang="en-US"/>
          </a:p>
        </p:txBody>
      </p:sp>
      <p:sp>
        <p:nvSpPr>
          <p:cNvPr id="8" name="7 - Θέση ημερομηνίας"/>
          <p:cNvSpPr>
            <a:spLocks noGrp="1"/>
          </p:cNvSpPr>
          <p:nvPr>
            <p:ph type="dt" sz="half" idx="14"/>
          </p:nvPr>
        </p:nvSpPr>
        <p:spPr/>
        <p:txBody>
          <a:bodyPr/>
          <a:lstStyle/>
          <a:p>
            <a:fld id="{339EA19C-B1D6-4875-BCEF-6875A65B5A0E}" type="datetimeFigureOut">
              <a:rPr lang="el-GR" smtClean="0">
                <a:solidFill>
                  <a:srgbClr val="FEFAC9"/>
                </a:solidFill>
              </a:rPr>
              <a:pPr/>
              <a:t>1/6/2018</a:t>
            </a:fld>
            <a:endParaRPr lang="el-GR">
              <a:solidFill>
                <a:srgbClr val="FEFAC9"/>
              </a:solidFill>
            </a:endParaRPr>
          </a:p>
        </p:txBody>
      </p:sp>
      <p:sp>
        <p:nvSpPr>
          <p:cNvPr id="9" name="8 - Θέση αριθμού διαφάνειας"/>
          <p:cNvSpPr>
            <a:spLocks noGrp="1"/>
          </p:cNvSpPr>
          <p:nvPr>
            <p:ph type="sldNum" sz="quarter" idx="15"/>
          </p:nvPr>
        </p:nvSpPr>
        <p:spPr/>
        <p:txBody>
          <a:bodyPr/>
          <a:lstStyle/>
          <a:p>
            <a:fld id="{7ACA7145-FF64-4A8B-A0D3-39190F1D18E5}" type="slidenum">
              <a:rPr lang="el-GR" smtClean="0">
                <a:solidFill>
                  <a:srgbClr val="FEFAC9"/>
                </a:solidFill>
              </a:rPr>
              <a:pPr/>
              <a:t>‹#›</a:t>
            </a:fld>
            <a:endParaRPr lang="el-GR">
              <a:solidFill>
                <a:srgbClr val="FEFAC9"/>
              </a:solidFill>
            </a:endParaRPr>
          </a:p>
        </p:txBody>
      </p:sp>
      <p:sp>
        <p:nvSpPr>
          <p:cNvPr id="10" name="9 - Θέση υποσέλιδου"/>
          <p:cNvSpPr>
            <a:spLocks noGrp="1"/>
          </p:cNvSpPr>
          <p:nvPr>
            <p:ph type="ftr" sz="quarter" idx="16"/>
          </p:nvPr>
        </p:nvSpPr>
        <p:spPr/>
        <p:txBody>
          <a:bodyPr/>
          <a:lstStyle/>
          <a:p>
            <a:endParaRPr lang="el-GR">
              <a:solidFill>
                <a:srgbClr val="FEFAC9"/>
              </a:solidFill>
            </a:endParaRPr>
          </a:p>
        </p:txBody>
      </p:sp>
    </p:spTree>
    <p:extLst>
      <p:ext uri="{BB962C8B-B14F-4D97-AF65-F5344CB8AC3E}">
        <p14:creationId xmlns:p14="http://schemas.microsoft.com/office/powerpoint/2010/main" val="38166078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9" name="8 - Θέση περιεχομένου"/>
          <p:cNvSpPr>
            <a:spLocks noGrp="1"/>
          </p:cNvSpPr>
          <p:nvPr>
            <p:ph idx="1"/>
          </p:nvPr>
        </p:nvSpPr>
        <p:spPr>
          <a:xfrm>
            <a:off x="457200" y="1524000"/>
            <a:ext cx="8229600" cy="4572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4" name="13 - Θέση ημερομηνίας"/>
          <p:cNvSpPr>
            <a:spLocks noGrp="1"/>
          </p:cNvSpPr>
          <p:nvPr>
            <p:ph type="dt" sz="half" idx="14"/>
          </p:nvPr>
        </p:nvSpPr>
        <p:spPr/>
        <p:txBody>
          <a:bodyPr/>
          <a:lstStyle/>
          <a:p>
            <a:fld id="{339EA19C-B1D6-4875-BCEF-6875A65B5A0E}" type="datetimeFigureOut">
              <a:rPr lang="el-GR" smtClean="0">
                <a:solidFill>
                  <a:srgbClr val="FEFAC9"/>
                </a:solidFill>
              </a:rPr>
              <a:pPr/>
              <a:t>1/6/2018</a:t>
            </a:fld>
            <a:endParaRPr lang="el-GR">
              <a:solidFill>
                <a:srgbClr val="FEFAC9"/>
              </a:solidFill>
            </a:endParaRPr>
          </a:p>
        </p:txBody>
      </p:sp>
      <p:sp>
        <p:nvSpPr>
          <p:cNvPr id="15" name="14 - Θέση αριθμού διαφάνειας"/>
          <p:cNvSpPr>
            <a:spLocks noGrp="1"/>
          </p:cNvSpPr>
          <p:nvPr>
            <p:ph type="sldNum" sz="quarter" idx="15"/>
          </p:nvPr>
        </p:nvSpPr>
        <p:spPr/>
        <p:txBody>
          <a:bodyPr/>
          <a:lstStyle>
            <a:lvl1pPr algn="ctr">
              <a:defRPr/>
            </a:lvl1pPr>
          </a:lstStyle>
          <a:p>
            <a:fld id="{7ACA7145-FF64-4A8B-A0D3-39190F1D18E5}" type="slidenum">
              <a:rPr lang="el-GR" smtClean="0">
                <a:solidFill>
                  <a:srgbClr val="FEFAC9"/>
                </a:solidFill>
              </a:rPr>
              <a:pPr/>
              <a:t>‹#›</a:t>
            </a:fld>
            <a:endParaRPr lang="el-GR">
              <a:solidFill>
                <a:srgbClr val="FEFAC9"/>
              </a:solidFill>
            </a:endParaRPr>
          </a:p>
        </p:txBody>
      </p:sp>
      <p:sp>
        <p:nvSpPr>
          <p:cNvPr id="16" name="15 - Θέση υποσέλιδου"/>
          <p:cNvSpPr>
            <a:spLocks noGrp="1"/>
          </p:cNvSpPr>
          <p:nvPr>
            <p:ph type="ftr" sz="quarter" idx="16"/>
          </p:nvPr>
        </p:nvSpPr>
        <p:spPr/>
        <p:txBody>
          <a:bodyPr/>
          <a:lstStyle/>
          <a:p>
            <a:endParaRPr lang="el-GR">
              <a:solidFill>
                <a:srgbClr val="FEFAC9"/>
              </a:solidFill>
            </a:endParaRPr>
          </a:p>
        </p:txBody>
      </p:sp>
      <p:sp>
        <p:nvSpPr>
          <p:cNvPr id="17" name="16 - Τίτλος"/>
          <p:cNvSpPr>
            <a:spLocks noGrp="1"/>
          </p:cNvSpPr>
          <p:nvPr>
            <p:ph type="title"/>
          </p:nvPr>
        </p:nvSpPr>
        <p:spPr/>
        <p:txBody>
          <a:bodyPr rtlCol="0" anchor="b" anchorCtr="0"/>
          <a:lstStyle/>
          <a:p>
            <a:r>
              <a:rPr kumimoji="0" lang="el-GR" smtClean="0"/>
              <a:t>Kλικ για επεξεργασία του τίτλου</a:t>
            </a:r>
            <a:endParaRPr kumimoji="0" lang="en-US"/>
          </a:p>
        </p:txBody>
      </p:sp>
    </p:spTree>
    <p:extLst>
      <p:ext uri="{BB962C8B-B14F-4D97-AF65-F5344CB8AC3E}">
        <p14:creationId xmlns:p14="http://schemas.microsoft.com/office/powerpoint/2010/main" val="32511963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l-GR" smtClean="0"/>
              <a:t>Kλικ για επεξεργασία του τίτλου</a:t>
            </a:r>
            <a:endParaRPr kumimoji="0" lang="en-US"/>
          </a:p>
        </p:txBody>
      </p:sp>
      <p:sp>
        <p:nvSpPr>
          <p:cNvPr id="3" name="2 - Θέση εικόνας"/>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l-GR" smtClean="0"/>
              <a:t>Κάντε κλικ στο εικονίδιο για να προσθέσετε μια εικόνα</a:t>
            </a:r>
            <a:endParaRPr kumimoji="0" lang="en-US"/>
          </a:p>
        </p:txBody>
      </p:sp>
      <p:sp>
        <p:nvSpPr>
          <p:cNvPr id="4" name="3 - Θέση κειμένου"/>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l-GR" smtClean="0"/>
              <a:t>Kλικ για επεξεργασία των στυλ του υποδείγματος</a:t>
            </a:r>
          </a:p>
        </p:txBody>
      </p:sp>
      <p:sp>
        <p:nvSpPr>
          <p:cNvPr id="8" name="7 - Θέση ημερομηνίας"/>
          <p:cNvSpPr>
            <a:spLocks noGrp="1"/>
          </p:cNvSpPr>
          <p:nvPr>
            <p:ph type="dt" sz="half" idx="10"/>
          </p:nvPr>
        </p:nvSpPr>
        <p:spPr/>
        <p:txBody>
          <a:bodyPr/>
          <a:lstStyle/>
          <a:p>
            <a:fld id="{339EA19C-B1D6-4875-BCEF-6875A65B5A0E}" type="datetimeFigureOut">
              <a:rPr lang="el-GR" smtClean="0">
                <a:solidFill>
                  <a:srgbClr val="FEFAC9"/>
                </a:solidFill>
              </a:rPr>
              <a:pPr/>
              <a:t>1/6/2018</a:t>
            </a:fld>
            <a:endParaRPr lang="el-GR">
              <a:solidFill>
                <a:srgbClr val="FEFAC9"/>
              </a:solidFill>
            </a:endParaRPr>
          </a:p>
        </p:txBody>
      </p:sp>
      <p:sp>
        <p:nvSpPr>
          <p:cNvPr id="9" name="8 - Θέση αριθμού διαφάνειας"/>
          <p:cNvSpPr>
            <a:spLocks noGrp="1"/>
          </p:cNvSpPr>
          <p:nvPr>
            <p:ph type="sldNum" sz="quarter" idx="11"/>
          </p:nvPr>
        </p:nvSpPr>
        <p:spPr/>
        <p:txBody>
          <a:bodyPr/>
          <a:lstStyle/>
          <a:p>
            <a:fld id="{7ACA7145-FF64-4A8B-A0D3-39190F1D18E5}" type="slidenum">
              <a:rPr lang="el-GR" smtClean="0">
                <a:solidFill>
                  <a:srgbClr val="FEFAC9"/>
                </a:solidFill>
              </a:rPr>
              <a:pPr/>
              <a:t>‹#›</a:t>
            </a:fld>
            <a:endParaRPr lang="el-GR">
              <a:solidFill>
                <a:srgbClr val="FEFAC9"/>
              </a:solidFill>
            </a:endParaRPr>
          </a:p>
        </p:txBody>
      </p:sp>
      <p:sp>
        <p:nvSpPr>
          <p:cNvPr id="10" name="9 - Θέση υποσέλιδου"/>
          <p:cNvSpPr>
            <a:spLocks noGrp="1"/>
          </p:cNvSpPr>
          <p:nvPr>
            <p:ph type="ftr" sz="quarter" idx="12"/>
          </p:nvPr>
        </p:nvSpPr>
        <p:spPr/>
        <p:txBody>
          <a:bodyPr/>
          <a:lstStyle/>
          <a:p>
            <a:endParaRPr lang="el-GR">
              <a:solidFill>
                <a:srgbClr val="FEFAC9"/>
              </a:solidFill>
            </a:endParaRPr>
          </a:p>
        </p:txBody>
      </p:sp>
    </p:spTree>
    <p:extLst>
      <p:ext uri="{BB962C8B-B14F-4D97-AF65-F5344CB8AC3E}">
        <p14:creationId xmlns:p14="http://schemas.microsoft.com/office/powerpoint/2010/main" val="18175789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339EA19C-B1D6-4875-BCEF-6875A65B5A0E}" type="datetimeFigureOut">
              <a:rPr lang="el-GR" smtClean="0">
                <a:solidFill>
                  <a:srgbClr val="FEFAC9"/>
                </a:solidFill>
              </a:rPr>
              <a:pPr/>
              <a:t>1/6/2018</a:t>
            </a:fld>
            <a:endParaRPr lang="el-GR">
              <a:solidFill>
                <a:srgbClr val="FEFAC9"/>
              </a:solidFill>
            </a:endParaRPr>
          </a:p>
        </p:txBody>
      </p:sp>
      <p:sp>
        <p:nvSpPr>
          <p:cNvPr id="5" name="4 - Θέση υποσέλιδου"/>
          <p:cNvSpPr>
            <a:spLocks noGrp="1"/>
          </p:cNvSpPr>
          <p:nvPr>
            <p:ph type="ftr" sz="quarter" idx="11"/>
          </p:nvPr>
        </p:nvSpPr>
        <p:spPr/>
        <p:txBody>
          <a:bodyPr/>
          <a:lstStyle/>
          <a:p>
            <a:endParaRPr lang="el-GR">
              <a:solidFill>
                <a:srgbClr val="FEFAC9"/>
              </a:solidFill>
            </a:endParaRPr>
          </a:p>
        </p:txBody>
      </p:sp>
      <p:sp>
        <p:nvSpPr>
          <p:cNvPr id="6" name="5 - Θέση αριθμού διαφάνειας"/>
          <p:cNvSpPr>
            <a:spLocks noGrp="1"/>
          </p:cNvSpPr>
          <p:nvPr>
            <p:ph type="sldNum" sz="quarter" idx="12"/>
          </p:nvPr>
        </p:nvSpPr>
        <p:spPr/>
        <p:txBody>
          <a:bodyPr/>
          <a:lstStyle/>
          <a:p>
            <a:fld id="{7ACA7145-FF64-4A8B-A0D3-39190F1D18E5}" type="slidenum">
              <a:rPr lang="el-GR" smtClean="0">
                <a:solidFill>
                  <a:srgbClr val="FEFAC9"/>
                </a:solidFill>
              </a:rPr>
              <a:pPr/>
              <a:t>‹#›</a:t>
            </a:fld>
            <a:endParaRPr lang="el-GR">
              <a:solidFill>
                <a:srgbClr val="FEFAC9"/>
              </a:solidFill>
            </a:endParaRPr>
          </a:p>
        </p:txBody>
      </p:sp>
    </p:spTree>
    <p:extLst>
      <p:ext uri="{BB962C8B-B14F-4D97-AF65-F5344CB8AC3E}">
        <p14:creationId xmlns:p14="http://schemas.microsoft.com/office/powerpoint/2010/main" val="359435353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339EA19C-B1D6-4875-BCEF-6875A65B5A0E}" type="datetimeFigureOut">
              <a:rPr lang="el-GR" smtClean="0">
                <a:solidFill>
                  <a:srgbClr val="FEFAC9"/>
                </a:solidFill>
              </a:rPr>
              <a:pPr/>
              <a:t>1/6/2018</a:t>
            </a:fld>
            <a:endParaRPr lang="el-GR">
              <a:solidFill>
                <a:srgbClr val="FEFAC9"/>
              </a:solidFill>
            </a:endParaRPr>
          </a:p>
        </p:txBody>
      </p:sp>
      <p:sp>
        <p:nvSpPr>
          <p:cNvPr id="5" name="4 - Θέση υποσέλιδου"/>
          <p:cNvSpPr>
            <a:spLocks noGrp="1"/>
          </p:cNvSpPr>
          <p:nvPr>
            <p:ph type="ftr" sz="quarter" idx="11"/>
          </p:nvPr>
        </p:nvSpPr>
        <p:spPr/>
        <p:txBody>
          <a:bodyPr/>
          <a:lstStyle/>
          <a:p>
            <a:endParaRPr lang="el-GR">
              <a:solidFill>
                <a:srgbClr val="FEFAC9"/>
              </a:solidFill>
            </a:endParaRPr>
          </a:p>
        </p:txBody>
      </p:sp>
      <p:sp>
        <p:nvSpPr>
          <p:cNvPr id="6" name="5 - Θέση αριθμού διαφάνειας"/>
          <p:cNvSpPr>
            <a:spLocks noGrp="1"/>
          </p:cNvSpPr>
          <p:nvPr>
            <p:ph type="sldNum" sz="quarter" idx="12"/>
          </p:nvPr>
        </p:nvSpPr>
        <p:spPr/>
        <p:txBody>
          <a:bodyPr/>
          <a:lstStyle/>
          <a:p>
            <a:fld id="{7ACA7145-FF64-4A8B-A0D3-39190F1D18E5}" type="slidenum">
              <a:rPr lang="el-GR" smtClean="0">
                <a:solidFill>
                  <a:srgbClr val="FEFAC9"/>
                </a:solidFill>
              </a:rPr>
              <a:pPr/>
              <a:t>‹#›</a:t>
            </a:fld>
            <a:endParaRPr lang="el-GR">
              <a:solidFill>
                <a:srgbClr val="FEFAC9"/>
              </a:solidFill>
            </a:endParaRPr>
          </a:p>
        </p:txBody>
      </p:sp>
    </p:spTree>
    <p:extLst>
      <p:ext uri="{BB962C8B-B14F-4D97-AF65-F5344CB8AC3E}">
        <p14:creationId xmlns:p14="http://schemas.microsoft.com/office/powerpoint/2010/main" val="14171188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9" name="8 - Υπότιτλος"/>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Κάντε κλικ για να επεξεργαστείτε τον υπότιτλο του υποδείγματος</a:t>
            </a:r>
            <a:endParaRPr kumimoji="0" lang="en-US"/>
          </a:p>
        </p:txBody>
      </p:sp>
      <p:sp>
        <p:nvSpPr>
          <p:cNvPr id="28" name="27 - Τίτλος"/>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l-GR" smtClean="0"/>
              <a:t>Kλικ για επεξεργασία του τίτλου</a:t>
            </a:r>
            <a:endParaRPr kumimoji="0" lang="en-US"/>
          </a:p>
        </p:txBody>
      </p:sp>
      <p:cxnSp>
        <p:nvCxnSpPr>
          <p:cNvPr id="8" name="7 - Ευθεία γραμμή σύνδεσης"/>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12 - Ευθεία γραμμή σύνδεσης"/>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13 - Έλλειψη"/>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a:endParaRPr lang="en-US">
              <a:solidFill>
                <a:prstClr val="white"/>
              </a:solidFill>
            </a:endParaRPr>
          </a:p>
        </p:txBody>
      </p:sp>
      <p:sp>
        <p:nvSpPr>
          <p:cNvPr id="15" name="14 - Θέση ημερομηνίας"/>
          <p:cNvSpPr>
            <a:spLocks noGrp="1"/>
          </p:cNvSpPr>
          <p:nvPr>
            <p:ph type="dt" sz="half" idx="10"/>
          </p:nvPr>
        </p:nvSpPr>
        <p:spPr/>
        <p:txBody>
          <a:bodyPr/>
          <a:lstStyle/>
          <a:p>
            <a:fld id="{339EA19C-B1D6-4875-BCEF-6875A65B5A0E}" type="datetimeFigureOut">
              <a:rPr lang="el-GR" smtClean="0">
                <a:solidFill>
                  <a:srgbClr val="FEFAC9"/>
                </a:solidFill>
              </a:rPr>
              <a:pPr/>
              <a:t>1/6/2018</a:t>
            </a:fld>
            <a:endParaRPr lang="el-GR">
              <a:solidFill>
                <a:srgbClr val="FEFAC9"/>
              </a:solidFill>
            </a:endParaRPr>
          </a:p>
        </p:txBody>
      </p:sp>
      <p:sp>
        <p:nvSpPr>
          <p:cNvPr id="16" name="15 - Θέση αριθμού διαφάνειας"/>
          <p:cNvSpPr>
            <a:spLocks noGrp="1"/>
          </p:cNvSpPr>
          <p:nvPr>
            <p:ph type="sldNum" sz="quarter" idx="11"/>
          </p:nvPr>
        </p:nvSpPr>
        <p:spPr/>
        <p:txBody>
          <a:bodyPr/>
          <a:lstStyle/>
          <a:p>
            <a:fld id="{7ACA7145-FF64-4A8B-A0D3-39190F1D18E5}" type="slidenum">
              <a:rPr lang="el-GR" smtClean="0">
                <a:solidFill>
                  <a:srgbClr val="FEFAC9"/>
                </a:solidFill>
              </a:rPr>
              <a:pPr/>
              <a:t>‹#›</a:t>
            </a:fld>
            <a:endParaRPr lang="el-GR">
              <a:solidFill>
                <a:srgbClr val="FEFAC9"/>
              </a:solidFill>
            </a:endParaRPr>
          </a:p>
        </p:txBody>
      </p:sp>
      <p:sp>
        <p:nvSpPr>
          <p:cNvPr id="17" name="16 - Θέση υποσέλιδου"/>
          <p:cNvSpPr>
            <a:spLocks noGrp="1"/>
          </p:cNvSpPr>
          <p:nvPr>
            <p:ph type="ftr" sz="quarter" idx="12"/>
          </p:nvPr>
        </p:nvSpPr>
        <p:spPr/>
        <p:txBody>
          <a:bodyPr/>
          <a:lstStyle/>
          <a:p>
            <a:endParaRPr lang="el-GR">
              <a:solidFill>
                <a:srgbClr val="FEFAC9"/>
              </a:solidFill>
            </a:endParaRPr>
          </a:p>
        </p:txBody>
      </p:sp>
    </p:spTree>
    <p:extLst>
      <p:ext uri="{BB962C8B-B14F-4D97-AF65-F5344CB8AC3E}">
        <p14:creationId xmlns:p14="http://schemas.microsoft.com/office/powerpoint/2010/main" val="285603745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9" name="8 - Θέση περιεχομένου"/>
          <p:cNvSpPr>
            <a:spLocks noGrp="1"/>
          </p:cNvSpPr>
          <p:nvPr>
            <p:ph idx="1"/>
          </p:nvPr>
        </p:nvSpPr>
        <p:spPr>
          <a:xfrm>
            <a:off x="457200" y="1524000"/>
            <a:ext cx="8229600" cy="4572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4" name="13 - Θέση ημερομηνίας"/>
          <p:cNvSpPr>
            <a:spLocks noGrp="1"/>
          </p:cNvSpPr>
          <p:nvPr>
            <p:ph type="dt" sz="half" idx="14"/>
          </p:nvPr>
        </p:nvSpPr>
        <p:spPr/>
        <p:txBody>
          <a:bodyPr/>
          <a:lstStyle/>
          <a:p>
            <a:fld id="{339EA19C-B1D6-4875-BCEF-6875A65B5A0E}" type="datetimeFigureOut">
              <a:rPr lang="el-GR" smtClean="0">
                <a:solidFill>
                  <a:srgbClr val="FEFAC9"/>
                </a:solidFill>
              </a:rPr>
              <a:pPr/>
              <a:t>1/6/2018</a:t>
            </a:fld>
            <a:endParaRPr lang="el-GR">
              <a:solidFill>
                <a:srgbClr val="FEFAC9"/>
              </a:solidFill>
            </a:endParaRPr>
          </a:p>
        </p:txBody>
      </p:sp>
      <p:sp>
        <p:nvSpPr>
          <p:cNvPr id="15" name="14 - Θέση αριθμού διαφάνειας"/>
          <p:cNvSpPr>
            <a:spLocks noGrp="1"/>
          </p:cNvSpPr>
          <p:nvPr>
            <p:ph type="sldNum" sz="quarter" idx="15"/>
          </p:nvPr>
        </p:nvSpPr>
        <p:spPr/>
        <p:txBody>
          <a:bodyPr/>
          <a:lstStyle>
            <a:lvl1pPr algn="ctr">
              <a:defRPr/>
            </a:lvl1pPr>
          </a:lstStyle>
          <a:p>
            <a:fld id="{7ACA7145-FF64-4A8B-A0D3-39190F1D18E5}" type="slidenum">
              <a:rPr lang="el-GR" smtClean="0">
                <a:solidFill>
                  <a:srgbClr val="FEFAC9"/>
                </a:solidFill>
              </a:rPr>
              <a:pPr/>
              <a:t>‹#›</a:t>
            </a:fld>
            <a:endParaRPr lang="el-GR">
              <a:solidFill>
                <a:srgbClr val="FEFAC9"/>
              </a:solidFill>
            </a:endParaRPr>
          </a:p>
        </p:txBody>
      </p:sp>
      <p:sp>
        <p:nvSpPr>
          <p:cNvPr id="16" name="15 - Θέση υποσέλιδου"/>
          <p:cNvSpPr>
            <a:spLocks noGrp="1"/>
          </p:cNvSpPr>
          <p:nvPr>
            <p:ph type="ftr" sz="quarter" idx="16"/>
          </p:nvPr>
        </p:nvSpPr>
        <p:spPr/>
        <p:txBody>
          <a:bodyPr/>
          <a:lstStyle/>
          <a:p>
            <a:endParaRPr lang="el-GR">
              <a:solidFill>
                <a:srgbClr val="FEFAC9"/>
              </a:solidFill>
            </a:endParaRPr>
          </a:p>
        </p:txBody>
      </p:sp>
      <p:sp>
        <p:nvSpPr>
          <p:cNvPr id="17" name="16 - Τίτλος"/>
          <p:cNvSpPr>
            <a:spLocks noGrp="1"/>
          </p:cNvSpPr>
          <p:nvPr>
            <p:ph type="title"/>
          </p:nvPr>
        </p:nvSpPr>
        <p:spPr/>
        <p:txBody>
          <a:bodyPr rtlCol="0" anchor="b" anchorCtr="0"/>
          <a:lstStyle/>
          <a:p>
            <a:r>
              <a:rPr kumimoji="0" lang="el-GR" smtClean="0"/>
              <a:t>Kλικ για επεξεργασία του τίτλου</a:t>
            </a:r>
            <a:endParaRPr kumimoji="0" lang="en-US"/>
          </a:p>
        </p:txBody>
      </p:sp>
    </p:spTree>
    <p:extLst>
      <p:ext uri="{BB962C8B-B14F-4D97-AF65-F5344CB8AC3E}">
        <p14:creationId xmlns:p14="http://schemas.microsoft.com/office/powerpoint/2010/main" val="225918159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4" name="3 - Θέση ημερομηνίας"/>
          <p:cNvSpPr>
            <a:spLocks noGrp="1"/>
          </p:cNvSpPr>
          <p:nvPr>
            <p:ph type="dt" sz="half" idx="10"/>
          </p:nvPr>
        </p:nvSpPr>
        <p:spPr/>
        <p:txBody>
          <a:bodyPr/>
          <a:lstStyle/>
          <a:p>
            <a:fld id="{339EA19C-B1D6-4875-BCEF-6875A65B5A0E}" type="datetimeFigureOut">
              <a:rPr lang="el-GR" smtClean="0">
                <a:solidFill>
                  <a:srgbClr val="FEFAC9"/>
                </a:solidFill>
              </a:rPr>
              <a:pPr/>
              <a:t>1/6/2018</a:t>
            </a:fld>
            <a:endParaRPr lang="el-GR">
              <a:solidFill>
                <a:srgbClr val="FEFAC9"/>
              </a:solidFill>
            </a:endParaRPr>
          </a:p>
        </p:txBody>
      </p:sp>
      <p:sp>
        <p:nvSpPr>
          <p:cNvPr id="5" name="4 - Θέση υποσέλιδου"/>
          <p:cNvSpPr>
            <a:spLocks noGrp="1"/>
          </p:cNvSpPr>
          <p:nvPr>
            <p:ph type="ftr" sz="quarter" idx="11"/>
          </p:nvPr>
        </p:nvSpPr>
        <p:spPr/>
        <p:txBody>
          <a:bodyPr/>
          <a:lstStyle/>
          <a:p>
            <a:endParaRPr lang="el-GR">
              <a:solidFill>
                <a:srgbClr val="FEFAC9"/>
              </a:solidFill>
            </a:endParaRPr>
          </a:p>
        </p:txBody>
      </p:sp>
      <p:sp>
        <p:nvSpPr>
          <p:cNvPr id="6" name="5 - Θέση αριθμού διαφάνειας"/>
          <p:cNvSpPr>
            <a:spLocks noGrp="1"/>
          </p:cNvSpPr>
          <p:nvPr>
            <p:ph type="sldNum" sz="quarter" idx="12"/>
          </p:nvPr>
        </p:nvSpPr>
        <p:spPr/>
        <p:txBody>
          <a:bodyPr/>
          <a:lstStyle/>
          <a:p>
            <a:fld id="{7ACA7145-FF64-4A8B-A0D3-39190F1D18E5}" type="slidenum">
              <a:rPr lang="el-GR" smtClean="0">
                <a:solidFill>
                  <a:srgbClr val="FEFAC9"/>
                </a:solidFill>
              </a:rPr>
              <a:pPr/>
              <a:t>‹#›</a:t>
            </a:fld>
            <a:endParaRPr lang="el-GR">
              <a:solidFill>
                <a:srgbClr val="FEFAC9"/>
              </a:solidFill>
            </a:endParaRPr>
          </a:p>
        </p:txBody>
      </p:sp>
      <p:sp>
        <p:nvSpPr>
          <p:cNvPr id="2" name="1 - Τίτλος"/>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Kλικ για επεξεργασία των στυλ του υποδείγματος</a:t>
            </a:r>
          </a:p>
        </p:txBody>
      </p:sp>
      <p:cxnSp>
        <p:nvCxnSpPr>
          <p:cNvPr id="7" name="6 - Ευθεία γραμμή σύνδεσης"/>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130508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5" name="4 - Θέση ημερομηνίας"/>
          <p:cNvSpPr>
            <a:spLocks noGrp="1"/>
          </p:cNvSpPr>
          <p:nvPr>
            <p:ph type="dt" sz="half" idx="10"/>
          </p:nvPr>
        </p:nvSpPr>
        <p:spPr/>
        <p:txBody>
          <a:bodyPr/>
          <a:lstStyle/>
          <a:p>
            <a:fld id="{339EA19C-B1D6-4875-BCEF-6875A65B5A0E}" type="datetimeFigureOut">
              <a:rPr lang="el-GR" smtClean="0">
                <a:solidFill>
                  <a:srgbClr val="FEFAC9"/>
                </a:solidFill>
              </a:rPr>
              <a:pPr/>
              <a:t>1/6/2018</a:t>
            </a:fld>
            <a:endParaRPr lang="el-GR">
              <a:solidFill>
                <a:srgbClr val="FEFAC9"/>
              </a:solidFill>
            </a:endParaRPr>
          </a:p>
        </p:txBody>
      </p:sp>
      <p:sp>
        <p:nvSpPr>
          <p:cNvPr id="6" name="5 - Θέση υποσέλιδου"/>
          <p:cNvSpPr>
            <a:spLocks noGrp="1"/>
          </p:cNvSpPr>
          <p:nvPr>
            <p:ph type="ftr" sz="quarter" idx="11"/>
          </p:nvPr>
        </p:nvSpPr>
        <p:spPr/>
        <p:txBody>
          <a:bodyPr/>
          <a:lstStyle/>
          <a:p>
            <a:endParaRPr lang="el-GR">
              <a:solidFill>
                <a:srgbClr val="FEFAC9"/>
              </a:solidFill>
            </a:endParaRPr>
          </a:p>
        </p:txBody>
      </p:sp>
      <p:sp>
        <p:nvSpPr>
          <p:cNvPr id="7" name="6 - Θέση αριθμού διαφάνειας"/>
          <p:cNvSpPr>
            <a:spLocks noGrp="1"/>
          </p:cNvSpPr>
          <p:nvPr>
            <p:ph type="sldNum" sz="quarter" idx="12"/>
          </p:nvPr>
        </p:nvSpPr>
        <p:spPr/>
        <p:txBody>
          <a:bodyPr/>
          <a:lstStyle/>
          <a:p>
            <a:fld id="{7ACA7145-FF64-4A8B-A0D3-39190F1D18E5}" type="slidenum">
              <a:rPr lang="el-GR" smtClean="0">
                <a:solidFill>
                  <a:srgbClr val="FEFAC9"/>
                </a:solidFill>
              </a:rPr>
              <a:pPr/>
              <a:t>‹#›</a:t>
            </a:fld>
            <a:endParaRPr lang="el-GR">
              <a:solidFill>
                <a:srgbClr val="FEFAC9"/>
              </a:solidFill>
            </a:endParaRPr>
          </a:p>
        </p:txBody>
      </p:sp>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11" name="10 - Θέση περιεχομένου"/>
          <p:cNvSpPr>
            <a:spLocks noGrp="1"/>
          </p:cNvSpPr>
          <p:nvPr>
            <p:ph sz="half" idx="1"/>
          </p:nvPr>
        </p:nvSpPr>
        <p:spPr>
          <a:xfrm>
            <a:off x="457200" y="1524000"/>
            <a:ext cx="4059936" cy="4572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3" name="12 - Θέση περιεχομένου"/>
          <p:cNvSpPr>
            <a:spLocks noGrp="1"/>
          </p:cNvSpPr>
          <p:nvPr>
            <p:ph sz="half" idx="2"/>
          </p:nvPr>
        </p:nvSpPr>
        <p:spPr>
          <a:xfrm>
            <a:off x="4648200" y="1524000"/>
            <a:ext cx="4059936" cy="4572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Tree>
    <p:extLst>
      <p:ext uri="{BB962C8B-B14F-4D97-AF65-F5344CB8AC3E}">
        <p14:creationId xmlns:p14="http://schemas.microsoft.com/office/powerpoint/2010/main" val="41392369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9" name="8 - Θέση αριθμού διαφάνειας"/>
          <p:cNvSpPr>
            <a:spLocks noGrp="1"/>
          </p:cNvSpPr>
          <p:nvPr>
            <p:ph type="sldNum" sz="quarter" idx="12"/>
          </p:nvPr>
        </p:nvSpPr>
        <p:spPr/>
        <p:txBody>
          <a:bodyPr/>
          <a:lstStyle/>
          <a:p>
            <a:fld id="{7ACA7145-FF64-4A8B-A0D3-39190F1D18E5}" type="slidenum">
              <a:rPr lang="el-GR" smtClean="0">
                <a:solidFill>
                  <a:srgbClr val="FEFAC9"/>
                </a:solidFill>
              </a:rPr>
              <a:pPr/>
              <a:t>‹#›</a:t>
            </a:fld>
            <a:endParaRPr lang="el-GR">
              <a:solidFill>
                <a:srgbClr val="FEFAC9"/>
              </a:solidFill>
            </a:endParaRPr>
          </a:p>
        </p:txBody>
      </p:sp>
      <p:sp>
        <p:nvSpPr>
          <p:cNvPr id="8" name="7 - Θέση υποσέλιδου"/>
          <p:cNvSpPr>
            <a:spLocks noGrp="1"/>
          </p:cNvSpPr>
          <p:nvPr>
            <p:ph type="ftr" sz="quarter" idx="11"/>
          </p:nvPr>
        </p:nvSpPr>
        <p:spPr/>
        <p:txBody>
          <a:bodyPr/>
          <a:lstStyle/>
          <a:p>
            <a:endParaRPr lang="el-GR">
              <a:solidFill>
                <a:srgbClr val="FEFAC9"/>
              </a:solidFill>
            </a:endParaRPr>
          </a:p>
        </p:txBody>
      </p:sp>
      <p:sp>
        <p:nvSpPr>
          <p:cNvPr id="7" name="6 - Θέση ημερομηνίας"/>
          <p:cNvSpPr>
            <a:spLocks noGrp="1"/>
          </p:cNvSpPr>
          <p:nvPr>
            <p:ph type="dt" sz="half" idx="10"/>
          </p:nvPr>
        </p:nvSpPr>
        <p:spPr/>
        <p:txBody>
          <a:bodyPr/>
          <a:lstStyle/>
          <a:p>
            <a:fld id="{339EA19C-B1D6-4875-BCEF-6875A65B5A0E}" type="datetimeFigureOut">
              <a:rPr lang="el-GR" smtClean="0">
                <a:solidFill>
                  <a:srgbClr val="FEFAC9"/>
                </a:solidFill>
              </a:rPr>
              <a:pPr/>
              <a:t>1/6/2018</a:t>
            </a:fld>
            <a:endParaRPr lang="el-GR">
              <a:solidFill>
                <a:srgbClr val="FEFAC9"/>
              </a:solidFill>
            </a:endParaRPr>
          </a:p>
        </p:txBody>
      </p:sp>
      <p:sp>
        <p:nvSpPr>
          <p:cNvPr id="3" name="2 - Θέση κειμένου"/>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32" name="31 - Θέση περιεχομένου"/>
          <p:cNvSpPr>
            <a:spLocks noGrp="1"/>
          </p:cNvSpPr>
          <p:nvPr>
            <p:ph sz="half" idx="2"/>
          </p:nvPr>
        </p:nvSpPr>
        <p:spPr>
          <a:xfrm>
            <a:off x="457200" y="2201896"/>
            <a:ext cx="4038600" cy="3913632"/>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34" name="33 - Θέση περιεχομένου"/>
          <p:cNvSpPr>
            <a:spLocks noGrp="1"/>
          </p:cNvSpPr>
          <p:nvPr>
            <p:ph sz="quarter" idx="4"/>
          </p:nvPr>
        </p:nvSpPr>
        <p:spPr>
          <a:xfrm>
            <a:off x="4649788" y="2201896"/>
            <a:ext cx="4038600" cy="3913632"/>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2" name="1 - Τίτλος"/>
          <p:cNvSpPr>
            <a:spLocks noGrp="1"/>
          </p:cNvSpPr>
          <p:nvPr>
            <p:ph type="title"/>
          </p:nvPr>
        </p:nvSpPr>
        <p:spPr>
          <a:xfrm>
            <a:off x="457200" y="155448"/>
            <a:ext cx="8229600" cy="1143000"/>
          </a:xfrm>
        </p:spPr>
        <p:txBody>
          <a:bodyPr anchor="b" anchorCtr="0"/>
          <a:lstStyle>
            <a:lvl1pPr>
              <a:defRPr/>
            </a:lvl1pPr>
          </a:lstStyle>
          <a:p>
            <a:r>
              <a:rPr kumimoji="0" lang="el-GR" smtClean="0"/>
              <a:t>Kλικ για επεξεργασία του τίτλου</a:t>
            </a:r>
            <a:endParaRPr kumimoji="0" lang="en-US"/>
          </a:p>
        </p:txBody>
      </p:sp>
      <p:sp>
        <p:nvSpPr>
          <p:cNvPr id="12" name="11 - Θέση κειμένου"/>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cxnSp>
        <p:nvCxnSpPr>
          <p:cNvPr id="10" name="9 - Ευθεία γραμμή σύνδεσης"/>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16 - Ευθεία γραμμή σύνδεσης"/>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7046151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3" name="2 - Θέση ημερομηνίας"/>
          <p:cNvSpPr>
            <a:spLocks noGrp="1"/>
          </p:cNvSpPr>
          <p:nvPr>
            <p:ph type="dt" sz="half" idx="10"/>
          </p:nvPr>
        </p:nvSpPr>
        <p:spPr/>
        <p:txBody>
          <a:bodyPr/>
          <a:lstStyle/>
          <a:p>
            <a:fld id="{339EA19C-B1D6-4875-BCEF-6875A65B5A0E}" type="datetimeFigureOut">
              <a:rPr lang="el-GR" smtClean="0">
                <a:solidFill>
                  <a:srgbClr val="FEFAC9"/>
                </a:solidFill>
              </a:rPr>
              <a:pPr/>
              <a:t>1/6/2018</a:t>
            </a:fld>
            <a:endParaRPr lang="el-GR">
              <a:solidFill>
                <a:srgbClr val="FEFAC9"/>
              </a:solidFill>
            </a:endParaRPr>
          </a:p>
        </p:txBody>
      </p:sp>
      <p:sp>
        <p:nvSpPr>
          <p:cNvPr id="4" name="3 - Θέση υποσέλιδου"/>
          <p:cNvSpPr>
            <a:spLocks noGrp="1"/>
          </p:cNvSpPr>
          <p:nvPr>
            <p:ph type="ftr" sz="quarter" idx="11"/>
          </p:nvPr>
        </p:nvSpPr>
        <p:spPr/>
        <p:txBody>
          <a:bodyPr/>
          <a:lstStyle/>
          <a:p>
            <a:endParaRPr lang="el-GR">
              <a:solidFill>
                <a:srgbClr val="FEFAC9"/>
              </a:solidFill>
            </a:endParaRPr>
          </a:p>
        </p:txBody>
      </p:sp>
      <p:sp>
        <p:nvSpPr>
          <p:cNvPr id="5" name="4 - Θέση αριθμού διαφάνειας"/>
          <p:cNvSpPr>
            <a:spLocks noGrp="1"/>
          </p:cNvSpPr>
          <p:nvPr>
            <p:ph type="sldNum" sz="quarter" idx="12"/>
          </p:nvPr>
        </p:nvSpPr>
        <p:spPr/>
        <p:txBody>
          <a:bodyPr/>
          <a:lstStyle/>
          <a:p>
            <a:fld id="{7ACA7145-FF64-4A8B-A0D3-39190F1D18E5}" type="slidenum">
              <a:rPr lang="el-GR" smtClean="0">
                <a:solidFill>
                  <a:srgbClr val="FEFAC9"/>
                </a:solidFill>
              </a:rPr>
              <a:pPr/>
              <a:t>‹#›</a:t>
            </a:fld>
            <a:endParaRPr lang="el-GR">
              <a:solidFill>
                <a:srgbClr val="FEFAC9"/>
              </a:solidFill>
            </a:endParaRPr>
          </a:p>
        </p:txBody>
      </p:sp>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Tree>
    <p:extLst>
      <p:ext uri="{BB962C8B-B14F-4D97-AF65-F5344CB8AC3E}">
        <p14:creationId xmlns:p14="http://schemas.microsoft.com/office/powerpoint/2010/main" val="281971757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339EA19C-B1D6-4875-BCEF-6875A65B5A0E}" type="datetimeFigureOut">
              <a:rPr lang="el-GR" smtClean="0">
                <a:solidFill>
                  <a:srgbClr val="FEFAC9"/>
                </a:solidFill>
              </a:rPr>
              <a:pPr/>
              <a:t>1/6/2018</a:t>
            </a:fld>
            <a:endParaRPr lang="el-GR">
              <a:solidFill>
                <a:srgbClr val="FEFAC9"/>
              </a:solidFill>
            </a:endParaRPr>
          </a:p>
        </p:txBody>
      </p:sp>
      <p:sp>
        <p:nvSpPr>
          <p:cNvPr id="3" name="2 - Θέση υποσέλιδου"/>
          <p:cNvSpPr>
            <a:spLocks noGrp="1"/>
          </p:cNvSpPr>
          <p:nvPr>
            <p:ph type="ftr" sz="quarter" idx="11"/>
          </p:nvPr>
        </p:nvSpPr>
        <p:spPr/>
        <p:txBody>
          <a:bodyPr/>
          <a:lstStyle/>
          <a:p>
            <a:endParaRPr lang="el-GR">
              <a:solidFill>
                <a:srgbClr val="FEFAC9"/>
              </a:solidFill>
            </a:endParaRPr>
          </a:p>
        </p:txBody>
      </p:sp>
      <p:sp>
        <p:nvSpPr>
          <p:cNvPr id="4" name="3 - Θέση αριθμού διαφάνειας"/>
          <p:cNvSpPr>
            <a:spLocks noGrp="1"/>
          </p:cNvSpPr>
          <p:nvPr>
            <p:ph type="sldNum" sz="quarter" idx="12"/>
          </p:nvPr>
        </p:nvSpPr>
        <p:spPr/>
        <p:txBody>
          <a:bodyPr/>
          <a:lstStyle/>
          <a:p>
            <a:fld id="{7ACA7145-FF64-4A8B-A0D3-39190F1D18E5}" type="slidenum">
              <a:rPr lang="el-GR" smtClean="0">
                <a:solidFill>
                  <a:srgbClr val="FEFAC9"/>
                </a:solidFill>
              </a:rPr>
              <a:pPr/>
              <a:t>‹#›</a:t>
            </a:fld>
            <a:endParaRPr lang="el-GR">
              <a:solidFill>
                <a:srgbClr val="FEFAC9"/>
              </a:solidFill>
            </a:endParaRPr>
          </a:p>
        </p:txBody>
      </p:sp>
    </p:spTree>
    <p:extLst>
      <p:ext uri="{BB962C8B-B14F-4D97-AF65-F5344CB8AC3E}">
        <p14:creationId xmlns:p14="http://schemas.microsoft.com/office/powerpoint/2010/main" val="31818544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4" name="3 - Θέση ημερομηνίας"/>
          <p:cNvSpPr>
            <a:spLocks noGrp="1"/>
          </p:cNvSpPr>
          <p:nvPr>
            <p:ph type="dt" sz="half" idx="10"/>
          </p:nvPr>
        </p:nvSpPr>
        <p:spPr/>
        <p:txBody>
          <a:bodyPr/>
          <a:lstStyle/>
          <a:p>
            <a:fld id="{339EA19C-B1D6-4875-BCEF-6875A65B5A0E}" type="datetimeFigureOut">
              <a:rPr lang="el-GR" smtClean="0">
                <a:solidFill>
                  <a:srgbClr val="FEFAC9"/>
                </a:solidFill>
              </a:rPr>
              <a:pPr/>
              <a:t>1/6/2018</a:t>
            </a:fld>
            <a:endParaRPr lang="el-GR">
              <a:solidFill>
                <a:srgbClr val="FEFAC9"/>
              </a:solidFill>
            </a:endParaRPr>
          </a:p>
        </p:txBody>
      </p:sp>
      <p:sp>
        <p:nvSpPr>
          <p:cNvPr id="5" name="4 - Θέση υποσέλιδου"/>
          <p:cNvSpPr>
            <a:spLocks noGrp="1"/>
          </p:cNvSpPr>
          <p:nvPr>
            <p:ph type="ftr" sz="quarter" idx="11"/>
          </p:nvPr>
        </p:nvSpPr>
        <p:spPr/>
        <p:txBody>
          <a:bodyPr/>
          <a:lstStyle/>
          <a:p>
            <a:endParaRPr lang="el-GR">
              <a:solidFill>
                <a:srgbClr val="FEFAC9"/>
              </a:solidFill>
            </a:endParaRPr>
          </a:p>
        </p:txBody>
      </p:sp>
      <p:sp>
        <p:nvSpPr>
          <p:cNvPr id="6" name="5 - Θέση αριθμού διαφάνειας"/>
          <p:cNvSpPr>
            <a:spLocks noGrp="1"/>
          </p:cNvSpPr>
          <p:nvPr>
            <p:ph type="sldNum" sz="quarter" idx="12"/>
          </p:nvPr>
        </p:nvSpPr>
        <p:spPr/>
        <p:txBody>
          <a:bodyPr/>
          <a:lstStyle/>
          <a:p>
            <a:fld id="{7ACA7145-FF64-4A8B-A0D3-39190F1D18E5}" type="slidenum">
              <a:rPr lang="el-GR" smtClean="0">
                <a:solidFill>
                  <a:srgbClr val="FEFAC9"/>
                </a:solidFill>
              </a:rPr>
              <a:pPr/>
              <a:t>‹#›</a:t>
            </a:fld>
            <a:endParaRPr lang="el-GR">
              <a:solidFill>
                <a:srgbClr val="FEFAC9"/>
              </a:solidFill>
            </a:endParaRPr>
          </a:p>
        </p:txBody>
      </p:sp>
      <p:sp>
        <p:nvSpPr>
          <p:cNvPr id="2" name="1 - Τίτλος"/>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Kλικ για επεξεργασία των στυλ του υποδείγματος</a:t>
            </a:r>
          </a:p>
        </p:txBody>
      </p:sp>
      <p:cxnSp>
        <p:nvCxnSpPr>
          <p:cNvPr id="7" name="6 - Ευθεία γραμμή σύνδεσης"/>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2735443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spTree>
      <p:nvGrpSpPr>
        <p:cNvPr id="1" name=""/>
        <p:cNvGrpSpPr/>
        <p:nvPr/>
      </p:nvGrpSpPr>
      <p:grpSpPr>
        <a:xfrm>
          <a:off x="0" y="0"/>
          <a:ext cx="0" cy="0"/>
          <a:chOff x="0" y="0"/>
          <a:chExt cx="0" cy="0"/>
        </a:xfrm>
      </p:grpSpPr>
      <p:sp>
        <p:nvSpPr>
          <p:cNvPr id="29" name="28 - Θέση περιεχομένου"/>
          <p:cNvSpPr>
            <a:spLocks noGrp="1"/>
          </p:cNvSpPr>
          <p:nvPr>
            <p:ph sz="quarter" idx="1"/>
          </p:nvPr>
        </p:nvSpPr>
        <p:spPr>
          <a:xfrm>
            <a:off x="457200" y="457200"/>
            <a:ext cx="6248400" cy="5715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3" name="2 - Θέση κειμένου"/>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l-GR" smtClean="0"/>
              <a:t>Kλικ για επεξεργασία των στυλ του υποδείγματος</a:t>
            </a:r>
          </a:p>
        </p:txBody>
      </p:sp>
      <p:sp>
        <p:nvSpPr>
          <p:cNvPr id="31" name="30 - Τίτλος"/>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l-GR" smtClean="0"/>
              <a:t>Kλικ για επεξεργασία του τίτλου</a:t>
            </a:r>
            <a:endParaRPr kumimoji="0" lang="en-US"/>
          </a:p>
        </p:txBody>
      </p:sp>
      <p:sp>
        <p:nvSpPr>
          <p:cNvPr id="8" name="7 - Θέση ημερομηνίας"/>
          <p:cNvSpPr>
            <a:spLocks noGrp="1"/>
          </p:cNvSpPr>
          <p:nvPr>
            <p:ph type="dt" sz="half" idx="14"/>
          </p:nvPr>
        </p:nvSpPr>
        <p:spPr/>
        <p:txBody>
          <a:bodyPr/>
          <a:lstStyle/>
          <a:p>
            <a:fld id="{339EA19C-B1D6-4875-BCEF-6875A65B5A0E}" type="datetimeFigureOut">
              <a:rPr lang="el-GR" smtClean="0">
                <a:solidFill>
                  <a:srgbClr val="FEFAC9"/>
                </a:solidFill>
              </a:rPr>
              <a:pPr/>
              <a:t>1/6/2018</a:t>
            </a:fld>
            <a:endParaRPr lang="el-GR">
              <a:solidFill>
                <a:srgbClr val="FEFAC9"/>
              </a:solidFill>
            </a:endParaRPr>
          </a:p>
        </p:txBody>
      </p:sp>
      <p:sp>
        <p:nvSpPr>
          <p:cNvPr id="9" name="8 - Θέση αριθμού διαφάνειας"/>
          <p:cNvSpPr>
            <a:spLocks noGrp="1"/>
          </p:cNvSpPr>
          <p:nvPr>
            <p:ph type="sldNum" sz="quarter" idx="15"/>
          </p:nvPr>
        </p:nvSpPr>
        <p:spPr/>
        <p:txBody>
          <a:bodyPr/>
          <a:lstStyle/>
          <a:p>
            <a:fld id="{7ACA7145-FF64-4A8B-A0D3-39190F1D18E5}" type="slidenum">
              <a:rPr lang="el-GR" smtClean="0">
                <a:solidFill>
                  <a:srgbClr val="FEFAC9"/>
                </a:solidFill>
              </a:rPr>
              <a:pPr/>
              <a:t>‹#›</a:t>
            </a:fld>
            <a:endParaRPr lang="el-GR">
              <a:solidFill>
                <a:srgbClr val="FEFAC9"/>
              </a:solidFill>
            </a:endParaRPr>
          </a:p>
        </p:txBody>
      </p:sp>
      <p:sp>
        <p:nvSpPr>
          <p:cNvPr id="10" name="9 - Θέση υποσέλιδου"/>
          <p:cNvSpPr>
            <a:spLocks noGrp="1"/>
          </p:cNvSpPr>
          <p:nvPr>
            <p:ph type="ftr" sz="quarter" idx="16"/>
          </p:nvPr>
        </p:nvSpPr>
        <p:spPr/>
        <p:txBody>
          <a:bodyPr/>
          <a:lstStyle/>
          <a:p>
            <a:endParaRPr lang="el-GR">
              <a:solidFill>
                <a:srgbClr val="FEFAC9"/>
              </a:solidFill>
            </a:endParaRPr>
          </a:p>
        </p:txBody>
      </p:sp>
    </p:spTree>
    <p:extLst>
      <p:ext uri="{BB962C8B-B14F-4D97-AF65-F5344CB8AC3E}">
        <p14:creationId xmlns:p14="http://schemas.microsoft.com/office/powerpoint/2010/main" val="194857770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l-GR" smtClean="0"/>
              <a:t>Kλικ για επεξεργασία του τίτλου</a:t>
            </a:r>
            <a:endParaRPr kumimoji="0" lang="en-US"/>
          </a:p>
        </p:txBody>
      </p:sp>
      <p:sp>
        <p:nvSpPr>
          <p:cNvPr id="3" name="2 - Θέση εικόνας"/>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l-GR" smtClean="0"/>
              <a:t>Κάντε κλικ στο εικονίδιο για να προσθέσετε μια εικόνα</a:t>
            </a:r>
            <a:endParaRPr kumimoji="0" lang="en-US"/>
          </a:p>
        </p:txBody>
      </p:sp>
      <p:sp>
        <p:nvSpPr>
          <p:cNvPr id="4" name="3 - Θέση κειμένου"/>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l-GR" smtClean="0"/>
              <a:t>Kλικ για επεξεργασία των στυλ του υποδείγματος</a:t>
            </a:r>
          </a:p>
        </p:txBody>
      </p:sp>
      <p:sp>
        <p:nvSpPr>
          <p:cNvPr id="8" name="7 - Θέση ημερομηνίας"/>
          <p:cNvSpPr>
            <a:spLocks noGrp="1"/>
          </p:cNvSpPr>
          <p:nvPr>
            <p:ph type="dt" sz="half" idx="10"/>
          </p:nvPr>
        </p:nvSpPr>
        <p:spPr/>
        <p:txBody>
          <a:bodyPr/>
          <a:lstStyle/>
          <a:p>
            <a:fld id="{339EA19C-B1D6-4875-BCEF-6875A65B5A0E}" type="datetimeFigureOut">
              <a:rPr lang="el-GR" smtClean="0">
                <a:solidFill>
                  <a:srgbClr val="FEFAC9"/>
                </a:solidFill>
              </a:rPr>
              <a:pPr/>
              <a:t>1/6/2018</a:t>
            </a:fld>
            <a:endParaRPr lang="el-GR">
              <a:solidFill>
                <a:srgbClr val="FEFAC9"/>
              </a:solidFill>
            </a:endParaRPr>
          </a:p>
        </p:txBody>
      </p:sp>
      <p:sp>
        <p:nvSpPr>
          <p:cNvPr id="9" name="8 - Θέση αριθμού διαφάνειας"/>
          <p:cNvSpPr>
            <a:spLocks noGrp="1"/>
          </p:cNvSpPr>
          <p:nvPr>
            <p:ph type="sldNum" sz="quarter" idx="11"/>
          </p:nvPr>
        </p:nvSpPr>
        <p:spPr/>
        <p:txBody>
          <a:bodyPr/>
          <a:lstStyle/>
          <a:p>
            <a:fld id="{7ACA7145-FF64-4A8B-A0D3-39190F1D18E5}" type="slidenum">
              <a:rPr lang="el-GR" smtClean="0">
                <a:solidFill>
                  <a:srgbClr val="FEFAC9"/>
                </a:solidFill>
              </a:rPr>
              <a:pPr/>
              <a:t>‹#›</a:t>
            </a:fld>
            <a:endParaRPr lang="el-GR">
              <a:solidFill>
                <a:srgbClr val="FEFAC9"/>
              </a:solidFill>
            </a:endParaRPr>
          </a:p>
        </p:txBody>
      </p:sp>
      <p:sp>
        <p:nvSpPr>
          <p:cNvPr id="10" name="9 - Θέση υποσέλιδου"/>
          <p:cNvSpPr>
            <a:spLocks noGrp="1"/>
          </p:cNvSpPr>
          <p:nvPr>
            <p:ph type="ftr" sz="quarter" idx="12"/>
          </p:nvPr>
        </p:nvSpPr>
        <p:spPr/>
        <p:txBody>
          <a:bodyPr/>
          <a:lstStyle/>
          <a:p>
            <a:endParaRPr lang="el-GR">
              <a:solidFill>
                <a:srgbClr val="FEFAC9"/>
              </a:solidFill>
            </a:endParaRPr>
          </a:p>
        </p:txBody>
      </p:sp>
    </p:spTree>
    <p:extLst>
      <p:ext uri="{BB962C8B-B14F-4D97-AF65-F5344CB8AC3E}">
        <p14:creationId xmlns:p14="http://schemas.microsoft.com/office/powerpoint/2010/main" val="291144629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339EA19C-B1D6-4875-BCEF-6875A65B5A0E}" type="datetimeFigureOut">
              <a:rPr lang="el-GR" smtClean="0">
                <a:solidFill>
                  <a:srgbClr val="FEFAC9"/>
                </a:solidFill>
              </a:rPr>
              <a:pPr/>
              <a:t>1/6/2018</a:t>
            </a:fld>
            <a:endParaRPr lang="el-GR">
              <a:solidFill>
                <a:srgbClr val="FEFAC9"/>
              </a:solidFill>
            </a:endParaRPr>
          </a:p>
        </p:txBody>
      </p:sp>
      <p:sp>
        <p:nvSpPr>
          <p:cNvPr id="5" name="4 - Θέση υποσέλιδου"/>
          <p:cNvSpPr>
            <a:spLocks noGrp="1"/>
          </p:cNvSpPr>
          <p:nvPr>
            <p:ph type="ftr" sz="quarter" idx="11"/>
          </p:nvPr>
        </p:nvSpPr>
        <p:spPr/>
        <p:txBody>
          <a:bodyPr/>
          <a:lstStyle/>
          <a:p>
            <a:endParaRPr lang="el-GR">
              <a:solidFill>
                <a:srgbClr val="FEFAC9"/>
              </a:solidFill>
            </a:endParaRPr>
          </a:p>
        </p:txBody>
      </p:sp>
      <p:sp>
        <p:nvSpPr>
          <p:cNvPr id="6" name="5 - Θέση αριθμού διαφάνειας"/>
          <p:cNvSpPr>
            <a:spLocks noGrp="1"/>
          </p:cNvSpPr>
          <p:nvPr>
            <p:ph type="sldNum" sz="quarter" idx="12"/>
          </p:nvPr>
        </p:nvSpPr>
        <p:spPr/>
        <p:txBody>
          <a:bodyPr/>
          <a:lstStyle/>
          <a:p>
            <a:fld id="{7ACA7145-FF64-4A8B-A0D3-39190F1D18E5}" type="slidenum">
              <a:rPr lang="el-GR" smtClean="0">
                <a:solidFill>
                  <a:srgbClr val="FEFAC9"/>
                </a:solidFill>
              </a:rPr>
              <a:pPr/>
              <a:t>‹#›</a:t>
            </a:fld>
            <a:endParaRPr lang="el-GR">
              <a:solidFill>
                <a:srgbClr val="FEFAC9"/>
              </a:solidFill>
            </a:endParaRPr>
          </a:p>
        </p:txBody>
      </p:sp>
    </p:spTree>
    <p:extLst>
      <p:ext uri="{BB962C8B-B14F-4D97-AF65-F5344CB8AC3E}">
        <p14:creationId xmlns:p14="http://schemas.microsoft.com/office/powerpoint/2010/main" val="222686000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339EA19C-B1D6-4875-BCEF-6875A65B5A0E}" type="datetimeFigureOut">
              <a:rPr lang="el-GR" smtClean="0">
                <a:solidFill>
                  <a:srgbClr val="FEFAC9"/>
                </a:solidFill>
              </a:rPr>
              <a:pPr/>
              <a:t>1/6/2018</a:t>
            </a:fld>
            <a:endParaRPr lang="el-GR">
              <a:solidFill>
                <a:srgbClr val="FEFAC9"/>
              </a:solidFill>
            </a:endParaRPr>
          </a:p>
        </p:txBody>
      </p:sp>
      <p:sp>
        <p:nvSpPr>
          <p:cNvPr id="5" name="4 - Θέση υποσέλιδου"/>
          <p:cNvSpPr>
            <a:spLocks noGrp="1"/>
          </p:cNvSpPr>
          <p:nvPr>
            <p:ph type="ftr" sz="quarter" idx="11"/>
          </p:nvPr>
        </p:nvSpPr>
        <p:spPr/>
        <p:txBody>
          <a:bodyPr/>
          <a:lstStyle/>
          <a:p>
            <a:endParaRPr lang="el-GR">
              <a:solidFill>
                <a:srgbClr val="FEFAC9"/>
              </a:solidFill>
            </a:endParaRPr>
          </a:p>
        </p:txBody>
      </p:sp>
      <p:sp>
        <p:nvSpPr>
          <p:cNvPr id="6" name="5 - Θέση αριθμού διαφάνειας"/>
          <p:cNvSpPr>
            <a:spLocks noGrp="1"/>
          </p:cNvSpPr>
          <p:nvPr>
            <p:ph type="sldNum" sz="quarter" idx="12"/>
          </p:nvPr>
        </p:nvSpPr>
        <p:spPr/>
        <p:txBody>
          <a:bodyPr/>
          <a:lstStyle/>
          <a:p>
            <a:fld id="{7ACA7145-FF64-4A8B-A0D3-39190F1D18E5}" type="slidenum">
              <a:rPr lang="el-GR" smtClean="0">
                <a:solidFill>
                  <a:srgbClr val="FEFAC9"/>
                </a:solidFill>
              </a:rPr>
              <a:pPr/>
              <a:t>‹#›</a:t>
            </a:fld>
            <a:endParaRPr lang="el-GR">
              <a:solidFill>
                <a:srgbClr val="FEFAC9"/>
              </a:solidFill>
            </a:endParaRPr>
          </a:p>
        </p:txBody>
      </p:sp>
    </p:spTree>
    <p:extLst>
      <p:ext uri="{BB962C8B-B14F-4D97-AF65-F5344CB8AC3E}">
        <p14:creationId xmlns:p14="http://schemas.microsoft.com/office/powerpoint/2010/main" val="215413420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9" name="8 - Υπότιτλος"/>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Κάντε κλικ για να επεξεργαστείτε τον υπότιτλο του υποδείγματος</a:t>
            </a:r>
            <a:endParaRPr kumimoji="0" lang="en-US"/>
          </a:p>
        </p:txBody>
      </p:sp>
      <p:sp>
        <p:nvSpPr>
          <p:cNvPr id="28" name="27 - Τίτλος"/>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l-GR" smtClean="0"/>
              <a:t>Kλικ για επεξεργασία του τίτλου</a:t>
            </a:r>
            <a:endParaRPr kumimoji="0" lang="en-US"/>
          </a:p>
        </p:txBody>
      </p:sp>
      <p:cxnSp>
        <p:nvCxnSpPr>
          <p:cNvPr id="8" name="7 - Ευθεία γραμμή σύνδεσης"/>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12 - Ευθεία γραμμή σύνδεσης"/>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13 - Έλλειψη"/>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a:endParaRPr lang="en-US">
              <a:solidFill>
                <a:prstClr val="white"/>
              </a:solidFill>
            </a:endParaRPr>
          </a:p>
        </p:txBody>
      </p:sp>
      <p:sp>
        <p:nvSpPr>
          <p:cNvPr id="15" name="14 - Θέση ημερομηνίας"/>
          <p:cNvSpPr>
            <a:spLocks noGrp="1"/>
          </p:cNvSpPr>
          <p:nvPr>
            <p:ph type="dt" sz="half" idx="10"/>
          </p:nvPr>
        </p:nvSpPr>
        <p:spPr/>
        <p:txBody>
          <a:bodyPr/>
          <a:lstStyle/>
          <a:p>
            <a:fld id="{339EA19C-B1D6-4875-BCEF-6875A65B5A0E}" type="datetimeFigureOut">
              <a:rPr lang="el-GR" smtClean="0">
                <a:solidFill>
                  <a:srgbClr val="FEFAC9"/>
                </a:solidFill>
              </a:rPr>
              <a:pPr/>
              <a:t>1/6/2018</a:t>
            </a:fld>
            <a:endParaRPr lang="el-GR">
              <a:solidFill>
                <a:srgbClr val="FEFAC9"/>
              </a:solidFill>
            </a:endParaRPr>
          </a:p>
        </p:txBody>
      </p:sp>
      <p:sp>
        <p:nvSpPr>
          <p:cNvPr id="16" name="15 - Θέση αριθμού διαφάνειας"/>
          <p:cNvSpPr>
            <a:spLocks noGrp="1"/>
          </p:cNvSpPr>
          <p:nvPr>
            <p:ph type="sldNum" sz="quarter" idx="11"/>
          </p:nvPr>
        </p:nvSpPr>
        <p:spPr/>
        <p:txBody>
          <a:bodyPr/>
          <a:lstStyle/>
          <a:p>
            <a:fld id="{7ACA7145-FF64-4A8B-A0D3-39190F1D18E5}" type="slidenum">
              <a:rPr lang="el-GR" smtClean="0">
                <a:solidFill>
                  <a:srgbClr val="FEFAC9"/>
                </a:solidFill>
              </a:rPr>
              <a:pPr/>
              <a:t>‹#›</a:t>
            </a:fld>
            <a:endParaRPr lang="el-GR">
              <a:solidFill>
                <a:srgbClr val="FEFAC9"/>
              </a:solidFill>
            </a:endParaRPr>
          </a:p>
        </p:txBody>
      </p:sp>
      <p:sp>
        <p:nvSpPr>
          <p:cNvPr id="17" name="16 - Θέση υποσέλιδου"/>
          <p:cNvSpPr>
            <a:spLocks noGrp="1"/>
          </p:cNvSpPr>
          <p:nvPr>
            <p:ph type="ftr" sz="quarter" idx="12"/>
          </p:nvPr>
        </p:nvSpPr>
        <p:spPr/>
        <p:txBody>
          <a:bodyPr/>
          <a:lstStyle/>
          <a:p>
            <a:endParaRPr lang="el-GR">
              <a:solidFill>
                <a:srgbClr val="FEFAC9"/>
              </a:solidFill>
            </a:endParaRPr>
          </a:p>
        </p:txBody>
      </p:sp>
    </p:spTree>
    <p:extLst>
      <p:ext uri="{BB962C8B-B14F-4D97-AF65-F5344CB8AC3E}">
        <p14:creationId xmlns:p14="http://schemas.microsoft.com/office/powerpoint/2010/main" val="316769575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9" name="8 - Θέση περιεχομένου"/>
          <p:cNvSpPr>
            <a:spLocks noGrp="1"/>
          </p:cNvSpPr>
          <p:nvPr>
            <p:ph idx="1"/>
          </p:nvPr>
        </p:nvSpPr>
        <p:spPr>
          <a:xfrm>
            <a:off x="457200" y="1524000"/>
            <a:ext cx="8229600" cy="4572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4" name="13 - Θέση ημερομηνίας"/>
          <p:cNvSpPr>
            <a:spLocks noGrp="1"/>
          </p:cNvSpPr>
          <p:nvPr>
            <p:ph type="dt" sz="half" idx="14"/>
          </p:nvPr>
        </p:nvSpPr>
        <p:spPr/>
        <p:txBody>
          <a:bodyPr/>
          <a:lstStyle/>
          <a:p>
            <a:fld id="{339EA19C-B1D6-4875-BCEF-6875A65B5A0E}" type="datetimeFigureOut">
              <a:rPr lang="el-GR" smtClean="0">
                <a:solidFill>
                  <a:srgbClr val="FEFAC9"/>
                </a:solidFill>
              </a:rPr>
              <a:pPr/>
              <a:t>1/6/2018</a:t>
            </a:fld>
            <a:endParaRPr lang="el-GR">
              <a:solidFill>
                <a:srgbClr val="FEFAC9"/>
              </a:solidFill>
            </a:endParaRPr>
          </a:p>
        </p:txBody>
      </p:sp>
      <p:sp>
        <p:nvSpPr>
          <p:cNvPr id="15" name="14 - Θέση αριθμού διαφάνειας"/>
          <p:cNvSpPr>
            <a:spLocks noGrp="1"/>
          </p:cNvSpPr>
          <p:nvPr>
            <p:ph type="sldNum" sz="quarter" idx="15"/>
          </p:nvPr>
        </p:nvSpPr>
        <p:spPr/>
        <p:txBody>
          <a:bodyPr/>
          <a:lstStyle>
            <a:lvl1pPr algn="ctr">
              <a:defRPr/>
            </a:lvl1pPr>
          </a:lstStyle>
          <a:p>
            <a:fld id="{7ACA7145-FF64-4A8B-A0D3-39190F1D18E5}" type="slidenum">
              <a:rPr lang="el-GR" smtClean="0">
                <a:solidFill>
                  <a:srgbClr val="FEFAC9"/>
                </a:solidFill>
              </a:rPr>
              <a:pPr/>
              <a:t>‹#›</a:t>
            </a:fld>
            <a:endParaRPr lang="el-GR">
              <a:solidFill>
                <a:srgbClr val="FEFAC9"/>
              </a:solidFill>
            </a:endParaRPr>
          </a:p>
        </p:txBody>
      </p:sp>
      <p:sp>
        <p:nvSpPr>
          <p:cNvPr id="16" name="15 - Θέση υποσέλιδου"/>
          <p:cNvSpPr>
            <a:spLocks noGrp="1"/>
          </p:cNvSpPr>
          <p:nvPr>
            <p:ph type="ftr" sz="quarter" idx="16"/>
          </p:nvPr>
        </p:nvSpPr>
        <p:spPr/>
        <p:txBody>
          <a:bodyPr/>
          <a:lstStyle/>
          <a:p>
            <a:endParaRPr lang="el-GR">
              <a:solidFill>
                <a:srgbClr val="FEFAC9"/>
              </a:solidFill>
            </a:endParaRPr>
          </a:p>
        </p:txBody>
      </p:sp>
      <p:sp>
        <p:nvSpPr>
          <p:cNvPr id="17" name="16 - Τίτλος"/>
          <p:cNvSpPr>
            <a:spLocks noGrp="1"/>
          </p:cNvSpPr>
          <p:nvPr>
            <p:ph type="title"/>
          </p:nvPr>
        </p:nvSpPr>
        <p:spPr/>
        <p:txBody>
          <a:bodyPr rtlCol="0" anchor="b" anchorCtr="0"/>
          <a:lstStyle/>
          <a:p>
            <a:r>
              <a:rPr kumimoji="0" lang="el-GR" smtClean="0"/>
              <a:t>Kλικ για επεξεργασία του τίτλου</a:t>
            </a:r>
            <a:endParaRPr kumimoji="0" lang="en-US"/>
          </a:p>
        </p:txBody>
      </p:sp>
    </p:spTree>
    <p:extLst>
      <p:ext uri="{BB962C8B-B14F-4D97-AF65-F5344CB8AC3E}">
        <p14:creationId xmlns:p14="http://schemas.microsoft.com/office/powerpoint/2010/main" val="299516619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4" name="3 - Θέση ημερομηνίας"/>
          <p:cNvSpPr>
            <a:spLocks noGrp="1"/>
          </p:cNvSpPr>
          <p:nvPr>
            <p:ph type="dt" sz="half" idx="10"/>
          </p:nvPr>
        </p:nvSpPr>
        <p:spPr/>
        <p:txBody>
          <a:bodyPr/>
          <a:lstStyle/>
          <a:p>
            <a:fld id="{339EA19C-B1D6-4875-BCEF-6875A65B5A0E}" type="datetimeFigureOut">
              <a:rPr lang="el-GR" smtClean="0">
                <a:solidFill>
                  <a:srgbClr val="FEFAC9"/>
                </a:solidFill>
              </a:rPr>
              <a:pPr/>
              <a:t>1/6/2018</a:t>
            </a:fld>
            <a:endParaRPr lang="el-GR">
              <a:solidFill>
                <a:srgbClr val="FEFAC9"/>
              </a:solidFill>
            </a:endParaRPr>
          </a:p>
        </p:txBody>
      </p:sp>
      <p:sp>
        <p:nvSpPr>
          <p:cNvPr id="5" name="4 - Θέση υποσέλιδου"/>
          <p:cNvSpPr>
            <a:spLocks noGrp="1"/>
          </p:cNvSpPr>
          <p:nvPr>
            <p:ph type="ftr" sz="quarter" idx="11"/>
          </p:nvPr>
        </p:nvSpPr>
        <p:spPr/>
        <p:txBody>
          <a:bodyPr/>
          <a:lstStyle/>
          <a:p>
            <a:endParaRPr lang="el-GR">
              <a:solidFill>
                <a:srgbClr val="FEFAC9"/>
              </a:solidFill>
            </a:endParaRPr>
          </a:p>
        </p:txBody>
      </p:sp>
      <p:sp>
        <p:nvSpPr>
          <p:cNvPr id="6" name="5 - Θέση αριθμού διαφάνειας"/>
          <p:cNvSpPr>
            <a:spLocks noGrp="1"/>
          </p:cNvSpPr>
          <p:nvPr>
            <p:ph type="sldNum" sz="quarter" idx="12"/>
          </p:nvPr>
        </p:nvSpPr>
        <p:spPr/>
        <p:txBody>
          <a:bodyPr/>
          <a:lstStyle/>
          <a:p>
            <a:fld id="{7ACA7145-FF64-4A8B-A0D3-39190F1D18E5}" type="slidenum">
              <a:rPr lang="el-GR" smtClean="0">
                <a:solidFill>
                  <a:srgbClr val="FEFAC9"/>
                </a:solidFill>
              </a:rPr>
              <a:pPr/>
              <a:t>‹#›</a:t>
            </a:fld>
            <a:endParaRPr lang="el-GR">
              <a:solidFill>
                <a:srgbClr val="FEFAC9"/>
              </a:solidFill>
            </a:endParaRPr>
          </a:p>
        </p:txBody>
      </p:sp>
      <p:sp>
        <p:nvSpPr>
          <p:cNvPr id="2" name="1 - Τίτλος"/>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Kλικ για επεξεργασία των στυλ του υποδείγματος</a:t>
            </a:r>
          </a:p>
        </p:txBody>
      </p:sp>
      <p:cxnSp>
        <p:nvCxnSpPr>
          <p:cNvPr id="7" name="6 - Ευθεία γραμμή σύνδεσης"/>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3666381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5" name="4 - Θέση ημερομηνίας"/>
          <p:cNvSpPr>
            <a:spLocks noGrp="1"/>
          </p:cNvSpPr>
          <p:nvPr>
            <p:ph type="dt" sz="half" idx="10"/>
          </p:nvPr>
        </p:nvSpPr>
        <p:spPr/>
        <p:txBody>
          <a:bodyPr/>
          <a:lstStyle/>
          <a:p>
            <a:fld id="{339EA19C-B1D6-4875-BCEF-6875A65B5A0E}" type="datetimeFigureOut">
              <a:rPr lang="el-GR" smtClean="0">
                <a:solidFill>
                  <a:srgbClr val="FEFAC9"/>
                </a:solidFill>
              </a:rPr>
              <a:pPr/>
              <a:t>1/6/2018</a:t>
            </a:fld>
            <a:endParaRPr lang="el-GR">
              <a:solidFill>
                <a:srgbClr val="FEFAC9"/>
              </a:solidFill>
            </a:endParaRPr>
          </a:p>
        </p:txBody>
      </p:sp>
      <p:sp>
        <p:nvSpPr>
          <p:cNvPr id="6" name="5 - Θέση υποσέλιδου"/>
          <p:cNvSpPr>
            <a:spLocks noGrp="1"/>
          </p:cNvSpPr>
          <p:nvPr>
            <p:ph type="ftr" sz="quarter" idx="11"/>
          </p:nvPr>
        </p:nvSpPr>
        <p:spPr/>
        <p:txBody>
          <a:bodyPr/>
          <a:lstStyle/>
          <a:p>
            <a:endParaRPr lang="el-GR">
              <a:solidFill>
                <a:srgbClr val="FEFAC9"/>
              </a:solidFill>
            </a:endParaRPr>
          </a:p>
        </p:txBody>
      </p:sp>
      <p:sp>
        <p:nvSpPr>
          <p:cNvPr id="7" name="6 - Θέση αριθμού διαφάνειας"/>
          <p:cNvSpPr>
            <a:spLocks noGrp="1"/>
          </p:cNvSpPr>
          <p:nvPr>
            <p:ph type="sldNum" sz="quarter" idx="12"/>
          </p:nvPr>
        </p:nvSpPr>
        <p:spPr/>
        <p:txBody>
          <a:bodyPr/>
          <a:lstStyle/>
          <a:p>
            <a:fld id="{7ACA7145-FF64-4A8B-A0D3-39190F1D18E5}" type="slidenum">
              <a:rPr lang="el-GR" smtClean="0">
                <a:solidFill>
                  <a:srgbClr val="FEFAC9"/>
                </a:solidFill>
              </a:rPr>
              <a:pPr/>
              <a:t>‹#›</a:t>
            </a:fld>
            <a:endParaRPr lang="el-GR">
              <a:solidFill>
                <a:srgbClr val="FEFAC9"/>
              </a:solidFill>
            </a:endParaRPr>
          </a:p>
        </p:txBody>
      </p:sp>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11" name="10 - Θέση περιεχομένου"/>
          <p:cNvSpPr>
            <a:spLocks noGrp="1"/>
          </p:cNvSpPr>
          <p:nvPr>
            <p:ph sz="half" idx="1"/>
          </p:nvPr>
        </p:nvSpPr>
        <p:spPr>
          <a:xfrm>
            <a:off x="457200" y="1524000"/>
            <a:ext cx="4059936" cy="4572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3" name="12 - Θέση περιεχομένου"/>
          <p:cNvSpPr>
            <a:spLocks noGrp="1"/>
          </p:cNvSpPr>
          <p:nvPr>
            <p:ph sz="half" idx="2"/>
          </p:nvPr>
        </p:nvSpPr>
        <p:spPr>
          <a:xfrm>
            <a:off x="4648200" y="1524000"/>
            <a:ext cx="4059936" cy="4572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Tree>
    <p:extLst>
      <p:ext uri="{BB962C8B-B14F-4D97-AF65-F5344CB8AC3E}">
        <p14:creationId xmlns:p14="http://schemas.microsoft.com/office/powerpoint/2010/main" val="50168325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9" name="8 - Θέση αριθμού διαφάνειας"/>
          <p:cNvSpPr>
            <a:spLocks noGrp="1"/>
          </p:cNvSpPr>
          <p:nvPr>
            <p:ph type="sldNum" sz="quarter" idx="12"/>
          </p:nvPr>
        </p:nvSpPr>
        <p:spPr/>
        <p:txBody>
          <a:bodyPr/>
          <a:lstStyle/>
          <a:p>
            <a:fld id="{7ACA7145-FF64-4A8B-A0D3-39190F1D18E5}" type="slidenum">
              <a:rPr lang="el-GR" smtClean="0">
                <a:solidFill>
                  <a:srgbClr val="FEFAC9"/>
                </a:solidFill>
              </a:rPr>
              <a:pPr/>
              <a:t>‹#›</a:t>
            </a:fld>
            <a:endParaRPr lang="el-GR">
              <a:solidFill>
                <a:srgbClr val="FEFAC9"/>
              </a:solidFill>
            </a:endParaRPr>
          </a:p>
        </p:txBody>
      </p:sp>
      <p:sp>
        <p:nvSpPr>
          <p:cNvPr id="8" name="7 - Θέση υποσέλιδου"/>
          <p:cNvSpPr>
            <a:spLocks noGrp="1"/>
          </p:cNvSpPr>
          <p:nvPr>
            <p:ph type="ftr" sz="quarter" idx="11"/>
          </p:nvPr>
        </p:nvSpPr>
        <p:spPr/>
        <p:txBody>
          <a:bodyPr/>
          <a:lstStyle/>
          <a:p>
            <a:endParaRPr lang="el-GR">
              <a:solidFill>
                <a:srgbClr val="FEFAC9"/>
              </a:solidFill>
            </a:endParaRPr>
          </a:p>
        </p:txBody>
      </p:sp>
      <p:sp>
        <p:nvSpPr>
          <p:cNvPr id="7" name="6 - Θέση ημερομηνίας"/>
          <p:cNvSpPr>
            <a:spLocks noGrp="1"/>
          </p:cNvSpPr>
          <p:nvPr>
            <p:ph type="dt" sz="half" idx="10"/>
          </p:nvPr>
        </p:nvSpPr>
        <p:spPr/>
        <p:txBody>
          <a:bodyPr/>
          <a:lstStyle/>
          <a:p>
            <a:fld id="{339EA19C-B1D6-4875-BCEF-6875A65B5A0E}" type="datetimeFigureOut">
              <a:rPr lang="el-GR" smtClean="0">
                <a:solidFill>
                  <a:srgbClr val="FEFAC9"/>
                </a:solidFill>
              </a:rPr>
              <a:pPr/>
              <a:t>1/6/2018</a:t>
            </a:fld>
            <a:endParaRPr lang="el-GR">
              <a:solidFill>
                <a:srgbClr val="FEFAC9"/>
              </a:solidFill>
            </a:endParaRPr>
          </a:p>
        </p:txBody>
      </p:sp>
      <p:sp>
        <p:nvSpPr>
          <p:cNvPr id="3" name="2 - Θέση κειμένου"/>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32" name="31 - Θέση περιεχομένου"/>
          <p:cNvSpPr>
            <a:spLocks noGrp="1"/>
          </p:cNvSpPr>
          <p:nvPr>
            <p:ph sz="half" idx="2"/>
          </p:nvPr>
        </p:nvSpPr>
        <p:spPr>
          <a:xfrm>
            <a:off x="457200" y="2201896"/>
            <a:ext cx="4038600" cy="3913632"/>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34" name="33 - Θέση περιεχομένου"/>
          <p:cNvSpPr>
            <a:spLocks noGrp="1"/>
          </p:cNvSpPr>
          <p:nvPr>
            <p:ph sz="quarter" idx="4"/>
          </p:nvPr>
        </p:nvSpPr>
        <p:spPr>
          <a:xfrm>
            <a:off x="4649788" y="2201896"/>
            <a:ext cx="4038600" cy="3913632"/>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2" name="1 - Τίτλος"/>
          <p:cNvSpPr>
            <a:spLocks noGrp="1"/>
          </p:cNvSpPr>
          <p:nvPr>
            <p:ph type="title"/>
          </p:nvPr>
        </p:nvSpPr>
        <p:spPr>
          <a:xfrm>
            <a:off x="457200" y="155448"/>
            <a:ext cx="8229600" cy="1143000"/>
          </a:xfrm>
        </p:spPr>
        <p:txBody>
          <a:bodyPr anchor="b" anchorCtr="0"/>
          <a:lstStyle>
            <a:lvl1pPr>
              <a:defRPr/>
            </a:lvl1pPr>
          </a:lstStyle>
          <a:p>
            <a:r>
              <a:rPr kumimoji="0" lang="el-GR" smtClean="0"/>
              <a:t>Kλικ για επεξεργασία του τίτλου</a:t>
            </a:r>
            <a:endParaRPr kumimoji="0" lang="en-US"/>
          </a:p>
        </p:txBody>
      </p:sp>
      <p:sp>
        <p:nvSpPr>
          <p:cNvPr id="12" name="11 - Θέση κειμένου"/>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cxnSp>
        <p:nvCxnSpPr>
          <p:cNvPr id="10" name="9 - Ευθεία γραμμή σύνδεσης"/>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16 - Ευθεία γραμμή σύνδεσης"/>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6425237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3" name="2 - Θέση ημερομηνίας"/>
          <p:cNvSpPr>
            <a:spLocks noGrp="1"/>
          </p:cNvSpPr>
          <p:nvPr>
            <p:ph type="dt" sz="half" idx="10"/>
          </p:nvPr>
        </p:nvSpPr>
        <p:spPr/>
        <p:txBody>
          <a:bodyPr/>
          <a:lstStyle/>
          <a:p>
            <a:fld id="{339EA19C-B1D6-4875-BCEF-6875A65B5A0E}" type="datetimeFigureOut">
              <a:rPr lang="el-GR" smtClean="0">
                <a:solidFill>
                  <a:srgbClr val="FEFAC9"/>
                </a:solidFill>
              </a:rPr>
              <a:pPr/>
              <a:t>1/6/2018</a:t>
            </a:fld>
            <a:endParaRPr lang="el-GR">
              <a:solidFill>
                <a:srgbClr val="FEFAC9"/>
              </a:solidFill>
            </a:endParaRPr>
          </a:p>
        </p:txBody>
      </p:sp>
      <p:sp>
        <p:nvSpPr>
          <p:cNvPr id="4" name="3 - Θέση υποσέλιδου"/>
          <p:cNvSpPr>
            <a:spLocks noGrp="1"/>
          </p:cNvSpPr>
          <p:nvPr>
            <p:ph type="ftr" sz="quarter" idx="11"/>
          </p:nvPr>
        </p:nvSpPr>
        <p:spPr/>
        <p:txBody>
          <a:bodyPr/>
          <a:lstStyle/>
          <a:p>
            <a:endParaRPr lang="el-GR">
              <a:solidFill>
                <a:srgbClr val="FEFAC9"/>
              </a:solidFill>
            </a:endParaRPr>
          </a:p>
        </p:txBody>
      </p:sp>
      <p:sp>
        <p:nvSpPr>
          <p:cNvPr id="5" name="4 - Θέση αριθμού διαφάνειας"/>
          <p:cNvSpPr>
            <a:spLocks noGrp="1"/>
          </p:cNvSpPr>
          <p:nvPr>
            <p:ph type="sldNum" sz="quarter" idx="12"/>
          </p:nvPr>
        </p:nvSpPr>
        <p:spPr/>
        <p:txBody>
          <a:bodyPr/>
          <a:lstStyle/>
          <a:p>
            <a:fld id="{7ACA7145-FF64-4A8B-A0D3-39190F1D18E5}" type="slidenum">
              <a:rPr lang="el-GR" smtClean="0">
                <a:solidFill>
                  <a:srgbClr val="FEFAC9"/>
                </a:solidFill>
              </a:rPr>
              <a:pPr/>
              <a:t>‹#›</a:t>
            </a:fld>
            <a:endParaRPr lang="el-GR">
              <a:solidFill>
                <a:srgbClr val="FEFAC9"/>
              </a:solidFill>
            </a:endParaRPr>
          </a:p>
        </p:txBody>
      </p:sp>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Tree>
    <p:extLst>
      <p:ext uri="{BB962C8B-B14F-4D97-AF65-F5344CB8AC3E}">
        <p14:creationId xmlns:p14="http://schemas.microsoft.com/office/powerpoint/2010/main" val="18299551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5" name="4 - Θέση ημερομηνίας"/>
          <p:cNvSpPr>
            <a:spLocks noGrp="1"/>
          </p:cNvSpPr>
          <p:nvPr>
            <p:ph type="dt" sz="half" idx="10"/>
          </p:nvPr>
        </p:nvSpPr>
        <p:spPr/>
        <p:txBody>
          <a:bodyPr/>
          <a:lstStyle/>
          <a:p>
            <a:fld id="{339EA19C-B1D6-4875-BCEF-6875A65B5A0E}" type="datetimeFigureOut">
              <a:rPr lang="el-GR" smtClean="0">
                <a:solidFill>
                  <a:srgbClr val="FEFAC9"/>
                </a:solidFill>
              </a:rPr>
              <a:pPr/>
              <a:t>1/6/2018</a:t>
            </a:fld>
            <a:endParaRPr lang="el-GR">
              <a:solidFill>
                <a:srgbClr val="FEFAC9"/>
              </a:solidFill>
            </a:endParaRPr>
          </a:p>
        </p:txBody>
      </p:sp>
      <p:sp>
        <p:nvSpPr>
          <p:cNvPr id="6" name="5 - Θέση υποσέλιδου"/>
          <p:cNvSpPr>
            <a:spLocks noGrp="1"/>
          </p:cNvSpPr>
          <p:nvPr>
            <p:ph type="ftr" sz="quarter" idx="11"/>
          </p:nvPr>
        </p:nvSpPr>
        <p:spPr/>
        <p:txBody>
          <a:bodyPr/>
          <a:lstStyle/>
          <a:p>
            <a:endParaRPr lang="el-GR">
              <a:solidFill>
                <a:srgbClr val="FEFAC9"/>
              </a:solidFill>
            </a:endParaRPr>
          </a:p>
        </p:txBody>
      </p:sp>
      <p:sp>
        <p:nvSpPr>
          <p:cNvPr id="7" name="6 - Θέση αριθμού διαφάνειας"/>
          <p:cNvSpPr>
            <a:spLocks noGrp="1"/>
          </p:cNvSpPr>
          <p:nvPr>
            <p:ph type="sldNum" sz="quarter" idx="12"/>
          </p:nvPr>
        </p:nvSpPr>
        <p:spPr/>
        <p:txBody>
          <a:bodyPr/>
          <a:lstStyle/>
          <a:p>
            <a:fld id="{7ACA7145-FF64-4A8B-A0D3-39190F1D18E5}" type="slidenum">
              <a:rPr lang="el-GR" smtClean="0">
                <a:solidFill>
                  <a:srgbClr val="FEFAC9"/>
                </a:solidFill>
              </a:rPr>
              <a:pPr/>
              <a:t>‹#›</a:t>
            </a:fld>
            <a:endParaRPr lang="el-GR">
              <a:solidFill>
                <a:srgbClr val="FEFAC9"/>
              </a:solidFill>
            </a:endParaRPr>
          </a:p>
        </p:txBody>
      </p:sp>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11" name="10 - Θέση περιεχομένου"/>
          <p:cNvSpPr>
            <a:spLocks noGrp="1"/>
          </p:cNvSpPr>
          <p:nvPr>
            <p:ph sz="half" idx="1"/>
          </p:nvPr>
        </p:nvSpPr>
        <p:spPr>
          <a:xfrm>
            <a:off x="457200" y="1524000"/>
            <a:ext cx="4059936" cy="4572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3" name="12 - Θέση περιεχομένου"/>
          <p:cNvSpPr>
            <a:spLocks noGrp="1"/>
          </p:cNvSpPr>
          <p:nvPr>
            <p:ph sz="half" idx="2"/>
          </p:nvPr>
        </p:nvSpPr>
        <p:spPr>
          <a:xfrm>
            <a:off x="4648200" y="1524000"/>
            <a:ext cx="4059936" cy="4572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Tree>
    <p:extLst>
      <p:ext uri="{BB962C8B-B14F-4D97-AF65-F5344CB8AC3E}">
        <p14:creationId xmlns:p14="http://schemas.microsoft.com/office/powerpoint/2010/main" val="351056107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339EA19C-B1D6-4875-BCEF-6875A65B5A0E}" type="datetimeFigureOut">
              <a:rPr lang="el-GR" smtClean="0">
                <a:solidFill>
                  <a:srgbClr val="FEFAC9"/>
                </a:solidFill>
              </a:rPr>
              <a:pPr/>
              <a:t>1/6/2018</a:t>
            </a:fld>
            <a:endParaRPr lang="el-GR">
              <a:solidFill>
                <a:srgbClr val="FEFAC9"/>
              </a:solidFill>
            </a:endParaRPr>
          </a:p>
        </p:txBody>
      </p:sp>
      <p:sp>
        <p:nvSpPr>
          <p:cNvPr id="3" name="2 - Θέση υποσέλιδου"/>
          <p:cNvSpPr>
            <a:spLocks noGrp="1"/>
          </p:cNvSpPr>
          <p:nvPr>
            <p:ph type="ftr" sz="quarter" idx="11"/>
          </p:nvPr>
        </p:nvSpPr>
        <p:spPr/>
        <p:txBody>
          <a:bodyPr/>
          <a:lstStyle/>
          <a:p>
            <a:endParaRPr lang="el-GR">
              <a:solidFill>
                <a:srgbClr val="FEFAC9"/>
              </a:solidFill>
            </a:endParaRPr>
          </a:p>
        </p:txBody>
      </p:sp>
      <p:sp>
        <p:nvSpPr>
          <p:cNvPr id="4" name="3 - Θέση αριθμού διαφάνειας"/>
          <p:cNvSpPr>
            <a:spLocks noGrp="1"/>
          </p:cNvSpPr>
          <p:nvPr>
            <p:ph type="sldNum" sz="quarter" idx="12"/>
          </p:nvPr>
        </p:nvSpPr>
        <p:spPr/>
        <p:txBody>
          <a:bodyPr/>
          <a:lstStyle/>
          <a:p>
            <a:fld id="{7ACA7145-FF64-4A8B-A0D3-39190F1D18E5}" type="slidenum">
              <a:rPr lang="el-GR" smtClean="0">
                <a:solidFill>
                  <a:srgbClr val="FEFAC9"/>
                </a:solidFill>
              </a:rPr>
              <a:pPr/>
              <a:t>‹#›</a:t>
            </a:fld>
            <a:endParaRPr lang="el-GR">
              <a:solidFill>
                <a:srgbClr val="FEFAC9"/>
              </a:solidFill>
            </a:endParaRPr>
          </a:p>
        </p:txBody>
      </p:sp>
    </p:spTree>
    <p:extLst>
      <p:ext uri="{BB962C8B-B14F-4D97-AF65-F5344CB8AC3E}">
        <p14:creationId xmlns:p14="http://schemas.microsoft.com/office/powerpoint/2010/main" val="66663843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spTree>
      <p:nvGrpSpPr>
        <p:cNvPr id="1" name=""/>
        <p:cNvGrpSpPr/>
        <p:nvPr/>
      </p:nvGrpSpPr>
      <p:grpSpPr>
        <a:xfrm>
          <a:off x="0" y="0"/>
          <a:ext cx="0" cy="0"/>
          <a:chOff x="0" y="0"/>
          <a:chExt cx="0" cy="0"/>
        </a:xfrm>
      </p:grpSpPr>
      <p:sp>
        <p:nvSpPr>
          <p:cNvPr id="29" name="28 - Θέση περιεχομένου"/>
          <p:cNvSpPr>
            <a:spLocks noGrp="1"/>
          </p:cNvSpPr>
          <p:nvPr>
            <p:ph sz="quarter" idx="1"/>
          </p:nvPr>
        </p:nvSpPr>
        <p:spPr>
          <a:xfrm>
            <a:off x="457200" y="457200"/>
            <a:ext cx="6248400" cy="5715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3" name="2 - Θέση κειμένου"/>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l-GR" smtClean="0"/>
              <a:t>Kλικ για επεξεργασία των στυλ του υποδείγματος</a:t>
            </a:r>
          </a:p>
        </p:txBody>
      </p:sp>
      <p:sp>
        <p:nvSpPr>
          <p:cNvPr id="31" name="30 - Τίτλος"/>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l-GR" smtClean="0"/>
              <a:t>Kλικ για επεξεργασία του τίτλου</a:t>
            </a:r>
            <a:endParaRPr kumimoji="0" lang="en-US"/>
          </a:p>
        </p:txBody>
      </p:sp>
      <p:sp>
        <p:nvSpPr>
          <p:cNvPr id="8" name="7 - Θέση ημερομηνίας"/>
          <p:cNvSpPr>
            <a:spLocks noGrp="1"/>
          </p:cNvSpPr>
          <p:nvPr>
            <p:ph type="dt" sz="half" idx="14"/>
          </p:nvPr>
        </p:nvSpPr>
        <p:spPr/>
        <p:txBody>
          <a:bodyPr/>
          <a:lstStyle/>
          <a:p>
            <a:fld id="{339EA19C-B1D6-4875-BCEF-6875A65B5A0E}" type="datetimeFigureOut">
              <a:rPr lang="el-GR" smtClean="0">
                <a:solidFill>
                  <a:srgbClr val="FEFAC9"/>
                </a:solidFill>
              </a:rPr>
              <a:pPr/>
              <a:t>1/6/2018</a:t>
            </a:fld>
            <a:endParaRPr lang="el-GR">
              <a:solidFill>
                <a:srgbClr val="FEFAC9"/>
              </a:solidFill>
            </a:endParaRPr>
          </a:p>
        </p:txBody>
      </p:sp>
      <p:sp>
        <p:nvSpPr>
          <p:cNvPr id="9" name="8 - Θέση αριθμού διαφάνειας"/>
          <p:cNvSpPr>
            <a:spLocks noGrp="1"/>
          </p:cNvSpPr>
          <p:nvPr>
            <p:ph type="sldNum" sz="quarter" idx="15"/>
          </p:nvPr>
        </p:nvSpPr>
        <p:spPr/>
        <p:txBody>
          <a:bodyPr/>
          <a:lstStyle/>
          <a:p>
            <a:fld id="{7ACA7145-FF64-4A8B-A0D3-39190F1D18E5}" type="slidenum">
              <a:rPr lang="el-GR" smtClean="0">
                <a:solidFill>
                  <a:srgbClr val="FEFAC9"/>
                </a:solidFill>
              </a:rPr>
              <a:pPr/>
              <a:t>‹#›</a:t>
            </a:fld>
            <a:endParaRPr lang="el-GR">
              <a:solidFill>
                <a:srgbClr val="FEFAC9"/>
              </a:solidFill>
            </a:endParaRPr>
          </a:p>
        </p:txBody>
      </p:sp>
      <p:sp>
        <p:nvSpPr>
          <p:cNvPr id="10" name="9 - Θέση υποσέλιδου"/>
          <p:cNvSpPr>
            <a:spLocks noGrp="1"/>
          </p:cNvSpPr>
          <p:nvPr>
            <p:ph type="ftr" sz="quarter" idx="16"/>
          </p:nvPr>
        </p:nvSpPr>
        <p:spPr/>
        <p:txBody>
          <a:bodyPr/>
          <a:lstStyle/>
          <a:p>
            <a:endParaRPr lang="el-GR">
              <a:solidFill>
                <a:srgbClr val="FEFAC9"/>
              </a:solidFill>
            </a:endParaRPr>
          </a:p>
        </p:txBody>
      </p:sp>
    </p:spTree>
    <p:extLst>
      <p:ext uri="{BB962C8B-B14F-4D97-AF65-F5344CB8AC3E}">
        <p14:creationId xmlns:p14="http://schemas.microsoft.com/office/powerpoint/2010/main" val="75813434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l-GR" smtClean="0"/>
              <a:t>Kλικ για επεξεργασία του τίτλου</a:t>
            </a:r>
            <a:endParaRPr kumimoji="0" lang="en-US"/>
          </a:p>
        </p:txBody>
      </p:sp>
      <p:sp>
        <p:nvSpPr>
          <p:cNvPr id="3" name="2 - Θέση εικόνας"/>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l-GR" smtClean="0"/>
              <a:t>Κάντε κλικ στο εικονίδιο για να προσθέσετε μια εικόνα</a:t>
            </a:r>
            <a:endParaRPr kumimoji="0" lang="en-US"/>
          </a:p>
        </p:txBody>
      </p:sp>
      <p:sp>
        <p:nvSpPr>
          <p:cNvPr id="4" name="3 - Θέση κειμένου"/>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l-GR" smtClean="0"/>
              <a:t>Kλικ για επεξεργασία των στυλ του υποδείγματος</a:t>
            </a:r>
          </a:p>
        </p:txBody>
      </p:sp>
      <p:sp>
        <p:nvSpPr>
          <p:cNvPr id="8" name="7 - Θέση ημερομηνίας"/>
          <p:cNvSpPr>
            <a:spLocks noGrp="1"/>
          </p:cNvSpPr>
          <p:nvPr>
            <p:ph type="dt" sz="half" idx="10"/>
          </p:nvPr>
        </p:nvSpPr>
        <p:spPr/>
        <p:txBody>
          <a:bodyPr/>
          <a:lstStyle/>
          <a:p>
            <a:fld id="{339EA19C-B1D6-4875-BCEF-6875A65B5A0E}" type="datetimeFigureOut">
              <a:rPr lang="el-GR" smtClean="0">
                <a:solidFill>
                  <a:srgbClr val="FEFAC9"/>
                </a:solidFill>
              </a:rPr>
              <a:pPr/>
              <a:t>1/6/2018</a:t>
            </a:fld>
            <a:endParaRPr lang="el-GR">
              <a:solidFill>
                <a:srgbClr val="FEFAC9"/>
              </a:solidFill>
            </a:endParaRPr>
          </a:p>
        </p:txBody>
      </p:sp>
      <p:sp>
        <p:nvSpPr>
          <p:cNvPr id="9" name="8 - Θέση αριθμού διαφάνειας"/>
          <p:cNvSpPr>
            <a:spLocks noGrp="1"/>
          </p:cNvSpPr>
          <p:nvPr>
            <p:ph type="sldNum" sz="quarter" idx="11"/>
          </p:nvPr>
        </p:nvSpPr>
        <p:spPr/>
        <p:txBody>
          <a:bodyPr/>
          <a:lstStyle/>
          <a:p>
            <a:fld id="{7ACA7145-FF64-4A8B-A0D3-39190F1D18E5}" type="slidenum">
              <a:rPr lang="el-GR" smtClean="0">
                <a:solidFill>
                  <a:srgbClr val="FEFAC9"/>
                </a:solidFill>
              </a:rPr>
              <a:pPr/>
              <a:t>‹#›</a:t>
            </a:fld>
            <a:endParaRPr lang="el-GR">
              <a:solidFill>
                <a:srgbClr val="FEFAC9"/>
              </a:solidFill>
            </a:endParaRPr>
          </a:p>
        </p:txBody>
      </p:sp>
      <p:sp>
        <p:nvSpPr>
          <p:cNvPr id="10" name="9 - Θέση υποσέλιδου"/>
          <p:cNvSpPr>
            <a:spLocks noGrp="1"/>
          </p:cNvSpPr>
          <p:nvPr>
            <p:ph type="ftr" sz="quarter" idx="12"/>
          </p:nvPr>
        </p:nvSpPr>
        <p:spPr/>
        <p:txBody>
          <a:bodyPr/>
          <a:lstStyle/>
          <a:p>
            <a:endParaRPr lang="el-GR">
              <a:solidFill>
                <a:srgbClr val="FEFAC9"/>
              </a:solidFill>
            </a:endParaRPr>
          </a:p>
        </p:txBody>
      </p:sp>
    </p:spTree>
    <p:extLst>
      <p:ext uri="{BB962C8B-B14F-4D97-AF65-F5344CB8AC3E}">
        <p14:creationId xmlns:p14="http://schemas.microsoft.com/office/powerpoint/2010/main" val="350713978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339EA19C-B1D6-4875-BCEF-6875A65B5A0E}" type="datetimeFigureOut">
              <a:rPr lang="el-GR" smtClean="0">
                <a:solidFill>
                  <a:srgbClr val="FEFAC9"/>
                </a:solidFill>
              </a:rPr>
              <a:pPr/>
              <a:t>1/6/2018</a:t>
            </a:fld>
            <a:endParaRPr lang="el-GR">
              <a:solidFill>
                <a:srgbClr val="FEFAC9"/>
              </a:solidFill>
            </a:endParaRPr>
          </a:p>
        </p:txBody>
      </p:sp>
      <p:sp>
        <p:nvSpPr>
          <p:cNvPr id="5" name="4 - Θέση υποσέλιδου"/>
          <p:cNvSpPr>
            <a:spLocks noGrp="1"/>
          </p:cNvSpPr>
          <p:nvPr>
            <p:ph type="ftr" sz="quarter" idx="11"/>
          </p:nvPr>
        </p:nvSpPr>
        <p:spPr/>
        <p:txBody>
          <a:bodyPr/>
          <a:lstStyle/>
          <a:p>
            <a:endParaRPr lang="el-GR">
              <a:solidFill>
                <a:srgbClr val="FEFAC9"/>
              </a:solidFill>
            </a:endParaRPr>
          </a:p>
        </p:txBody>
      </p:sp>
      <p:sp>
        <p:nvSpPr>
          <p:cNvPr id="6" name="5 - Θέση αριθμού διαφάνειας"/>
          <p:cNvSpPr>
            <a:spLocks noGrp="1"/>
          </p:cNvSpPr>
          <p:nvPr>
            <p:ph type="sldNum" sz="quarter" idx="12"/>
          </p:nvPr>
        </p:nvSpPr>
        <p:spPr/>
        <p:txBody>
          <a:bodyPr/>
          <a:lstStyle/>
          <a:p>
            <a:fld id="{7ACA7145-FF64-4A8B-A0D3-39190F1D18E5}" type="slidenum">
              <a:rPr lang="el-GR" smtClean="0">
                <a:solidFill>
                  <a:srgbClr val="FEFAC9"/>
                </a:solidFill>
              </a:rPr>
              <a:pPr/>
              <a:t>‹#›</a:t>
            </a:fld>
            <a:endParaRPr lang="el-GR">
              <a:solidFill>
                <a:srgbClr val="FEFAC9"/>
              </a:solidFill>
            </a:endParaRPr>
          </a:p>
        </p:txBody>
      </p:sp>
    </p:spTree>
    <p:extLst>
      <p:ext uri="{BB962C8B-B14F-4D97-AF65-F5344CB8AC3E}">
        <p14:creationId xmlns:p14="http://schemas.microsoft.com/office/powerpoint/2010/main" val="16031005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339EA19C-B1D6-4875-BCEF-6875A65B5A0E}" type="datetimeFigureOut">
              <a:rPr lang="el-GR" smtClean="0">
                <a:solidFill>
                  <a:srgbClr val="FEFAC9"/>
                </a:solidFill>
              </a:rPr>
              <a:pPr/>
              <a:t>1/6/2018</a:t>
            </a:fld>
            <a:endParaRPr lang="el-GR">
              <a:solidFill>
                <a:srgbClr val="FEFAC9"/>
              </a:solidFill>
            </a:endParaRPr>
          </a:p>
        </p:txBody>
      </p:sp>
      <p:sp>
        <p:nvSpPr>
          <p:cNvPr id="5" name="4 - Θέση υποσέλιδου"/>
          <p:cNvSpPr>
            <a:spLocks noGrp="1"/>
          </p:cNvSpPr>
          <p:nvPr>
            <p:ph type="ftr" sz="quarter" idx="11"/>
          </p:nvPr>
        </p:nvSpPr>
        <p:spPr/>
        <p:txBody>
          <a:bodyPr/>
          <a:lstStyle/>
          <a:p>
            <a:endParaRPr lang="el-GR">
              <a:solidFill>
                <a:srgbClr val="FEFAC9"/>
              </a:solidFill>
            </a:endParaRPr>
          </a:p>
        </p:txBody>
      </p:sp>
      <p:sp>
        <p:nvSpPr>
          <p:cNvPr id="6" name="5 - Θέση αριθμού διαφάνειας"/>
          <p:cNvSpPr>
            <a:spLocks noGrp="1"/>
          </p:cNvSpPr>
          <p:nvPr>
            <p:ph type="sldNum" sz="quarter" idx="12"/>
          </p:nvPr>
        </p:nvSpPr>
        <p:spPr/>
        <p:txBody>
          <a:bodyPr/>
          <a:lstStyle/>
          <a:p>
            <a:fld id="{7ACA7145-FF64-4A8B-A0D3-39190F1D18E5}" type="slidenum">
              <a:rPr lang="el-GR" smtClean="0">
                <a:solidFill>
                  <a:srgbClr val="FEFAC9"/>
                </a:solidFill>
              </a:rPr>
              <a:pPr/>
              <a:t>‹#›</a:t>
            </a:fld>
            <a:endParaRPr lang="el-GR">
              <a:solidFill>
                <a:srgbClr val="FEFAC9"/>
              </a:solidFill>
            </a:endParaRPr>
          </a:p>
        </p:txBody>
      </p:sp>
    </p:spTree>
    <p:extLst>
      <p:ext uri="{BB962C8B-B14F-4D97-AF65-F5344CB8AC3E}">
        <p14:creationId xmlns:p14="http://schemas.microsoft.com/office/powerpoint/2010/main" val="33883223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9" name="8 - Υπότιτλος"/>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Κάντε κλικ για να επεξεργαστείτε τον υπότιτλο του υποδείγματος</a:t>
            </a:r>
            <a:endParaRPr kumimoji="0" lang="en-US"/>
          </a:p>
        </p:txBody>
      </p:sp>
      <p:sp>
        <p:nvSpPr>
          <p:cNvPr id="28" name="27 - Τίτλος"/>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l-GR" smtClean="0"/>
              <a:t>Kλικ για επεξεργασία του τίτλου</a:t>
            </a:r>
            <a:endParaRPr kumimoji="0" lang="en-US"/>
          </a:p>
        </p:txBody>
      </p:sp>
      <p:cxnSp>
        <p:nvCxnSpPr>
          <p:cNvPr id="8" name="7 - Ευθεία γραμμή σύνδεσης"/>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12 - Ευθεία γραμμή σύνδεσης"/>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13 - Έλλειψη"/>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a:endParaRPr lang="en-US">
              <a:solidFill>
                <a:prstClr val="white"/>
              </a:solidFill>
            </a:endParaRPr>
          </a:p>
        </p:txBody>
      </p:sp>
      <p:sp>
        <p:nvSpPr>
          <p:cNvPr id="15" name="14 - Θέση ημερομηνίας"/>
          <p:cNvSpPr>
            <a:spLocks noGrp="1"/>
          </p:cNvSpPr>
          <p:nvPr>
            <p:ph type="dt" sz="half" idx="10"/>
          </p:nvPr>
        </p:nvSpPr>
        <p:spPr/>
        <p:txBody>
          <a:bodyPr/>
          <a:lstStyle/>
          <a:p>
            <a:fld id="{339EA19C-B1D6-4875-BCEF-6875A65B5A0E}" type="datetimeFigureOut">
              <a:rPr lang="el-GR" smtClean="0">
                <a:solidFill>
                  <a:srgbClr val="FEFAC9"/>
                </a:solidFill>
              </a:rPr>
              <a:pPr/>
              <a:t>1/6/2018</a:t>
            </a:fld>
            <a:endParaRPr lang="el-GR">
              <a:solidFill>
                <a:srgbClr val="FEFAC9"/>
              </a:solidFill>
            </a:endParaRPr>
          </a:p>
        </p:txBody>
      </p:sp>
      <p:sp>
        <p:nvSpPr>
          <p:cNvPr id="16" name="15 - Θέση αριθμού διαφάνειας"/>
          <p:cNvSpPr>
            <a:spLocks noGrp="1"/>
          </p:cNvSpPr>
          <p:nvPr>
            <p:ph type="sldNum" sz="quarter" idx="11"/>
          </p:nvPr>
        </p:nvSpPr>
        <p:spPr/>
        <p:txBody>
          <a:bodyPr/>
          <a:lstStyle/>
          <a:p>
            <a:fld id="{7ACA7145-FF64-4A8B-A0D3-39190F1D18E5}" type="slidenum">
              <a:rPr lang="el-GR" smtClean="0">
                <a:solidFill>
                  <a:srgbClr val="FEFAC9"/>
                </a:solidFill>
              </a:rPr>
              <a:pPr/>
              <a:t>‹#›</a:t>
            </a:fld>
            <a:endParaRPr lang="el-GR">
              <a:solidFill>
                <a:srgbClr val="FEFAC9"/>
              </a:solidFill>
            </a:endParaRPr>
          </a:p>
        </p:txBody>
      </p:sp>
      <p:sp>
        <p:nvSpPr>
          <p:cNvPr id="17" name="16 - Θέση υποσέλιδου"/>
          <p:cNvSpPr>
            <a:spLocks noGrp="1"/>
          </p:cNvSpPr>
          <p:nvPr>
            <p:ph type="ftr" sz="quarter" idx="12"/>
          </p:nvPr>
        </p:nvSpPr>
        <p:spPr/>
        <p:txBody>
          <a:bodyPr/>
          <a:lstStyle/>
          <a:p>
            <a:endParaRPr lang="el-GR">
              <a:solidFill>
                <a:srgbClr val="FEFAC9"/>
              </a:solidFill>
            </a:endParaRPr>
          </a:p>
        </p:txBody>
      </p:sp>
    </p:spTree>
    <p:extLst>
      <p:ext uri="{BB962C8B-B14F-4D97-AF65-F5344CB8AC3E}">
        <p14:creationId xmlns:p14="http://schemas.microsoft.com/office/powerpoint/2010/main" val="250348393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9" name="8 - Θέση περιεχομένου"/>
          <p:cNvSpPr>
            <a:spLocks noGrp="1"/>
          </p:cNvSpPr>
          <p:nvPr>
            <p:ph idx="1"/>
          </p:nvPr>
        </p:nvSpPr>
        <p:spPr>
          <a:xfrm>
            <a:off x="457200" y="1524000"/>
            <a:ext cx="8229600" cy="4572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4" name="13 - Θέση ημερομηνίας"/>
          <p:cNvSpPr>
            <a:spLocks noGrp="1"/>
          </p:cNvSpPr>
          <p:nvPr>
            <p:ph type="dt" sz="half" idx="14"/>
          </p:nvPr>
        </p:nvSpPr>
        <p:spPr/>
        <p:txBody>
          <a:bodyPr/>
          <a:lstStyle/>
          <a:p>
            <a:fld id="{339EA19C-B1D6-4875-BCEF-6875A65B5A0E}" type="datetimeFigureOut">
              <a:rPr lang="el-GR" smtClean="0">
                <a:solidFill>
                  <a:srgbClr val="FEFAC9"/>
                </a:solidFill>
              </a:rPr>
              <a:pPr/>
              <a:t>1/6/2018</a:t>
            </a:fld>
            <a:endParaRPr lang="el-GR">
              <a:solidFill>
                <a:srgbClr val="FEFAC9"/>
              </a:solidFill>
            </a:endParaRPr>
          </a:p>
        </p:txBody>
      </p:sp>
      <p:sp>
        <p:nvSpPr>
          <p:cNvPr id="15" name="14 - Θέση αριθμού διαφάνειας"/>
          <p:cNvSpPr>
            <a:spLocks noGrp="1"/>
          </p:cNvSpPr>
          <p:nvPr>
            <p:ph type="sldNum" sz="quarter" idx="15"/>
          </p:nvPr>
        </p:nvSpPr>
        <p:spPr/>
        <p:txBody>
          <a:bodyPr/>
          <a:lstStyle>
            <a:lvl1pPr algn="ctr">
              <a:defRPr/>
            </a:lvl1pPr>
          </a:lstStyle>
          <a:p>
            <a:fld id="{7ACA7145-FF64-4A8B-A0D3-39190F1D18E5}" type="slidenum">
              <a:rPr lang="el-GR" smtClean="0">
                <a:solidFill>
                  <a:srgbClr val="FEFAC9"/>
                </a:solidFill>
              </a:rPr>
              <a:pPr/>
              <a:t>‹#›</a:t>
            </a:fld>
            <a:endParaRPr lang="el-GR">
              <a:solidFill>
                <a:srgbClr val="FEFAC9"/>
              </a:solidFill>
            </a:endParaRPr>
          </a:p>
        </p:txBody>
      </p:sp>
      <p:sp>
        <p:nvSpPr>
          <p:cNvPr id="16" name="15 - Θέση υποσέλιδου"/>
          <p:cNvSpPr>
            <a:spLocks noGrp="1"/>
          </p:cNvSpPr>
          <p:nvPr>
            <p:ph type="ftr" sz="quarter" idx="16"/>
          </p:nvPr>
        </p:nvSpPr>
        <p:spPr/>
        <p:txBody>
          <a:bodyPr/>
          <a:lstStyle/>
          <a:p>
            <a:endParaRPr lang="el-GR">
              <a:solidFill>
                <a:srgbClr val="FEFAC9"/>
              </a:solidFill>
            </a:endParaRPr>
          </a:p>
        </p:txBody>
      </p:sp>
      <p:sp>
        <p:nvSpPr>
          <p:cNvPr id="17" name="16 - Τίτλος"/>
          <p:cNvSpPr>
            <a:spLocks noGrp="1"/>
          </p:cNvSpPr>
          <p:nvPr>
            <p:ph type="title"/>
          </p:nvPr>
        </p:nvSpPr>
        <p:spPr/>
        <p:txBody>
          <a:bodyPr rtlCol="0" anchor="b" anchorCtr="0"/>
          <a:lstStyle/>
          <a:p>
            <a:r>
              <a:rPr kumimoji="0" lang="el-GR" smtClean="0"/>
              <a:t>Kλικ για επεξεργασία του τίτλου</a:t>
            </a:r>
            <a:endParaRPr kumimoji="0" lang="en-US"/>
          </a:p>
        </p:txBody>
      </p:sp>
    </p:spTree>
    <p:extLst>
      <p:ext uri="{BB962C8B-B14F-4D97-AF65-F5344CB8AC3E}">
        <p14:creationId xmlns:p14="http://schemas.microsoft.com/office/powerpoint/2010/main" val="408253503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4" name="3 - Θέση ημερομηνίας"/>
          <p:cNvSpPr>
            <a:spLocks noGrp="1"/>
          </p:cNvSpPr>
          <p:nvPr>
            <p:ph type="dt" sz="half" idx="10"/>
          </p:nvPr>
        </p:nvSpPr>
        <p:spPr/>
        <p:txBody>
          <a:bodyPr/>
          <a:lstStyle/>
          <a:p>
            <a:fld id="{339EA19C-B1D6-4875-BCEF-6875A65B5A0E}" type="datetimeFigureOut">
              <a:rPr lang="el-GR" smtClean="0">
                <a:solidFill>
                  <a:srgbClr val="FEFAC9"/>
                </a:solidFill>
              </a:rPr>
              <a:pPr/>
              <a:t>1/6/2018</a:t>
            </a:fld>
            <a:endParaRPr lang="el-GR">
              <a:solidFill>
                <a:srgbClr val="FEFAC9"/>
              </a:solidFill>
            </a:endParaRPr>
          </a:p>
        </p:txBody>
      </p:sp>
      <p:sp>
        <p:nvSpPr>
          <p:cNvPr id="5" name="4 - Θέση υποσέλιδου"/>
          <p:cNvSpPr>
            <a:spLocks noGrp="1"/>
          </p:cNvSpPr>
          <p:nvPr>
            <p:ph type="ftr" sz="quarter" idx="11"/>
          </p:nvPr>
        </p:nvSpPr>
        <p:spPr/>
        <p:txBody>
          <a:bodyPr/>
          <a:lstStyle/>
          <a:p>
            <a:endParaRPr lang="el-GR">
              <a:solidFill>
                <a:srgbClr val="FEFAC9"/>
              </a:solidFill>
            </a:endParaRPr>
          </a:p>
        </p:txBody>
      </p:sp>
      <p:sp>
        <p:nvSpPr>
          <p:cNvPr id="6" name="5 - Θέση αριθμού διαφάνειας"/>
          <p:cNvSpPr>
            <a:spLocks noGrp="1"/>
          </p:cNvSpPr>
          <p:nvPr>
            <p:ph type="sldNum" sz="quarter" idx="12"/>
          </p:nvPr>
        </p:nvSpPr>
        <p:spPr/>
        <p:txBody>
          <a:bodyPr/>
          <a:lstStyle/>
          <a:p>
            <a:fld id="{7ACA7145-FF64-4A8B-A0D3-39190F1D18E5}" type="slidenum">
              <a:rPr lang="el-GR" smtClean="0">
                <a:solidFill>
                  <a:srgbClr val="FEFAC9"/>
                </a:solidFill>
              </a:rPr>
              <a:pPr/>
              <a:t>‹#›</a:t>
            </a:fld>
            <a:endParaRPr lang="el-GR">
              <a:solidFill>
                <a:srgbClr val="FEFAC9"/>
              </a:solidFill>
            </a:endParaRPr>
          </a:p>
        </p:txBody>
      </p:sp>
      <p:sp>
        <p:nvSpPr>
          <p:cNvPr id="2" name="1 - Τίτλος"/>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Kλικ για επεξεργασία των στυλ του υποδείγματος</a:t>
            </a:r>
          </a:p>
        </p:txBody>
      </p:sp>
      <p:cxnSp>
        <p:nvCxnSpPr>
          <p:cNvPr id="7" name="6 - Ευθεία γραμμή σύνδεσης"/>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4917802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5" name="4 - Θέση ημερομηνίας"/>
          <p:cNvSpPr>
            <a:spLocks noGrp="1"/>
          </p:cNvSpPr>
          <p:nvPr>
            <p:ph type="dt" sz="half" idx="10"/>
          </p:nvPr>
        </p:nvSpPr>
        <p:spPr/>
        <p:txBody>
          <a:bodyPr/>
          <a:lstStyle/>
          <a:p>
            <a:fld id="{339EA19C-B1D6-4875-BCEF-6875A65B5A0E}" type="datetimeFigureOut">
              <a:rPr lang="el-GR" smtClean="0">
                <a:solidFill>
                  <a:srgbClr val="FEFAC9"/>
                </a:solidFill>
              </a:rPr>
              <a:pPr/>
              <a:t>1/6/2018</a:t>
            </a:fld>
            <a:endParaRPr lang="el-GR">
              <a:solidFill>
                <a:srgbClr val="FEFAC9"/>
              </a:solidFill>
            </a:endParaRPr>
          </a:p>
        </p:txBody>
      </p:sp>
      <p:sp>
        <p:nvSpPr>
          <p:cNvPr id="6" name="5 - Θέση υποσέλιδου"/>
          <p:cNvSpPr>
            <a:spLocks noGrp="1"/>
          </p:cNvSpPr>
          <p:nvPr>
            <p:ph type="ftr" sz="quarter" idx="11"/>
          </p:nvPr>
        </p:nvSpPr>
        <p:spPr/>
        <p:txBody>
          <a:bodyPr/>
          <a:lstStyle/>
          <a:p>
            <a:endParaRPr lang="el-GR">
              <a:solidFill>
                <a:srgbClr val="FEFAC9"/>
              </a:solidFill>
            </a:endParaRPr>
          </a:p>
        </p:txBody>
      </p:sp>
      <p:sp>
        <p:nvSpPr>
          <p:cNvPr id="7" name="6 - Θέση αριθμού διαφάνειας"/>
          <p:cNvSpPr>
            <a:spLocks noGrp="1"/>
          </p:cNvSpPr>
          <p:nvPr>
            <p:ph type="sldNum" sz="quarter" idx="12"/>
          </p:nvPr>
        </p:nvSpPr>
        <p:spPr/>
        <p:txBody>
          <a:bodyPr/>
          <a:lstStyle/>
          <a:p>
            <a:fld id="{7ACA7145-FF64-4A8B-A0D3-39190F1D18E5}" type="slidenum">
              <a:rPr lang="el-GR" smtClean="0">
                <a:solidFill>
                  <a:srgbClr val="FEFAC9"/>
                </a:solidFill>
              </a:rPr>
              <a:pPr/>
              <a:t>‹#›</a:t>
            </a:fld>
            <a:endParaRPr lang="el-GR">
              <a:solidFill>
                <a:srgbClr val="FEFAC9"/>
              </a:solidFill>
            </a:endParaRPr>
          </a:p>
        </p:txBody>
      </p:sp>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11" name="10 - Θέση περιεχομένου"/>
          <p:cNvSpPr>
            <a:spLocks noGrp="1"/>
          </p:cNvSpPr>
          <p:nvPr>
            <p:ph sz="half" idx="1"/>
          </p:nvPr>
        </p:nvSpPr>
        <p:spPr>
          <a:xfrm>
            <a:off x="457200" y="1524000"/>
            <a:ext cx="4059936" cy="4572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3" name="12 - Θέση περιεχομένου"/>
          <p:cNvSpPr>
            <a:spLocks noGrp="1"/>
          </p:cNvSpPr>
          <p:nvPr>
            <p:ph sz="half" idx="2"/>
          </p:nvPr>
        </p:nvSpPr>
        <p:spPr>
          <a:xfrm>
            <a:off x="4648200" y="1524000"/>
            <a:ext cx="4059936" cy="4572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Tree>
    <p:extLst>
      <p:ext uri="{BB962C8B-B14F-4D97-AF65-F5344CB8AC3E}">
        <p14:creationId xmlns:p14="http://schemas.microsoft.com/office/powerpoint/2010/main" val="225841156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9" name="8 - Θέση αριθμού διαφάνειας"/>
          <p:cNvSpPr>
            <a:spLocks noGrp="1"/>
          </p:cNvSpPr>
          <p:nvPr>
            <p:ph type="sldNum" sz="quarter" idx="12"/>
          </p:nvPr>
        </p:nvSpPr>
        <p:spPr/>
        <p:txBody>
          <a:bodyPr/>
          <a:lstStyle/>
          <a:p>
            <a:fld id="{7ACA7145-FF64-4A8B-A0D3-39190F1D18E5}" type="slidenum">
              <a:rPr lang="el-GR" smtClean="0">
                <a:solidFill>
                  <a:srgbClr val="FEFAC9"/>
                </a:solidFill>
              </a:rPr>
              <a:pPr/>
              <a:t>‹#›</a:t>
            </a:fld>
            <a:endParaRPr lang="el-GR">
              <a:solidFill>
                <a:srgbClr val="FEFAC9"/>
              </a:solidFill>
            </a:endParaRPr>
          </a:p>
        </p:txBody>
      </p:sp>
      <p:sp>
        <p:nvSpPr>
          <p:cNvPr id="8" name="7 - Θέση υποσέλιδου"/>
          <p:cNvSpPr>
            <a:spLocks noGrp="1"/>
          </p:cNvSpPr>
          <p:nvPr>
            <p:ph type="ftr" sz="quarter" idx="11"/>
          </p:nvPr>
        </p:nvSpPr>
        <p:spPr/>
        <p:txBody>
          <a:bodyPr/>
          <a:lstStyle/>
          <a:p>
            <a:endParaRPr lang="el-GR">
              <a:solidFill>
                <a:srgbClr val="FEFAC9"/>
              </a:solidFill>
            </a:endParaRPr>
          </a:p>
        </p:txBody>
      </p:sp>
      <p:sp>
        <p:nvSpPr>
          <p:cNvPr id="7" name="6 - Θέση ημερομηνίας"/>
          <p:cNvSpPr>
            <a:spLocks noGrp="1"/>
          </p:cNvSpPr>
          <p:nvPr>
            <p:ph type="dt" sz="half" idx="10"/>
          </p:nvPr>
        </p:nvSpPr>
        <p:spPr/>
        <p:txBody>
          <a:bodyPr/>
          <a:lstStyle/>
          <a:p>
            <a:fld id="{339EA19C-B1D6-4875-BCEF-6875A65B5A0E}" type="datetimeFigureOut">
              <a:rPr lang="el-GR" smtClean="0">
                <a:solidFill>
                  <a:srgbClr val="FEFAC9"/>
                </a:solidFill>
              </a:rPr>
              <a:pPr/>
              <a:t>1/6/2018</a:t>
            </a:fld>
            <a:endParaRPr lang="el-GR">
              <a:solidFill>
                <a:srgbClr val="FEFAC9"/>
              </a:solidFill>
            </a:endParaRPr>
          </a:p>
        </p:txBody>
      </p:sp>
      <p:sp>
        <p:nvSpPr>
          <p:cNvPr id="3" name="2 - Θέση κειμένου"/>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32" name="31 - Θέση περιεχομένου"/>
          <p:cNvSpPr>
            <a:spLocks noGrp="1"/>
          </p:cNvSpPr>
          <p:nvPr>
            <p:ph sz="half" idx="2"/>
          </p:nvPr>
        </p:nvSpPr>
        <p:spPr>
          <a:xfrm>
            <a:off x="457200" y="2201896"/>
            <a:ext cx="4038600" cy="3913632"/>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34" name="33 - Θέση περιεχομένου"/>
          <p:cNvSpPr>
            <a:spLocks noGrp="1"/>
          </p:cNvSpPr>
          <p:nvPr>
            <p:ph sz="quarter" idx="4"/>
          </p:nvPr>
        </p:nvSpPr>
        <p:spPr>
          <a:xfrm>
            <a:off x="4649788" y="2201896"/>
            <a:ext cx="4038600" cy="3913632"/>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2" name="1 - Τίτλος"/>
          <p:cNvSpPr>
            <a:spLocks noGrp="1"/>
          </p:cNvSpPr>
          <p:nvPr>
            <p:ph type="title"/>
          </p:nvPr>
        </p:nvSpPr>
        <p:spPr>
          <a:xfrm>
            <a:off x="457200" y="155448"/>
            <a:ext cx="8229600" cy="1143000"/>
          </a:xfrm>
        </p:spPr>
        <p:txBody>
          <a:bodyPr anchor="b" anchorCtr="0"/>
          <a:lstStyle>
            <a:lvl1pPr>
              <a:defRPr/>
            </a:lvl1pPr>
          </a:lstStyle>
          <a:p>
            <a:r>
              <a:rPr kumimoji="0" lang="el-GR" smtClean="0"/>
              <a:t>Kλικ για επεξεργασία του τίτλου</a:t>
            </a:r>
            <a:endParaRPr kumimoji="0" lang="en-US"/>
          </a:p>
        </p:txBody>
      </p:sp>
      <p:sp>
        <p:nvSpPr>
          <p:cNvPr id="12" name="11 - Θέση κειμένου"/>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cxnSp>
        <p:nvCxnSpPr>
          <p:cNvPr id="10" name="9 - Ευθεία γραμμή σύνδεσης"/>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16 - Ευθεία γραμμή σύνδεσης"/>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172215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9" name="8 - Θέση αριθμού διαφάνειας"/>
          <p:cNvSpPr>
            <a:spLocks noGrp="1"/>
          </p:cNvSpPr>
          <p:nvPr>
            <p:ph type="sldNum" sz="quarter" idx="12"/>
          </p:nvPr>
        </p:nvSpPr>
        <p:spPr/>
        <p:txBody>
          <a:bodyPr/>
          <a:lstStyle/>
          <a:p>
            <a:fld id="{7ACA7145-FF64-4A8B-A0D3-39190F1D18E5}" type="slidenum">
              <a:rPr lang="el-GR" smtClean="0">
                <a:solidFill>
                  <a:srgbClr val="FEFAC9"/>
                </a:solidFill>
              </a:rPr>
              <a:pPr/>
              <a:t>‹#›</a:t>
            </a:fld>
            <a:endParaRPr lang="el-GR">
              <a:solidFill>
                <a:srgbClr val="FEFAC9"/>
              </a:solidFill>
            </a:endParaRPr>
          </a:p>
        </p:txBody>
      </p:sp>
      <p:sp>
        <p:nvSpPr>
          <p:cNvPr id="8" name="7 - Θέση υποσέλιδου"/>
          <p:cNvSpPr>
            <a:spLocks noGrp="1"/>
          </p:cNvSpPr>
          <p:nvPr>
            <p:ph type="ftr" sz="quarter" idx="11"/>
          </p:nvPr>
        </p:nvSpPr>
        <p:spPr/>
        <p:txBody>
          <a:bodyPr/>
          <a:lstStyle/>
          <a:p>
            <a:endParaRPr lang="el-GR">
              <a:solidFill>
                <a:srgbClr val="FEFAC9"/>
              </a:solidFill>
            </a:endParaRPr>
          </a:p>
        </p:txBody>
      </p:sp>
      <p:sp>
        <p:nvSpPr>
          <p:cNvPr id="7" name="6 - Θέση ημερομηνίας"/>
          <p:cNvSpPr>
            <a:spLocks noGrp="1"/>
          </p:cNvSpPr>
          <p:nvPr>
            <p:ph type="dt" sz="half" idx="10"/>
          </p:nvPr>
        </p:nvSpPr>
        <p:spPr/>
        <p:txBody>
          <a:bodyPr/>
          <a:lstStyle/>
          <a:p>
            <a:fld id="{339EA19C-B1D6-4875-BCEF-6875A65B5A0E}" type="datetimeFigureOut">
              <a:rPr lang="el-GR" smtClean="0">
                <a:solidFill>
                  <a:srgbClr val="FEFAC9"/>
                </a:solidFill>
              </a:rPr>
              <a:pPr/>
              <a:t>1/6/2018</a:t>
            </a:fld>
            <a:endParaRPr lang="el-GR">
              <a:solidFill>
                <a:srgbClr val="FEFAC9"/>
              </a:solidFill>
            </a:endParaRPr>
          </a:p>
        </p:txBody>
      </p:sp>
      <p:sp>
        <p:nvSpPr>
          <p:cNvPr id="3" name="2 - Θέση κειμένου"/>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32" name="31 - Θέση περιεχομένου"/>
          <p:cNvSpPr>
            <a:spLocks noGrp="1"/>
          </p:cNvSpPr>
          <p:nvPr>
            <p:ph sz="half" idx="2"/>
          </p:nvPr>
        </p:nvSpPr>
        <p:spPr>
          <a:xfrm>
            <a:off x="457200" y="2201896"/>
            <a:ext cx="4038600" cy="3913632"/>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34" name="33 - Θέση περιεχομένου"/>
          <p:cNvSpPr>
            <a:spLocks noGrp="1"/>
          </p:cNvSpPr>
          <p:nvPr>
            <p:ph sz="quarter" idx="4"/>
          </p:nvPr>
        </p:nvSpPr>
        <p:spPr>
          <a:xfrm>
            <a:off x="4649788" y="2201896"/>
            <a:ext cx="4038600" cy="3913632"/>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2" name="1 - Τίτλος"/>
          <p:cNvSpPr>
            <a:spLocks noGrp="1"/>
          </p:cNvSpPr>
          <p:nvPr>
            <p:ph type="title"/>
          </p:nvPr>
        </p:nvSpPr>
        <p:spPr>
          <a:xfrm>
            <a:off x="457200" y="155448"/>
            <a:ext cx="8229600" cy="1143000"/>
          </a:xfrm>
        </p:spPr>
        <p:txBody>
          <a:bodyPr anchor="b" anchorCtr="0"/>
          <a:lstStyle>
            <a:lvl1pPr>
              <a:defRPr/>
            </a:lvl1pPr>
          </a:lstStyle>
          <a:p>
            <a:r>
              <a:rPr kumimoji="0" lang="el-GR" smtClean="0"/>
              <a:t>Kλικ για επεξεργασία του τίτλου</a:t>
            </a:r>
            <a:endParaRPr kumimoji="0" lang="en-US"/>
          </a:p>
        </p:txBody>
      </p:sp>
      <p:sp>
        <p:nvSpPr>
          <p:cNvPr id="12" name="11 - Θέση κειμένου"/>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cxnSp>
        <p:nvCxnSpPr>
          <p:cNvPr id="10" name="9 - Ευθεία γραμμή σύνδεσης"/>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16 - Ευθεία γραμμή σύνδεσης"/>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6490790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3" name="2 - Θέση ημερομηνίας"/>
          <p:cNvSpPr>
            <a:spLocks noGrp="1"/>
          </p:cNvSpPr>
          <p:nvPr>
            <p:ph type="dt" sz="half" idx="10"/>
          </p:nvPr>
        </p:nvSpPr>
        <p:spPr/>
        <p:txBody>
          <a:bodyPr/>
          <a:lstStyle/>
          <a:p>
            <a:fld id="{339EA19C-B1D6-4875-BCEF-6875A65B5A0E}" type="datetimeFigureOut">
              <a:rPr lang="el-GR" smtClean="0">
                <a:solidFill>
                  <a:srgbClr val="FEFAC9"/>
                </a:solidFill>
              </a:rPr>
              <a:pPr/>
              <a:t>1/6/2018</a:t>
            </a:fld>
            <a:endParaRPr lang="el-GR">
              <a:solidFill>
                <a:srgbClr val="FEFAC9"/>
              </a:solidFill>
            </a:endParaRPr>
          </a:p>
        </p:txBody>
      </p:sp>
      <p:sp>
        <p:nvSpPr>
          <p:cNvPr id="4" name="3 - Θέση υποσέλιδου"/>
          <p:cNvSpPr>
            <a:spLocks noGrp="1"/>
          </p:cNvSpPr>
          <p:nvPr>
            <p:ph type="ftr" sz="quarter" idx="11"/>
          </p:nvPr>
        </p:nvSpPr>
        <p:spPr/>
        <p:txBody>
          <a:bodyPr/>
          <a:lstStyle/>
          <a:p>
            <a:endParaRPr lang="el-GR">
              <a:solidFill>
                <a:srgbClr val="FEFAC9"/>
              </a:solidFill>
            </a:endParaRPr>
          </a:p>
        </p:txBody>
      </p:sp>
      <p:sp>
        <p:nvSpPr>
          <p:cNvPr id="5" name="4 - Θέση αριθμού διαφάνειας"/>
          <p:cNvSpPr>
            <a:spLocks noGrp="1"/>
          </p:cNvSpPr>
          <p:nvPr>
            <p:ph type="sldNum" sz="quarter" idx="12"/>
          </p:nvPr>
        </p:nvSpPr>
        <p:spPr/>
        <p:txBody>
          <a:bodyPr/>
          <a:lstStyle/>
          <a:p>
            <a:fld id="{7ACA7145-FF64-4A8B-A0D3-39190F1D18E5}" type="slidenum">
              <a:rPr lang="el-GR" smtClean="0">
                <a:solidFill>
                  <a:srgbClr val="FEFAC9"/>
                </a:solidFill>
              </a:rPr>
              <a:pPr/>
              <a:t>‹#›</a:t>
            </a:fld>
            <a:endParaRPr lang="el-GR">
              <a:solidFill>
                <a:srgbClr val="FEFAC9"/>
              </a:solidFill>
            </a:endParaRPr>
          </a:p>
        </p:txBody>
      </p:sp>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Tree>
    <p:extLst>
      <p:ext uri="{BB962C8B-B14F-4D97-AF65-F5344CB8AC3E}">
        <p14:creationId xmlns:p14="http://schemas.microsoft.com/office/powerpoint/2010/main" val="171528278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339EA19C-B1D6-4875-BCEF-6875A65B5A0E}" type="datetimeFigureOut">
              <a:rPr lang="el-GR" smtClean="0">
                <a:solidFill>
                  <a:srgbClr val="FEFAC9"/>
                </a:solidFill>
              </a:rPr>
              <a:pPr/>
              <a:t>1/6/2018</a:t>
            </a:fld>
            <a:endParaRPr lang="el-GR">
              <a:solidFill>
                <a:srgbClr val="FEFAC9"/>
              </a:solidFill>
            </a:endParaRPr>
          </a:p>
        </p:txBody>
      </p:sp>
      <p:sp>
        <p:nvSpPr>
          <p:cNvPr id="3" name="2 - Θέση υποσέλιδου"/>
          <p:cNvSpPr>
            <a:spLocks noGrp="1"/>
          </p:cNvSpPr>
          <p:nvPr>
            <p:ph type="ftr" sz="quarter" idx="11"/>
          </p:nvPr>
        </p:nvSpPr>
        <p:spPr/>
        <p:txBody>
          <a:bodyPr/>
          <a:lstStyle/>
          <a:p>
            <a:endParaRPr lang="el-GR">
              <a:solidFill>
                <a:srgbClr val="FEFAC9"/>
              </a:solidFill>
            </a:endParaRPr>
          </a:p>
        </p:txBody>
      </p:sp>
      <p:sp>
        <p:nvSpPr>
          <p:cNvPr id="4" name="3 - Θέση αριθμού διαφάνειας"/>
          <p:cNvSpPr>
            <a:spLocks noGrp="1"/>
          </p:cNvSpPr>
          <p:nvPr>
            <p:ph type="sldNum" sz="quarter" idx="12"/>
          </p:nvPr>
        </p:nvSpPr>
        <p:spPr/>
        <p:txBody>
          <a:bodyPr/>
          <a:lstStyle/>
          <a:p>
            <a:fld id="{7ACA7145-FF64-4A8B-A0D3-39190F1D18E5}" type="slidenum">
              <a:rPr lang="el-GR" smtClean="0">
                <a:solidFill>
                  <a:srgbClr val="FEFAC9"/>
                </a:solidFill>
              </a:rPr>
              <a:pPr/>
              <a:t>‹#›</a:t>
            </a:fld>
            <a:endParaRPr lang="el-GR">
              <a:solidFill>
                <a:srgbClr val="FEFAC9"/>
              </a:solidFill>
            </a:endParaRPr>
          </a:p>
        </p:txBody>
      </p:sp>
    </p:spTree>
    <p:extLst>
      <p:ext uri="{BB962C8B-B14F-4D97-AF65-F5344CB8AC3E}">
        <p14:creationId xmlns:p14="http://schemas.microsoft.com/office/powerpoint/2010/main" val="249508494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spTree>
      <p:nvGrpSpPr>
        <p:cNvPr id="1" name=""/>
        <p:cNvGrpSpPr/>
        <p:nvPr/>
      </p:nvGrpSpPr>
      <p:grpSpPr>
        <a:xfrm>
          <a:off x="0" y="0"/>
          <a:ext cx="0" cy="0"/>
          <a:chOff x="0" y="0"/>
          <a:chExt cx="0" cy="0"/>
        </a:xfrm>
      </p:grpSpPr>
      <p:sp>
        <p:nvSpPr>
          <p:cNvPr id="29" name="28 - Θέση περιεχομένου"/>
          <p:cNvSpPr>
            <a:spLocks noGrp="1"/>
          </p:cNvSpPr>
          <p:nvPr>
            <p:ph sz="quarter" idx="1"/>
          </p:nvPr>
        </p:nvSpPr>
        <p:spPr>
          <a:xfrm>
            <a:off x="457200" y="457200"/>
            <a:ext cx="6248400" cy="5715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3" name="2 - Θέση κειμένου"/>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l-GR" smtClean="0"/>
              <a:t>Kλικ για επεξεργασία των στυλ του υποδείγματος</a:t>
            </a:r>
          </a:p>
        </p:txBody>
      </p:sp>
      <p:sp>
        <p:nvSpPr>
          <p:cNvPr id="31" name="30 - Τίτλος"/>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l-GR" smtClean="0"/>
              <a:t>Kλικ για επεξεργασία του τίτλου</a:t>
            </a:r>
            <a:endParaRPr kumimoji="0" lang="en-US"/>
          </a:p>
        </p:txBody>
      </p:sp>
      <p:sp>
        <p:nvSpPr>
          <p:cNvPr id="8" name="7 - Θέση ημερομηνίας"/>
          <p:cNvSpPr>
            <a:spLocks noGrp="1"/>
          </p:cNvSpPr>
          <p:nvPr>
            <p:ph type="dt" sz="half" idx="14"/>
          </p:nvPr>
        </p:nvSpPr>
        <p:spPr/>
        <p:txBody>
          <a:bodyPr/>
          <a:lstStyle/>
          <a:p>
            <a:fld id="{339EA19C-B1D6-4875-BCEF-6875A65B5A0E}" type="datetimeFigureOut">
              <a:rPr lang="el-GR" smtClean="0">
                <a:solidFill>
                  <a:srgbClr val="FEFAC9"/>
                </a:solidFill>
              </a:rPr>
              <a:pPr/>
              <a:t>1/6/2018</a:t>
            </a:fld>
            <a:endParaRPr lang="el-GR">
              <a:solidFill>
                <a:srgbClr val="FEFAC9"/>
              </a:solidFill>
            </a:endParaRPr>
          </a:p>
        </p:txBody>
      </p:sp>
      <p:sp>
        <p:nvSpPr>
          <p:cNvPr id="9" name="8 - Θέση αριθμού διαφάνειας"/>
          <p:cNvSpPr>
            <a:spLocks noGrp="1"/>
          </p:cNvSpPr>
          <p:nvPr>
            <p:ph type="sldNum" sz="quarter" idx="15"/>
          </p:nvPr>
        </p:nvSpPr>
        <p:spPr/>
        <p:txBody>
          <a:bodyPr/>
          <a:lstStyle/>
          <a:p>
            <a:fld id="{7ACA7145-FF64-4A8B-A0D3-39190F1D18E5}" type="slidenum">
              <a:rPr lang="el-GR" smtClean="0">
                <a:solidFill>
                  <a:srgbClr val="FEFAC9"/>
                </a:solidFill>
              </a:rPr>
              <a:pPr/>
              <a:t>‹#›</a:t>
            </a:fld>
            <a:endParaRPr lang="el-GR">
              <a:solidFill>
                <a:srgbClr val="FEFAC9"/>
              </a:solidFill>
            </a:endParaRPr>
          </a:p>
        </p:txBody>
      </p:sp>
      <p:sp>
        <p:nvSpPr>
          <p:cNvPr id="10" name="9 - Θέση υποσέλιδου"/>
          <p:cNvSpPr>
            <a:spLocks noGrp="1"/>
          </p:cNvSpPr>
          <p:nvPr>
            <p:ph type="ftr" sz="quarter" idx="16"/>
          </p:nvPr>
        </p:nvSpPr>
        <p:spPr/>
        <p:txBody>
          <a:bodyPr/>
          <a:lstStyle/>
          <a:p>
            <a:endParaRPr lang="el-GR">
              <a:solidFill>
                <a:srgbClr val="FEFAC9"/>
              </a:solidFill>
            </a:endParaRPr>
          </a:p>
        </p:txBody>
      </p:sp>
    </p:spTree>
    <p:extLst>
      <p:ext uri="{BB962C8B-B14F-4D97-AF65-F5344CB8AC3E}">
        <p14:creationId xmlns:p14="http://schemas.microsoft.com/office/powerpoint/2010/main" val="189344725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l-GR" smtClean="0"/>
              <a:t>Kλικ για επεξεργασία του τίτλου</a:t>
            </a:r>
            <a:endParaRPr kumimoji="0" lang="en-US"/>
          </a:p>
        </p:txBody>
      </p:sp>
      <p:sp>
        <p:nvSpPr>
          <p:cNvPr id="3" name="2 - Θέση εικόνας"/>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l-GR" smtClean="0"/>
              <a:t>Κάντε κλικ στο εικονίδιο για να προσθέσετε μια εικόνα</a:t>
            </a:r>
            <a:endParaRPr kumimoji="0" lang="en-US"/>
          </a:p>
        </p:txBody>
      </p:sp>
      <p:sp>
        <p:nvSpPr>
          <p:cNvPr id="4" name="3 - Θέση κειμένου"/>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l-GR" smtClean="0"/>
              <a:t>Kλικ για επεξεργασία των στυλ του υποδείγματος</a:t>
            </a:r>
          </a:p>
        </p:txBody>
      </p:sp>
      <p:sp>
        <p:nvSpPr>
          <p:cNvPr id="8" name="7 - Θέση ημερομηνίας"/>
          <p:cNvSpPr>
            <a:spLocks noGrp="1"/>
          </p:cNvSpPr>
          <p:nvPr>
            <p:ph type="dt" sz="half" idx="10"/>
          </p:nvPr>
        </p:nvSpPr>
        <p:spPr/>
        <p:txBody>
          <a:bodyPr/>
          <a:lstStyle/>
          <a:p>
            <a:fld id="{339EA19C-B1D6-4875-BCEF-6875A65B5A0E}" type="datetimeFigureOut">
              <a:rPr lang="el-GR" smtClean="0">
                <a:solidFill>
                  <a:srgbClr val="FEFAC9"/>
                </a:solidFill>
              </a:rPr>
              <a:pPr/>
              <a:t>1/6/2018</a:t>
            </a:fld>
            <a:endParaRPr lang="el-GR">
              <a:solidFill>
                <a:srgbClr val="FEFAC9"/>
              </a:solidFill>
            </a:endParaRPr>
          </a:p>
        </p:txBody>
      </p:sp>
      <p:sp>
        <p:nvSpPr>
          <p:cNvPr id="9" name="8 - Θέση αριθμού διαφάνειας"/>
          <p:cNvSpPr>
            <a:spLocks noGrp="1"/>
          </p:cNvSpPr>
          <p:nvPr>
            <p:ph type="sldNum" sz="quarter" idx="11"/>
          </p:nvPr>
        </p:nvSpPr>
        <p:spPr/>
        <p:txBody>
          <a:bodyPr/>
          <a:lstStyle/>
          <a:p>
            <a:fld id="{7ACA7145-FF64-4A8B-A0D3-39190F1D18E5}" type="slidenum">
              <a:rPr lang="el-GR" smtClean="0">
                <a:solidFill>
                  <a:srgbClr val="FEFAC9"/>
                </a:solidFill>
              </a:rPr>
              <a:pPr/>
              <a:t>‹#›</a:t>
            </a:fld>
            <a:endParaRPr lang="el-GR">
              <a:solidFill>
                <a:srgbClr val="FEFAC9"/>
              </a:solidFill>
            </a:endParaRPr>
          </a:p>
        </p:txBody>
      </p:sp>
      <p:sp>
        <p:nvSpPr>
          <p:cNvPr id="10" name="9 - Θέση υποσέλιδου"/>
          <p:cNvSpPr>
            <a:spLocks noGrp="1"/>
          </p:cNvSpPr>
          <p:nvPr>
            <p:ph type="ftr" sz="quarter" idx="12"/>
          </p:nvPr>
        </p:nvSpPr>
        <p:spPr/>
        <p:txBody>
          <a:bodyPr/>
          <a:lstStyle/>
          <a:p>
            <a:endParaRPr lang="el-GR">
              <a:solidFill>
                <a:srgbClr val="FEFAC9"/>
              </a:solidFill>
            </a:endParaRPr>
          </a:p>
        </p:txBody>
      </p:sp>
    </p:spTree>
    <p:extLst>
      <p:ext uri="{BB962C8B-B14F-4D97-AF65-F5344CB8AC3E}">
        <p14:creationId xmlns:p14="http://schemas.microsoft.com/office/powerpoint/2010/main" val="355827200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339EA19C-B1D6-4875-BCEF-6875A65B5A0E}" type="datetimeFigureOut">
              <a:rPr lang="el-GR" smtClean="0">
                <a:solidFill>
                  <a:srgbClr val="FEFAC9"/>
                </a:solidFill>
              </a:rPr>
              <a:pPr/>
              <a:t>1/6/2018</a:t>
            </a:fld>
            <a:endParaRPr lang="el-GR">
              <a:solidFill>
                <a:srgbClr val="FEFAC9"/>
              </a:solidFill>
            </a:endParaRPr>
          </a:p>
        </p:txBody>
      </p:sp>
      <p:sp>
        <p:nvSpPr>
          <p:cNvPr id="5" name="4 - Θέση υποσέλιδου"/>
          <p:cNvSpPr>
            <a:spLocks noGrp="1"/>
          </p:cNvSpPr>
          <p:nvPr>
            <p:ph type="ftr" sz="quarter" idx="11"/>
          </p:nvPr>
        </p:nvSpPr>
        <p:spPr/>
        <p:txBody>
          <a:bodyPr/>
          <a:lstStyle/>
          <a:p>
            <a:endParaRPr lang="el-GR">
              <a:solidFill>
                <a:srgbClr val="FEFAC9"/>
              </a:solidFill>
            </a:endParaRPr>
          </a:p>
        </p:txBody>
      </p:sp>
      <p:sp>
        <p:nvSpPr>
          <p:cNvPr id="6" name="5 - Θέση αριθμού διαφάνειας"/>
          <p:cNvSpPr>
            <a:spLocks noGrp="1"/>
          </p:cNvSpPr>
          <p:nvPr>
            <p:ph type="sldNum" sz="quarter" idx="12"/>
          </p:nvPr>
        </p:nvSpPr>
        <p:spPr/>
        <p:txBody>
          <a:bodyPr/>
          <a:lstStyle/>
          <a:p>
            <a:fld id="{7ACA7145-FF64-4A8B-A0D3-39190F1D18E5}" type="slidenum">
              <a:rPr lang="el-GR" smtClean="0">
                <a:solidFill>
                  <a:srgbClr val="FEFAC9"/>
                </a:solidFill>
              </a:rPr>
              <a:pPr/>
              <a:t>‹#›</a:t>
            </a:fld>
            <a:endParaRPr lang="el-GR">
              <a:solidFill>
                <a:srgbClr val="FEFAC9"/>
              </a:solidFill>
            </a:endParaRPr>
          </a:p>
        </p:txBody>
      </p:sp>
    </p:spTree>
    <p:extLst>
      <p:ext uri="{BB962C8B-B14F-4D97-AF65-F5344CB8AC3E}">
        <p14:creationId xmlns:p14="http://schemas.microsoft.com/office/powerpoint/2010/main" val="423244221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339EA19C-B1D6-4875-BCEF-6875A65B5A0E}" type="datetimeFigureOut">
              <a:rPr lang="el-GR" smtClean="0">
                <a:solidFill>
                  <a:srgbClr val="FEFAC9"/>
                </a:solidFill>
              </a:rPr>
              <a:pPr/>
              <a:t>1/6/2018</a:t>
            </a:fld>
            <a:endParaRPr lang="el-GR">
              <a:solidFill>
                <a:srgbClr val="FEFAC9"/>
              </a:solidFill>
            </a:endParaRPr>
          </a:p>
        </p:txBody>
      </p:sp>
      <p:sp>
        <p:nvSpPr>
          <p:cNvPr id="5" name="4 - Θέση υποσέλιδου"/>
          <p:cNvSpPr>
            <a:spLocks noGrp="1"/>
          </p:cNvSpPr>
          <p:nvPr>
            <p:ph type="ftr" sz="quarter" idx="11"/>
          </p:nvPr>
        </p:nvSpPr>
        <p:spPr/>
        <p:txBody>
          <a:bodyPr/>
          <a:lstStyle/>
          <a:p>
            <a:endParaRPr lang="el-GR">
              <a:solidFill>
                <a:srgbClr val="FEFAC9"/>
              </a:solidFill>
            </a:endParaRPr>
          </a:p>
        </p:txBody>
      </p:sp>
      <p:sp>
        <p:nvSpPr>
          <p:cNvPr id="6" name="5 - Θέση αριθμού διαφάνειας"/>
          <p:cNvSpPr>
            <a:spLocks noGrp="1"/>
          </p:cNvSpPr>
          <p:nvPr>
            <p:ph type="sldNum" sz="quarter" idx="12"/>
          </p:nvPr>
        </p:nvSpPr>
        <p:spPr/>
        <p:txBody>
          <a:bodyPr/>
          <a:lstStyle/>
          <a:p>
            <a:fld id="{7ACA7145-FF64-4A8B-A0D3-39190F1D18E5}" type="slidenum">
              <a:rPr lang="el-GR" smtClean="0">
                <a:solidFill>
                  <a:srgbClr val="FEFAC9"/>
                </a:solidFill>
              </a:rPr>
              <a:pPr/>
              <a:t>‹#›</a:t>
            </a:fld>
            <a:endParaRPr lang="el-GR">
              <a:solidFill>
                <a:srgbClr val="FEFAC9"/>
              </a:solidFill>
            </a:endParaRPr>
          </a:p>
        </p:txBody>
      </p:sp>
    </p:spTree>
    <p:extLst>
      <p:ext uri="{BB962C8B-B14F-4D97-AF65-F5344CB8AC3E}">
        <p14:creationId xmlns:p14="http://schemas.microsoft.com/office/powerpoint/2010/main" val="30245977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3" name="2 - Θέση ημερομηνίας"/>
          <p:cNvSpPr>
            <a:spLocks noGrp="1"/>
          </p:cNvSpPr>
          <p:nvPr>
            <p:ph type="dt" sz="half" idx="10"/>
          </p:nvPr>
        </p:nvSpPr>
        <p:spPr/>
        <p:txBody>
          <a:bodyPr/>
          <a:lstStyle/>
          <a:p>
            <a:fld id="{339EA19C-B1D6-4875-BCEF-6875A65B5A0E}" type="datetimeFigureOut">
              <a:rPr lang="el-GR" smtClean="0">
                <a:solidFill>
                  <a:srgbClr val="FEFAC9"/>
                </a:solidFill>
              </a:rPr>
              <a:pPr/>
              <a:t>1/6/2018</a:t>
            </a:fld>
            <a:endParaRPr lang="el-GR">
              <a:solidFill>
                <a:srgbClr val="FEFAC9"/>
              </a:solidFill>
            </a:endParaRPr>
          </a:p>
        </p:txBody>
      </p:sp>
      <p:sp>
        <p:nvSpPr>
          <p:cNvPr id="4" name="3 - Θέση υποσέλιδου"/>
          <p:cNvSpPr>
            <a:spLocks noGrp="1"/>
          </p:cNvSpPr>
          <p:nvPr>
            <p:ph type="ftr" sz="quarter" idx="11"/>
          </p:nvPr>
        </p:nvSpPr>
        <p:spPr/>
        <p:txBody>
          <a:bodyPr/>
          <a:lstStyle/>
          <a:p>
            <a:endParaRPr lang="el-GR">
              <a:solidFill>
                <a:srgbClr val="FEFAC9"/>
              </a:solidFill>
            </a:endParaRPr>
          </a:p>
        </p:txBody>
      </p:sp>
      <p:sp>
        <p:nvSpPr>
          <p:cNvPr id="5" name="4 - Θέση αριθμού διαφάνειας"/>
          <p:cNvSpPr>
            <a:spLocks noGrp="1"/>
          </p:cNvSpPr>
          <p:nvPr>
            <p:ph type="sldNum" sz="quarter" idx="12"/>
          </p:nvPr>
        </p:nvSpPr>
        <p:spPr/>
        <p:txBody>
          <a:bodyPr/>
          <a:lstStyle/>
          <a:p>
            <a:fld id="{7ACA7145-FF64-4A8B-A0D3-39190F1D18E5}" type="slidenum">
              <a:rPr lang="el-GR" smtClean="0">
                <a:solidFill>
                  <a:srgbClr val="FEFAC9"/>
                </a:solidFill>
              </a:rPr>
              <a:pPr/>
              <a:t>‹#›</a:t>
            </a:fld>
            <a:endParaRPr lang="el-GR">
              <a:solidFill>
                <a:srgbClr val="FEFAC9"/>
              </a:solidFill>
            </a:endParaRPr>
          </a:p>
        </p:txBody>
      </p:sp>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Tree>
    <p:extLst>
      <p:ext uri="{BB962C8B-B14F-4D97-AF65-F5344CB8AC3E}">
        <p14:creationId xmlns:p14="http://schemas.microsoft.com/office/powerpoint/2010/main" val="12367821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339EA19C-B1D6-4875-BCEF-6875A65B5A0E}" type="datetimeFigureOut">
              <a:rPr lang="el-GR" smtClean="0">
                <a:solidFill>
                  <a:srgbClr val="FEFAC9"/>
                </a:solidFill>
              </a:rPr>
              <a:pPr/>
              <a:t>1/6/2018</a:t>
            </a:fld>
            <a:endParaRPr lang="el-GR">
              <a:solidFill>
                <a:srgbClr val="FEFAC9"/>
              </a:solidFill>
            </a:endParaRPr>
          </a:p>
        </p:txBody>
      </p:sp>
      <p:sp>
        <p:nvSpPr>
          <p:cNvPr id="3" name="2 - Θέση υποσέλιδου"/>
          <p:cNvSpPr>
            <a:spLocks noGrp="1"/>
          </p:cNvSpPr>
          <p:nvPr>
            <p:ph type="ftr" sz="quarter" idx="11"/>
          </p:nvPr>
        </p:nvSpPr>
        <p:spPr/>
        <p:txBody>
          <a:bodyPr/>
          <a:lstStyle/>
          <a:p>
            <a:endParaRPr lang="el-GR">
              <a:solidFill>
                <a:srgbClr val="FEFAC9"/>
              </a:solidFill>
            </a:endParaRPr>
          </a:p>
        </p:txBody>
      </p:sp>
      <p:sp>
        <p:nvSpPr>
          <p:cNvPr id="4" name="3 - Θέση αριθμού διαφάνειας"/>
          <p:cNvSpPr>
            <a:spLocks noGrp="1"/>
          </p:cNvSpPr>
          <p:nvPr>
            <p:ph type="sldNum" sz="quarter" idx="12"/>
          </p:nvPr>
        </p:nvSpPr>
        <p:spPr/>
        <p:txBody>
          <a:bodyPr/>
          <a:lstStyle/>
          <a:p>
            <a:fld id="{7ACA7145-FF64-4A8B-A0D3-39190F1D18E5}" type="slidenum">
              <a:rPr lang="el-GR" smtClean="0">
                <a:solidFill>
                  <a:srgbClr val="FEFAC9"/>
                </a:solidFill>
              </a:rPr>
              <a:pPr/>
              <a:t>‹#›</a:t>
            </a:fld>
            <a:endParaRPr lang="el-GR">
              <a:solidFill>
                <a:srgbClr val="FEFAC9"/>
              </a:solidFill>
            </a:endParaRPr>
          </a:p>
        </p:txBody>
      </p:sp>
    </p:spTree>
    <p:extLst>
      <p:ext uri="{BB962C8B-B14F-4D97-AF65-F5344CB8AC3E}">
        <p14:creationId xmlns:p14="http://schemas.microsoft.com/office/powerpoint/2010/main" val="15851239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spTree>
      <p:nvGrpSpPr>
        <p:cNvPr id="1" name=""/>
        <p:cNvGrpSpPr/>
        <p:nvPr/>
      </p:nvGrpSpPr>
      <p:grpSpPr>
        <a:xfrm>
          <a:off x="0" y="0"/>
          <a:ext cx="0" cy="0"/>
          <a:chOff x="0" y="0"/>
          <a:chExt cx="0" cy="0"/>
        </a:xfrm>
      </p:grpSpPr>
      <p:sp>
        <p:nvSpPr>
          <p:cNvPr id="29" name="28 - Θέση περιεχομένου"/>
          <p:cNvSpPr>
            <a:spLocks noGrp="1"/>
          </p:cNvSpPr>
          <p:nvPr>
            <p:ph sz="quarter" idx="1"/>
          </p:nvPr>
        </p:nvSpPr>
        <p:spPr>
          <a:xfrm>
            <a:off x="457200" y="457200"/>
            <a:ext cx="6248400" cy="5715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3" name="2 - Θέση κειμένου"/>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l-GR" smtClean="0"/>
              <a:t>Kλικ για επεξεργασία των στυλ του υποδείγματος</a:t>
            </a:r>
          </a:p>
        </p:txBody>
      </p:sp>
      <p:sp>
        <p:nvSpPr>
          <p:cNvPr id="31" name="30 - Τίτλος"/>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l-GR" smtClean="0"/>
              <a:t>Kλικ για επεξεργασία του τίτλου</a:t>
            </a:r>
            <a:endParaRPr kumimoji="0" lang="en-US"/>
          </a:p>
        </p:txBody>
      </p:sp>
      <p:sp>
        <p:nvSpPr>
          <p:cNvPr id="8" name="7 - Θέση ημερομηνίας"/>
          <p:cNvSpPr>
            <a:spLocks noGrp="1"/>
          </p:cNvSpPr>
          <p:nvPr>
            <p:ph type="dt" sz="half" idx="14"/>
          </p:nvPr>
        </p:nvSpPr>
        <p:spPr/>
        <p:txBody>
          <a:bodyPr/>
          <a:lstStyle/>
          <a:p>
            <a:fld id="{339EA19C-B1D6-4875-BCEF-6875A65B5A0E}" type="datetimeFigureOut">
              <a:rPr lang="el-GR" smtClean="0">
                <a:solidFill>
                  <a:srgbClr val="FEFAC9"/>
                </a:solidFill>
              </a:rPr>
              <a:pPr/>
              <a:t>1/6/2018</a:t>
            </a:fld>
            <a:endParaRPr lang="el-GR">
              <a:solidFill>
                <a:srgbClr val="FEFAC9"/>
              </a:solidFill>
            </a:endParaRPr>
          </a:p>
        </p:txBody>
      </p:sp>
      <p:sp>
        <p:nvSpPr>
          <p:cNvPr id="9" name="8 - Θέση αριθμού διαφάνειας"/>
          <p:cNvSpPr>
            <a:spLocks noGrp="1"/>
          </p:cNvSpPr>
          <p:nvPr>
            <p:ph type="sldNum" sz="quarter" idx="15"/>
          </p:nvPr>
        </p:nvSpPr>
        <p:spPr/>
        <p:txBody>
          <a:bodyPr/>
          <a:lstStyle/>
          <a:p>
            <a:fld id="{7ACA7145-FF64-4A8B-A0D3-39190F1D18E5}" type="slidenum">
              <a:rPr lang="el-GR" smtClean="0">
                <a:solidFill>
                  <a:srgbClr val="FEFAC9"/>
                </a:solidFill>
              </a:rPr>
              <a:pPr/>
              <a:t>‹#›</a:t>
            </a:fld>
            <a:endParaRPr lang="el-GR">
              <a:solidFill>
                <a:srgbClr val="FEFAC9"/>
              </a:solidFill>
            </a:endParaRPr>
          </a:p>
        </p:txBody>
      </p:sp>
      <p:sp>
        <p:nvSpPr>
          <p:cNvPr id="10" name="9 - Θέση υποσέλιδου"/>
          <p:cNvSpPr>
            <a:spLocks noGrp="1"/>
          </p:cNvSpPr>
          <p:nvPr>
            <p:ph type="ftr" sz="quarter" idx="16"/>
          </p:nvPr>
        </p:nvSpPr>
        <p:spPr/>
        <p:txBody>
          <a:bodyPr/>
          <a:lstStyle/>
          <a:p>
            <a:endParaRPr lang="el-GR">
              <a:solidFill>
                <a:srgbClr val="FEFAC9"/>
              </a:solidFill>
            </a:endParaRPr>
          </a:p>
        </p:txBody>
      </p:sp>
    </p:spTree>
    <p:extLst>
      <p:ext uri="{BB962C8B-B14F-4D97-AF65-F5344CB8AC3E}">
        <p14:creationId xmlns:p14="http://schemas.microsoft.com/office/powerpoint/2010/main" val="25707774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l-GR" smtClean="0"/>
              <a:t>Kλικ για επεξεργασία του τίτλου</a:t>
            </a:r>
            <a:endParaRPr kumimoji="0" lang="en-US"/>
          </a:p>
        </p:txBody>
      </p:sp>
      <p:sp>
        <p:nvSpPr>
          <p:cNvPr id="3" name="2 - Θέση εικόνας"/>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l-GR" smtClean="0"/>
              <a:t>Κάντε κλικ στο εικονίδιο για να προσθέσετε μια εικόνα</a:t>
            </a:r>
            <a:endParaRPr kumimoji="0" lang="en-US"/>
          </a:p>
        </p:txBody>
      </p:sp>
      <p:sp>
        <p:nvSpPr>
          <p:cNvPr id="4" name="3 - Θέση κειμένου"/>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l-GR" smtClean="0"/>
              <a:t>Kλικ για επεξεργασία των στυλ του υποδείγματος</a:t>
            </a:r>
          </a:p>
        </p:txBody>
      </p:sp>
      <p:sp>
        <p:nvSpPr>
          <p:cNvPr id="8" name="7 - Θέση ημερομηνίας"/>
          <p:cNvSpPr>
            <a:spLocks noGrp="1"/>
          </p:cNvSpPr>
          <p:nvPr>
            <p:ph type="dt" sz="half" idx="10"/>
          </p:nvPr>
        </p:nvSpPr>
        <p:spPr/>
        <p:txBody>
          <a:bodyPr/>
          <a:lstStyle/>
          <a:p>
            <a:fld id="{339EA19C-B1D6-4875-BCEF-6875A65B5A0E}" type="datetimeFigureOut">
              <a:rPr lang="el-GR" smtClean="0">
                <a:solidFill>
                  <a:srgbClr val="FEFAC9"/>
                </a:solidFill>
              </a:rPr>
              <a:pPr/>
              <a:t>1/6/2018</a:t>
            </a:fld>
            <a:endParaRPr lang="el-GR">
              <a:solidFill>
                <a:srgbClr val="FEFAC9"/>
              </a:solidFill>
            </a:endParaRPr>
          </a:p>
        </p:txBody>
      </p:sp>
      <p:sp>
        <p:nvSpPr>
          <p:cNvPr id="9" name="8 - Θέση αριθμού διαφάνειας"/>
          <p:cNvSpPr>
            <a:spLocks noGrp="1"/>
          </p:cNvSpPr>
          <p:nvPr>
            <p:ph type="sldNum" sz="quarter" idx="11"/>
          </p:nvPr>
        </p:nvSpPr>
        <p:spPr/>
        <p:txBody>
          <a:bodyPr/>
          <a:lstStyle/>
          <a:p>
            <a:fld id="{7ACA7145-FF64-4A8B-A0D3-39190F1D18E5}" type="slidenum">
              <a:rPr lang="el-GR" smtClean="0">
                <a:solidFill>
                  <a:srgbClr val="FEFAC9"/>
                </a:solidFill>
              </a:rPr>
              <a:pPr/>
              <a:t>‹#›</a:t>
            </a:fld>
            <a:endParaRPr lang="el-GR">
              <a:solidFill>
                <a:srgbClr val="FEFAC9"/>
              </a:solidFill>
            </a:endParaRPr>
          </a:p>
        </p:txBody>
      </p:sp>
      <p:sp>
        <p:nvSpPr>
          <p:cNvPr id="10" name="9 - Θέση υποσέλιδου"/>
          <p:cNvSpPr>
            <a:spLocks noGrp="1"/>
          </p:cNvSpPr>
          <p:nvPr>
            <p:ph type="ftr" sz="quarter" idx="12"/>
          </p:nvPr>
        </p:nvSpPr>
        <p:spPr/>
        <p:txBody>
          <a:bodyPr/>
          <a:lstStyle/>
          <a:p>
            <a:endParaRPr lang="el-GR">
              <a:solidFill>
                <a:srgbClr val="FEFAC9"/>
              </a:solidFill>
            </a:endParaRPr>
          </a:p>
        </p:txBody>
      </p:sp>
    </p:spTree>
    <p:extLst>
      <p:ext uri="{BB962C8B-B14F-4D97-AF65-F5344CB8AC3E}">
        <p14:creationId xmlns:p14="http://schemas.microsoft.com/office/powerpoint/2010/main" val="19856354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8 - Θέση κειμένου"/>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24" name="23 - Θέση ημερομηνίας"/>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339EA19C-B1D6-4875-BCEF-6875A65B5A0E}" type="datetimeFigureOut">
              <a:rPr lang="el-GR" smtClean="0">
                <a:solidFill>
                  <a:srgbClr val="FEFAC9"/>
                </a:solidFill>
              </a:rPr>
              <a:pPr/>
              <a:t>1/6/2018</a:t>
            </a:fld>
            <a:endParaRPr lang="el-GR">
              <a:solidFill>
                <a:srgbClr val="FEFAC9"/>
              </a:solidFill>
            </a:endParaRPr>
          </a:p>
        </p:txBody>
      </p:sp>
      <p:sp>
        <p:nvSpPr>
          <p:cNvPr id="10" name="9 - Θέση υποσέλιδου"/>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l-GR">
              <a:solidFill>
                <a:srgbClr val="FEFAC9"/>
              </a:solidFill>
            </a:endParaRPr>
          </a:p>
        </p:txBody>
      </p:sp>
      <p:sp>
        <p:nvSpPr>
          <p:cNvPr id="22" name="21 - Θέση αριθμού διαφάνειας"/>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7ACA7145-FF64-4A8B-A0D3-39190F1D18E5}" type="slidenum">
              <a:rPr lang="el-GR" smtClean="0">
                <a:solidFill>
                  <a:srgbClr val="FEFAC9"/>
                </a:solidFill>
              </a:rPr>
              <a:pPr/>
              <a:t>‹#›</a:t>
            </a:fld>
            <a:endParaRPr lang="el-GR">
              <a:solidFill>
                <a:srgbClr val="FEFAC9"/>
              </a:solidFill>
            </a:endParaRPr>
          </a:p>
        </p:txBody>
      </p:sp>
      <p:sp>
        <p:nvSpPr>
          <p:cNvPr id="5" name="4 - Θέση τίτλου"/>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l-GR" smtClean="0"/>
              <a:t>Kλικ για επεξεργασία του τίτλου</a:t>
            </a:r>
            <a:endParaRPr kumimoji="0" lang="en-US"/>
          </a:p>
        </p:txBody>
      </p:sp>
    </p:spTree>
    <p:extLst>
      <p:ext uri="{BB962C8B-B14F-4D97-AF65-F5344CB8AC3E}">
        <p14:creationId xmlns:p14="http://schemas.microsoft.com/office/powerpoint/2010/main" val="4070722814"/>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8 - Θέση κειμένου"/>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24" name="23 - Θέση ημερομηνίας"/>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339EA19C-B1D6-4875-BCEF-6875A65B5A0E}" type="datetimeFigureOut">
              <a:rPr lang="el-GR" smtClean="0">
                <a:solidFill>
                  <a:srgbClr val="FEFAC9"/>
                </a:solidFill>
              </a:rPr>
              <a:pPr/>
              <a:t>1/6/2018</a:t>
            </a:fld>
            <a:endParaRPr lang="el-GR">
              <a:solidFill>
                <a:srgbClr val="FEFAC9"/>
              </a:solidFill>
            </a:endParaRPr>
          </a:p>
        </p:txBody>
      </p:sp>
      <p:sp>
        <p:nvSpPr>
          <p:cNvPr id="10" name="9 - Θέση υποσέλιδου"/>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l-GR">
              <a:solidFill>
                <a:srgbClr val="FEFAC9"/>
              </a:solidFill>
            </a:endParaRPr>
          </a:p>
        </p:txBody>
      </p:sp>
      <p:sp>
        <p:nvSpPr>
          <p:cNvPr id="22" name="21 - Θέση αριθμού διαφάνειας"/>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7ACA7145-FF64-4A8B-A0D3-39190F1D18E5}" type="slidenum">
              <a:rPr lang="el-GR" smtClean="0">
                <a:solidFill>
                  <a:srgbClr val="FEFAC9"/>
                </a:solidFill>
              </a:rPr>
              <a:pPr/>
              <a:t>‹#›</a:t>
            </a:fld>
            <a:endParaRPr lang="el-GR">
              <a:solidFill>
                <a:srgbClr val="FEFAC9"/>
              </a:solidFill>
            </a:endParaRPr>
          </a:p>
        </p:txBody>
      </p:sp>
      <p:sp>
        <p:nvSpPr>
          <p:cNvPr id="5" name="4 - Θέση τίτλου"/>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l-GR" smtClean="0"/>
              <a:t>Kλικ για επεξεργασία του τίτλου</a:t>
            </a:r>
            <a:endParaRPr kumimoji="0" lang="en-US"/>
          </a:p>
        </p:txBody>
      </p:sp>
    </p:spTree>
    <p:extLst>
      <p:ext uri="{BB962C8B-B14F-4D97-AF65-F5344CB8AC3E}">
        <p14:creationId xmlns:p14="http://schemas.microsoft.com/office/powerpoint/2010/main" val="2134947398"/>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8 - Θέση κειμένου"/>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24" name="23 - Θέση ημερομηνίας"/>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339EA19C-B1D6-4875-BCEF-6875A65B5A0E}" type="datetimeFigureOut">
              <a:rPr lang="el-GR" smtClean="0">
                <a:solidFill>
                  <a:srgbClr val="FEFAC9"/>
                </a:solidFill>
              </a:rPr>
              <a:pPr/>
              <a:t>1/6/2018</a:t>
            </a:fld>
            <a:endParaRPr lang="el-GR">
              <a:solidFill>
                <a:srgbClr val="FEFAC9"/>
              </a:solidFill>
            </a:endParaRPr>
          </a:p>
        </p:txBody>
      </p:sp>
      <p:sp>
        <p:nvSpPr>
          <p:cNvPr id="10" name="9 - Θέση υποσέλιδου"/>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l-GR">
              <a:solidFill>
                <a:srgbClr val="FEFAC9"/>
              </a:solidFill>
            </a:endParaRPr>
          </a:p>
        </p:txBody>
      </p:sp>
      <p:sp>
        <p:nvSpPr>
          <p:cNvPr id="22" name="21 - Θέση αριθμού διαφάνειας"/>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7ACA7145-FF64-4A8B-A0D3-39190F1D18E5}" type="slidenum">
              <a:rPr lang="el-GR" smtClean="0">
                <a:solidFill>
                  <a:srgbClr val="FEFAC9"/>
                </a:solidFill>
              </a:rPr>
              <a:pPr/>
              <a:t>‹#›</a:t>
            </a:fld>
            <a:endParaRPr lang="el-GR">
              <a:solidFill>
                <a:srgbClr val="FEFAC9"/>
              </a:solidFill>
            </a:endParaRPr>
          </a:p>
        </p:txBody>
      </p:sp>
      <p:sp>
        <p:nvSpPr>
          <p:cNvPr id="5" name="4 - Θέση τίτλου"/>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l-GR" smtClean="0"/>
              <a:t>Kλικ για επεξεργασία του τίτλου</a:t>
            </a:r>
            <a:endParaRPr kumimoji="0" lang="en-US"/>
          </a:p>
        </p:txBody>
      </p:sp>
    </p:spTree>
    <p:extLst>
      <p:ext uri="{BB962C8B-B14F-4D97-AF65-F5344CB8AC3E}">
        <p14:creationId xmlns:p14="http://schemas.microsoft.com/office/powerpoint/2010/main" val="3881183525"/>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8 - Θέση κειμένου"/>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24" name="23 - Θέση ημερομηνίας"/>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339EA19C-B1D6-4875-BCEF-6875A65B5A0E}" type="datetimeFigureOut">
              <a:rPr lang="el-GR" smtClean="0">
                <a:solidFill>
                  <a:srgbClr val="FEFAC9"/>
                </a:solidFill>
              </a:rPr>
              <a:pPr/>
              <a:t>1/6/2018</a:t>
            </a:fld>
            <a:endParaRPr lang="el-GR">
              <a:solidFill>
                <a:srgbClr val="FEFAC9"/>
              </a:solidFill>
            </a:endParaRPr>
          </a:p>
        </p:txBody>
      </p:sp>
      <p:sp>
        <p:nvSpPr>
          <p:cNvPr id="10" name="9 - Θέση υποσέλιδου"/>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l-GR">
              <a:solidFill>
                <a:srgbClr val="FEFAC9"/>
              </a:solidFill>
            </a:endParaRPr>
          </a:p>
        </p:txBody>
      </p:sp>
      <p:sp>
        <p:nvSpPr>
          <p:cNvPr id="22" name="21 - Θέση αριθμού διαφάνειας"/>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7ACA7145-FF64-4A8B-A0D3-39190F1D18E5}" type="slidenum">
              <a:rPr lang="el-GR" smtClean="0">
                <a:solidFill>
                  <a:srgbClr val="FEFAC9"/>
                </a:solidFill>
              </a:rPr>
              <a:pPr/>
              <a:t>‹#›</a:t>
            </a:fld>
            <a:endParaRPr lang="el-GR">
              <a:solidFill>
                <a:srgbClr val="FEFAC9"/>
              </a:solidFill>
            </a:endParaRPr>
          </a:p>
        </p:txBody>
      </p:sp>
      <p:sp>
        <p:nvSpPr>
          <p:cNvPr id="5" name="4 - Θέση τίτλου"/>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l-GR" smtClean="0"/>
              <a:t>Kλικ για επεξεργασία του τίτλου</a:t>
            </a:r>
            <a:endParaRPr kumimoji="0" lang="en-US"/>
          </a:p>
        </p:txBody>
      </p:sp>
    </p:spTree>
    <p:extLst>
      <p:ext uri="{BB962C8B-B14F-4D97-AF65-F5344CB8AC3E}">
        <p14:creationId xmlns:p14="http://schemas.microsoft.com/office/powerpoint/2010/main" val="2367436493"/>
      </p:ext>
    </p:extLst>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8 - Θέση κειμένου"/>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24" name="23 - Θέση ημερομηνίας"/>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339EA19C-B1D6-4875-BCEF-6875A65B5A0E}" type="datetimeFigureOut">
              <a:rPr lang="el-GR" smtClean="0">
                <a:solidFill>
                  <a:srgbClr val="FEFAC9"/>
                </a:solidFill>
              </a:rPr>
              <a:pPr/>
              <a:t>1/6/2018</a:t>
            </a:fld>
            <a:endParaRPr lang="el-GR">
              <a:solidFill>
                <a:srgbClr val="FEFAC9"/>
              </a:solidFill>
            </a:endParaRPr>
          </a:p>
        </p:txBody>
      </p:sp>
      <p:sp>
        <p:nvSpPr>
          <p:cNvPr id="10" name="9 - Θέση υποσέλιδου"/>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l-GR">
              <a:solidFill>
                <a:srgbClr val="FEFAC9"/>
              </a:solidFill>
            </a:endParaRPr>
          </a:p>
        </p:txBody>
      </p:sp>
      <p:sp>
        <p:nvSpPr>
          <p:cNvPr id="22" name="21 - Θέση αριθμού διαφάνειας"/>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7ACA7145-FF64-4A8B-A0D3-39190F1D18E5}" type="slidenum">
              <a:rPr lang="el-GR" smtClean="0">
                <a:solidFill>
                  <a:srgbClr val="FEFAC9"/>
                </a:solidFill>
              </a:rPr>
              <a:pPr/>
              <a:t>‹#›</a:t>
            </a:fld>
            <a:endParaRPr lang="el-GR">
              <a:solidFill>
                <a:srgbClr val="FEFAC9"/>
              </a:solidFill>
            </a:endParaRPr>
          </a:p>
        </p:txBody>
      </p:sp>
      <p:sp>
        <p:nvSpPr>
          <p:cNvPr id="5" name="4 - Θέση τίτλου"/>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l-GR" smtClean="0"/>
              <a:t>Kλικ για επεξεργασία του τίτλου</a:t>
            </a:r>
            <a:endParaRPr kumimoji="0" lang="en-US"/>
          </a:p>
        </p:txBody>
      </p:sp>
    </p:spTree>
    <p:extLst>
      <p:ext uri="{BB962C8B-B14F-4D97-AF65-F5344CB8AC3E}">
        <p14:creationId xmlns:p14="http://schemas.microsoft.com/office/powerpoint/2010/main" val="496104265"/>
      </p:ext>
    </p:extLst>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5.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Εικόνα" descr="καρ.jpg"/>
          <p:cNvPicPr>
            <a:picLocks noChangeAspect="1"/>
          </p:cNvPicPr>
          <p:nvPr/>
        </p:nvPicPr>
        <p:blipFill>
          <a:blip r:embed="rId2"/>
          <a:srcRect l="15991"/>
          <a:stretch>
            <a:fillRect/>
          </a:stretch>
        </p:blipFill>
        <p:spPr>
          <a:xfrm>
            <a:off x="0" y="0"/>
            <a:ext cx="9144000" cy="6858000"/>
          </a:xfrm>
          <a:prstGeom prst="rect">
            <a:avLst/>
          </a:prstGeom>
        </p:spPr>
      </p:pic>
      <p:sp>
        <p:nvSpPr>
          <p:cNvPr id="3" name="2 - Υπότιτλος"/>
          <p:cNvSpPr>
            <a:spLocks noGrp="1"/>
          </p:cNvSpPr>
          <p:nvPr>
            <p:ph type="subTitle" idx="1"/>
          </p:nvPr>
        </p:nvSpPr>
        <p:spPr>
          <a:xfrm>
            <a:off x="285720" y="714356"/>
            <a:ext cx="3929090" cy="642942"/>
          </a:xfrm>
        </p:spPr>
        <p:txBody>
          <a:bodyPr/>
          <a:lstStyle/>
          <a:p>
            <a:r>
              <a:rPr lang="el-GR" dirty="0" smtClean="0"/>
              <a:t>(450-420 </a:t>
            </a:r>
            <a:r>
              <a:rPr lang="el-GR" dirty="0" err="1" smtClean="0"/>
              <a:t>π.Χ.</a:t>
            </a:r>
            <a:r>
              <a:rPr lang="el-GR" dirty="0" smtClean="0"/>
              <a:t>)</a:t>
            </a:r>
            <a:endParaRPr lang="el-GR" dirty="0"/>
          </a:p>
        </p:txBody>
      </p:sp>
      <p:sp>
        <p:nvSpPr>
          <p:cNvPr id="2" name="1 - Τίτλος"/>
          <p:cNvSpPr>
            <a:spLocks noGrp="1"/>
          </p:cNvSpPr>
          <p:nvPr>
            <p:ph type="ctrTitle"/>
          </p:nvPr>
        </p:nvSpPr>
        <p:spPr>
          <a:xfrm>
            <a:off x="-142908" y="0"/>
            <a:ext cx="6286512" cy="843188"/>
          </a:xfrm>
        </p:spPr>
        <p:txBody>
          <a:bodyPr/>
          <a:lstStyle/>
          <a:p>
            <a:r>
              <a:rPr lang="el-GR" sz="4000" dirty="0" smtClean="0"/>
              <a:t>ΏΡΙΜΗ ΚΛΑΣΙΚΗ ΕΠΟΧΗ</a:t>
            </a:r>
            <a:endParaRPr lang="el-GR" sz="4000" dirty="0"/>
          </a:p>
        </p:txBody>
      </p:sp>
    </p:spTree>
    <p:extLst>
      <p:ext uri="{BB962C8B-B14F-4D97-AF65-F5344CB8AC3E}">
        <p14:creationId xmlns:p14="http://schemas.microsoft.com/office/powerpoint/2010/main" val="29874657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Θέση περιεχομένου" descr="αχιλ..jpg"/>
          <p:cNvPicPr>
            <a:picLocks noGrp="1" noChangeAspect="1"/>
          </p:cNvPicPr>
          <p:nvPr>
            <p:ph idx="1"/>
          </p:nvPr>
        </p:nvPicPr>
        <p:blipFill>
          <a:blip r:embed="rId2"/>
          <a:srcRect l="15625" r="15625"/>
          <a:stretch>
            <a:fillRect/>
          </a:stretch>
        </p:blipFill>
        <p:spPr>
          <a:xfrm>
            <a:off x="1000100" y="1500174"/>
            <a:ext cx="3143272" cy="4572000"/>
          </a:xfrm>
          <a:prstGeom prst="rect">
            <a:avLst/>
          </a:prstGeom>
          <a:ln>
            <a:noFill/>
          </a:ln>
          <a:effectLst>
            <a:softEdge rad="112500"/>
          </a:effectLst>
        </p:spPr>
      </p:pic>
      <p:sp>
        <p:nvSpPr>
          <p:cNvPr id="3" name="2 - Τίτλος"/>
          <p:cNvSpPr>
            <a:spLocks noGrp="1"/>
          </p:cNvSpPr>
          <p:nvPr>
            <p:ph type="title"/>
          </p:nvPr>
        </p:nvSpPr>
        <p:spPr>
          <a:xfrm>
            <a:off x="457200" y="152400"/>
            <a:ext cx="8229600" cy="990584"/>
          </a:xfrm>
        </p:spPr>
        <p:txBody>
          <a:bodyPr/>
          <a:lstStyle/>
          <a:p>
            <a:pPr algn="ctr"/>
            <a:r>
              <a:rPr lang="el-GR" sz="3600" dirty="0" smtClean="0">
                <a:solidFill>
                  <a:srgbClr val="0070C0"/>
                </a:solidFill>
              </a:rPr>
              <a:t>ΑΓΓΕΙΟΓΡΑΦΙΑ</a:t>
            </a:r>
            <a:endParaRPr lang="el-GR" sz="3600" dirty="0">
              <a:solidFill>
                <a:srgbClr val="0070C0"/>
              </a:solidFill>
            </a:endParaRPr>
          </a:p>
        </p:txBody>
      </p:sp>
      <p:sp>
        <p:nvSpPr>
          <p:cNvPr id="5" name="4 - TextBox"/>
          <p:cNvSpPr txBox="1"/>
          <p:nvPr/>
        </p:nvSpPr>
        <p:spPr>
          <a:xfrm>
            <a:off x="4143372" y="5429264"/>
            <a:ext cx="3143272" cy="523220"/>
          </a:xfrm>
          <a:prstGeom prst="rect">
            <a:avLst/>
          </a:prstGeom>
          <a:noFill/>
        </p:spPr>
        <p:txBody>
          <a:bodyPr wrap="square" rtlCol="0">
            <a:spAutoFit/>
          </a:bodyPr>
          <a:lstStyle/>
          <a:p>
            <a:r>
              <a:rPr lang="el-GR" sz="1400" dirty="0">
                <a:solidFill>
                  <a:prstClr val="white"/>
                </a:solidFill>
              </a:rPr>
              <a:t>Λευκή λήκυθος του ζωγράφου Αχιλλέα, Μόναχο, γύρω στο 440 </a:t>
            </a:r>
            <a:r>
              <a:rPr lang="el-GR" sz="1400" dirty="0" err="1">
                <a:solidFill>
                  <a:prstClr val="white"/>
                </a:solidFill>
              </a:rPr>
              <a:t>π.Χ.</a:t>
            </a:r>
            <a:endParaRPr lang="el-GR" sz="1400" dirty="0">
              <a:solidFill>
                <a:prstClr val="white"/>
              </a:solidFill>
            </a:endParaRPr>
          </a:p>
        </p:txBody>
      </p:sp>
      <p:sp>
        <p:nvSpPr>
          <p:cNvPr id="6" name="5 - TextBox"/>
          <p:cNvSpPr txBox="1"/>
          <p:nvPr/>
        </p:nvSpPr>
        <p:spPr>
          <a:xfrm>
            <a:off x="4143372" y="2714620"/>
            <a:ext cx="4357718" cy="1015663"/>
          </a:xfrm>
          <a:prstGeom prst="rect">
            <a:avLst/>
          </a:prstGeom>
          <a:noFill/>
        </p:spPr>
        <p:txBody>
          <a:bodyPr wrap="square" rtlCol="0">
            <a:spAutoFit/>
          </a:bodyPr>
          <a:lstStyle/>
          <a:p>
            <a:r>
              <a:rPr lang="el-GR" sz="2000" dirty="0">
                <a:solidFill>
                  <a:prstClr val="white"/>
                </a:solidFill>
              </a:rPr>
              <a:t>Ο ζωγράφος του Αχιλλέα ζωγραφίζει και με τις δύο τεχνικές, ερυθρόμορφη και σε λευκό βάθος.</a:t>
            </a:r>
          </a:p>
        </p:txBody>
      </p:sp>
    </p:spTree>
    <p:extLst>
      <p:ext uri="{BB962C8B-B14F-4D97-AF65-F5344CB8AC3E}">
        <p14:creationId xmlns:p14="http://schemas.microsoft.com/office/powerpoint/2010/main" val="36608423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Θέση περιεχομένου" descr="θανατος.jpg"/>
          <p:cNvPicPr>
            <a:picLocks noGrp="1" noChangeAspect="1"/>
          </p:cNvPicPr>
          <p:nvPr>
            <p:ph idx="1"/>
          </p:nvPr>
        </p:nvPicPr>
        <p:blipFill>
          <a:blip r:embed="rId2"/>
          <a:srcRect l="51176" r="19435"/>
          <a:stretch>
            <a:fillRect/>
          </a:stretch>
        </p:blipFill>
        <p:spPr>
          <a:xfrm>
            <a:off x="1428728" y="1428736"/>
            <a:ext cx="2000264" cy="4429156"/>
          </a:xfrm>
          <a:prstGeom prst="rect">
            <a:avLst/>
          </a:prstGeom>
          <a:ln>
            <a:noFill/>
          </a:ln>
          <a:effectLst>
            <a:softEdge rad="112500"/>
          </a:effectLst>
        </p:spPr>
      </p:pic>
      <p:sp>
        <p:nvSpPr>
          <p:cNvPr id="3" name="2 - Τίτλος"/>
          <p:cNvSpPr>
            <a:spLocks noGrp="1"/>
          </p:cNvSpPr>
          <p:nvPr>
            <p:ph type="title"/>
          </p:nvPr>
        </p:nvSpPr>
        <p:spPr>
          <a:xfrm>
            <a:off x="457200" y="152400"/>
            <a:ext cx="8229600" cy="990584"/>
          </a:xfrm>
        </p:spPr>
        <p:txBody>
          <a:bodyPr/>
          <a:lstStyle/>
          <a:p>
            <a:pPr algn="ctr"/>
            <a:r>
              <a:rPr lang="el-GR" sz="3600" dirty="0" smtClean="0">
                <a:solidFill>
                  <a:srgbClr val="0070C0"/>
                </a:solidFill>
              </a:rPr>
              <a:t>ΑΓΓΕΙΟΓΡΑΦΙΑ</a:t>
            </a:r>
            <a:endParaRPr lang="el-GR" sz="3600" dirty="0">
              <a:solidFill>
                <a:srgbClr val="0070C0"/>
              </a:solidFill>
            </a:endParaRPr>
          </a:p>
        </p:txBody>
      </p:sp>
      <p:sp>
        <p:nvSpPr>
          <p:cNvPr id="5" name="4 - TextBox"/>
          <p:cNvSpPr txBox="1"/>
          <p:nvPr/>
        </p:nvSpPr>
        <p:spPr>
          <a:xfrm>
            <a:off x="1071538" y="5786454"/>
            <a:ext cx="3000396" cy="523220"/>
          </a:xfrm>
          <a:prstGeom prst="rect">
            <a:avLst/>
          </a:prstGeom>
          <a:noFill/>
        </p:spPr>
        <p:txBody>
          <a:bodyPr wrap="square" rtlCol="0">
            <a:spAutoFit/>
          </a:bodyPr>
          <a:lstStyle/>
          <a:p>
            <a:r>
              <a:rPr lang="el-GR" sz="1400" dirty="0">
                <a:solidFill>
                  <a:prstClr val="white"/>
                </a:solidFill>
              </a:rPr>
              <a:t>Λευκή λήκυθος του ζωγράφου του θανάτου, Λονδίνο, 440-435 </a:t>
            </a:r>
            <a:r>
              <a:rPr lang="el-GR" sz="1400" dirty="0" err="1">
                <a:solidFill>
                  <a:prstClr val="white"/>
                </a:solidFill>
              </a:rPr>
              <a:t>π.Χ.</a:t>
            </a:r>
            <a:endParaRPr lang="el-GR" sz="1400" dirty="0">
              <a:solidFill>
                <a:prstClr val="white"/>
              </a:solidFill>
            </a:endParaRPr>
          </a:p>
        </p:txBody>
      </p:sp>
      <p:pic>
        <p:nvPicPr>
          <p:cNvPr id="6" name="5 - Εικόνα" descr="μαιναδες.jpg"/>
          <p:cNvPicPr>
            <a:picLocks noChangeAspect="1"/>
          </p:cNvPicPr>
          <p:nvPr/>
        </p:nvPicPr>
        <p:blipFill>
          <a:blip r:embed="rId3"/>
          <a:stretch>
            <a:fillRect/>
          </a:stretch>
        </p:blipFill>
        <p:spPr>
          <a:xfrm>
            <a:off x="4357686" y="1428736"/>
            <a:ext cx="3911678" cy="4438782"/>
          </a:xfrm>
          <a:prstGeom prst="rect">
            <a:avLst/>
          </a:prstGeom>
          <a:ln>
            <a:noFill/>
          </a:ln>
          <a:effectLst>
            <a:softEdge rad="112500"/>
          </a:effectLst>
        </p:spPr>
      </p:pic>
      <p:sp>
        <p:nvSpPr>
          <p:cNvPr id="7" name="6 - TextBox"/>
          <p:cNvSpPr txBox="1"/>
          <p:nvPr/>
        </p:nvSpPr>
        <p:spPr>
          <a:xfrm>
            <a:off x="4929190" y="5786454"/>
            <a:ext cx="2928958" cy="523220"/>
          </a:xfrm>
          <a:prstGeom prst="rect">
            <a:avLst/>
          </a:prstGeom>
          <a:noFill/>
        </p:spPr>
        <p:txBody>
          <a:bodyPr wrap="square" rtlCol="0">
            <a:spAutoFit/>
          </a:bodyPr>
          <a:lstStyle/>
          <a:p>
            <a:r>
              <a:rPr lang="el-GR" sz="1400" dirty="0" err="1">
                <a:solidFill>
                  <a:prstClr val="white"/>
                </a:solidFill>
              </a:rPr>
              <a:t>Στάμνος</a:t>
            </a:r>
            <a:r>
              <a:rPr lang="el-GR" sz="1400" dirty="0">
                <a:solidFill>
                  <a:prstClr val="white"/>
                </a:solidFill>
              </a:rPr>
              <a:t> του ζωγράφου του </a:t>
            </a:r>
            <a:r>
              <a:rPr lang="el-GR" sz="1400" dirty="0" err="1">
                <a:solidFill>
                  <a:prstClr val="white"/>
                </a:solidFill>
              </a:rPr>
              <a:t>Δίνου</a:t>
            </a:r>
            <a:r>
              <a:rPr lang="el-GR" sz="1400" dirty="0">
                <a:solidFill>
                  <a:prstClr val="white"/>
                </a:solidFill>
              </a:rPr>
              <a:t>, Νεάπολη, γύρω στο 420 </a:t>
            </a:r>
            <a:r>
              <a:rPr lang="el-GR" sz="1400" dirty="0" err="1">
                <a:solidFill>
                  <a:prstClr val="white"/>
                </a:solidFill>
              </a:rPr>
              <a:t>π.Χ.</a:t>
            </a:r>
            <a:endParaRPr lang="el-GR" sz="1400" dirty="0">
              <a:solidFill>
                <a:prstClr val="white"/>
              </a:solidFill>
            </a:endParaRPr>
          </a:p>
        </p:txBody>
      </p:sp>
    </p:spTree>
    <p:extLst>
      <p:ext uri="{BB962C8B-B14F-4D97-AF65-F5344CB8AC3E}">
        <p14:creationId xmlns:p14="http://schemas.microsoft.com/office/powerpoint/2010/main" val="28259056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a:xfrm>
            <a:off x="457200" y="152400"/>
            <a:ext cx="8229600" cy="990584"/>
          </a:xfrm>
        </p:spPr>
        <p:txBody>
          <a:bodyPr/>
          <a:lstStyle/>
          <a:p>
            <a:pPr algn="ctr"/>
            <a:r>
              <a:rPr lang="el-GR" sz="3600" dirty="0" smtClean="0">
                <a:solidFill>
                  <a:srgbClr val="0070C0"/>
                </a:solidFill>
              </a:rPr>
              <a:t>ΑΓΓΕΙΟΓΡΑΦΙΑ</a:t>
            </a:r>
            <a:endParaRPr lang="el-GR" sz="3600" dirty="0">
              <a:solidFill>
                <a:srgbClr val="0070C0"/>
              </a:solidFill>
            </a:endParaRPr>
          </a:p>
        </p:txBody>
      </p:sp>
      <p:pic>
        <p:nvPicPr>
          <p:cNvPr id="4" name="3 - Θέση περιεχομένου" descr="ερέτρια.jpg"/>
          <p:cNvPicPr>
            <a:picLocks noGrp="1" noChangeAspect="1"/>
          </p:cNvPicPr>
          <p:nvPr>
            <p:ph idx="1"/>
          </p:nvPr>
        </p:nvPicPr>
        <p:blipFill>
          <a:blip r:embed="rId2"/>
          <a:stretch>
            <a:fillRect/>
          </a:stretch>
        </p:blipFill>
        <p:spPr>
          <a:xfrm>
            <a:off x="642910" y="3500438"/>
            <a:ext cx="5267867" cy="2963175"/>
          </a:xfrm>
          <a:prstGeom prst="rect">
            <a:avLst/>
          </a:prstGeom>
          <a:ln>
            <a:noFill/>
          </a:ln>
          <a:effectLst>
            <a:softEdge rad="112500"/>
          </a:effectLst>
        </p:spPr>
      </p:pic>
      <p:sp>
        <p:nvSpPr>
          <p:cNvPr id="5" name="4 - TextBox"/>
          <p:cNvSpPr txBox="1"/>
          <p:nvPr/>
        </p:nvSpPr>
        <p:spPr>
          <a:xfrm>
            <a:off x="5857820" y="5857892"/>
            <a:ext cx="3286180" cy="523220"/>
          </a:xfrm>
          <a:prstGeom prst="rect">
            <a:avLst/>
          </a:prstGeom>
          <a:noFill/>
        </p:spPr>
        <p:txBody>
          <a:bodyPr wrap="square" rtlCol="0">
            <a:spAutoFit/>
          </a:bodyPr>
          <a:lstStyle/>
          <a:p>
            <a:r>
              <a:rPr lang="el-GR" sz="1400" dirty="0" err="1">
                <a:solidFill>
                  <a:prstClr val="white"/>
                </a:solidFill>
              </a:rPr>
              <a:t>Επίνητρο</a:t>
            </a:r>
            <a:r>
              <a:rPr lang="el-GR" sz="1400" dirty="0">
                <a:solidFill>
                  <a:prstClr val="white"/>
                </a:solidFill>
              </a:rPr>
              <a:t> του ζωγράφου της Ερέτριας, Αθήνα 430-420 </a:t>
            </a:r>
            <a:r>
              <a:rPr lang="el-GR" sz="1400" dirty="0" err="1">
                <a:solidFill>
                  <a:prstClr val="white"/>
                </a:solidFill>
              </a:rPr>
              <a:t>π.Χ.</a:t>
            </a:r>
            <a:endParaRPr lang="el-GR" sz="1400" dirty="0">
              <a:solidFill>
                <a:prstClr val="white"/>
              </a:solidFill>
            </a:endParaRPr>
          </a:p>
        </p:txBody>
      </p:sp>
      <p:sp>
        <p:nvSpPr>
          <p:cNvPr id="6" name="5 - TextBox"/>
          <p:cNvSpPr txBox="1"/>
          <p:nvPr/>
        </p:nvSpPr>
        <p:spPr>
          <a:xfrm>
            <a:off x="642910" y="1214422"/>
            <a:ext cx="7858180" cy="2246769"/>
          </a:xfrm>
          <a:prstGeom prst="rect">
            <a:avLst/>
          </a:prstGeom>
          <a:noFill/>
        </p:spPr>
        <p:txBody>
          <a:bodyPr wrap="square" rtlCol="0">
            <a:spAutoFit/>
          </a:bodyPr>
          <a:lstStyle/>
          <a:p>
            <a:pPr>
              <a:buFont typeface="Arial" pitchFamily="34" charset="0"/>
              <a:buChar char="•"/>
            </a:pPr>
            <a:r>
              <a:rPr lang="el-GR" sz="2000" dirty="0">
                <a:solidFill>
                  <a:prstClr val="white"/>
                </a:solidFill>
              </a:rPr>
              <a:t>Σκηνές από τη ζωή των γυναικών θα είναι πολύ στη μόδα από την εποχή αυτή και εξής. Ο ζωγράφος της Ερέτριας με τις λεπτοκαμωμένες γυναικείες μορφές του που φορούν λεπτότατους, σχεδόν διαφανείς πέπλους, μας εισάγει στην επόμενη περίοδο, χαρακτηριστικά γνωρίσματα της οποίας είναι οι σκηνές γυναικωνίτη και τα διάφανα ενδύματα. Ωστόσο στο ζωγράφο της Ερέτριας διατηρείται κάτι ακόμη από το </a:t>
            </a:r>
            <a:r>
              <a:rPr lang="el-GR" sz="2000" dirty="0" err="1">
                <a:solidFill>
                  <a:prstClr val="white"/>
                </a:solidFill>
              </a:rPr>
              <a:t>παρθενώνειο</a:t>
            </a:r>
            <a:r>
              <a:rPr lang="el-GR" sz="2000" dirty="0">
                <a:solidFill>
                  <a:prstClr val="white"/>
                </a:solidFill>
              </a:rPr>
              <a:t> ύφος και ήθος.</a:t>
            </a:r>
          </a:p>
        </p:txBody>
      </p:sp>
    </p:spTree>
    <p:extLst>
      <p:ext uri="{BB962C8B-B14F-4D97-AF65-F5344CB8AC3E}">
        <p14:creationId xmlns:p14="http://schemas.microsoft.com/office/powerpoint/2010/main" val="34309037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p:txBody>
          <a:bodyPr>
            <a:normAutofit fontScale="92500" lnSpcReduction="20000"/>
          </a:bodyPr>
          <a:lstStyle/>
          <a:p>
            <a:pPr>
              <a:buNone/>
            </a:pPr>
            <a:r>
              <a:rPr lang="el-GR" dirty="0" smtClean="0"/>
              <a:t>	Στην επόμενη φάση της αττικής ερυθρόμορφης αγγειογραφίας, που αντιστοιχεί στη φάση του πλούσιου ρυθμού στην πλαστική:</a:t>
            </a:r>
          </a:p>
          <a:p>
            <a:pPr>
              <a:buFont typeface="Wingdings" pitchFamily="2" charset="2"/>
              <a:buChar char="Ø"/>
            </a:pPr>
            <a:r>
              <a:rPr lang="el-GR" dirty="0" smtClean="0"/>
              <a:t>Οι ανάλαφροι χιτώνες ή πέπλοι αντικαθιστούν </a:t>
            </a:r>
            <a:r>
              <a:rPr lang="el-GR" dirty="0" smtClean="0"/>
              <a:t>τ</a:t>
            </a:r>
            <a:r>
              <a:rPr lang="en-US" dirty="0" smtClean="0"/>
              <a:t>o</a:t>
            </a:r>
            <a:r>
              <a:rPr lang="el-GR" dirty="0" smtClean="0"/>
              <a:t>υς </a:t>
            </a:r>
            <a:r>
              <a:rPr lang="el-GR" dirty="0" smtClean="0"/>
              <a:t>βαρείς πέπλους</a:t>
            </a:r>
          </a:p>
          <a:p>
            <a:pPr>
              <a:buFont typeface="Wingdings" pitchFamily="2" charset="2"/>
              <a:buChar char="Ø"/>
            </a:pPr>
            <a:r>
              <a:rPr lang="el-GR" dirty="0" smtClean="0"/>
              <a:t>Τη θέση των </a:t>
            </a:r>
            <a:r>
              <a:rPr lang="el-GR" dirty="0" err="1" smtClean="0"/>
              <a:t>αγαλματικών</a:t>
            </a:r>
            <a:r>
              <a:rPr lang="el-GR" dirty="0" smtClean="0"/>
              <a:t> μορφών παίρνουν οι μορφές που στροβιλίζονται με τους ήχους της μουσικής αλλά και χωρίς αυτούς</a:t>
            </a:r>
          </a:p>
          <a:p>
            <a:pPr>
              <a:buFont typeface="Wingdings" pitchFamily="2" charset="2"/>
              <a:buChar char="Ø"/>
            </a:pPr>
            <a:r>
              <a:rPr lang="el-GR" dirty="0" smtClean="0"/>
              <a:t>Αρέσουν οι σκηνές από τη ζωή και τις ασχολίες των γυναικών με ειδυλλιακό χαρακτήρα καθώς και επεισόδια από τον κύκλο της Αφροδίτης και του Διονύσου</a:t>
            </a:r>
          </a:p>
          <a:p>
            <a:pPr>
              <a:buFont typeface="Wingdings" pitchFamily="2" charset="2"/>
              <a:buChar char="Ø"/>
            </a:pPr>
            <a:r>
              <a:rPr lang="el-GR" dirty="0" smtClean="0"/>
              <a:t>Επικρατεί τρυφερό, ανέμελο και χαριτωμένο πνεύμα στις παραστάσεις προκειμένου να ξεχαστεί η ζοφερότητα του Πελοποννησιακού πολέμου</a:t>
            </a:r>
            <a:endParaRPr lang="el-GR" dirty="0"/>
          </a:p>
        </p:txBody>
      </p:sp>
      <p:sp>
        <p:nvSpPr>
          <p:cNvPr id="3" name="2 - Τίτλος"/>
          <p:cNvSpPr>
            <a:spLocks noGrp="1"/>
          </p:cNvSpPr>
          <p:nvPr>
            <p:ph type="title"/>
          </p:nvPr>
        </p:nvSpPr>
        <p:spPr>
          <a:xfrm>
            <a:off x="457200" y="152400"/>
            <a:ext cx="8229600" cy="990584"/>
          </a:xfrm>
        </p:spPr>
        <p:txBody>
          <a:bodyPr>
            <a:normAutofit/>
          </a:bodyPr>
          <a:lstStyle/>
          <a:p>
            <a:pPr algn="ctr"/>
            <a:r>
              <a:rPr lang="el-GR" sz="3600" dirty="0" smtClean="0">
                <a:solidFill>
                  <a:srgbClr val="0070C0"/>
                </a:solidFill>
              </a:rPr>
              <a:t>ΑΓΓΕΙΟΓΡΑΦΙΑ</a:t>
            </a:r>
            <a:endParaRPr lang="el-GR" sz="3600" dirty="0">
              <a:solidFill>
                <a:srgbClr val="0070C0"/>
              </a:solidFill>
            </a:endParaRPr>
          </a:p>
        </p:txBody>
      </p:sp>
    </p:spTree>
    <p:extLst>
      <p:ext uri="{BB962C8B-B14F-4D97-AF65-F5344CB8AC3E}">
        <p14:creationId xmlns:p14="http://schemas.microsoft.com/office/powerpoint/2010/main" val="31832340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Θέση περιεχομένου" descr="προνόμου.jpg"/>
          <p:cNvPicPr>
            <a:picLocks noGrp="1" noChangeAspect="1"/>
          </p:cNvPicPr>
          <p:nvPr>
            <p:ph idx="1"/>
          </p:nvPr>
        </p:nvPicPr>
        <p:blipFill>
          <a:blip r:embed="rId2" cstate="print"/>
          <a:srcRect l="22005" t="5259" r="23810" b="8841"/>
          <a:stretch>
            <a:fillRect/>
          </a:stretch>
        </p:blipFill>
        <p:spPr>
          <a:xfrm>
            <a:off x="571472" y="1428736"/>
            <a:ext cx="2571768" cy="4200555"/>
          </a:xfrm>
          <a:prstGeom prst="rect">
            <a:avLst/>
          </a:prstGeom>
          <a:ln>
            <a:noFill/>
          </a:ln>
          <a:effectLst>
            <a:softEdge rad="112500"/>
          </a:effectLst>
        </p:spPr>
      </p:pic>
      <p:sp>
        <p:nvSpPr>
          <p:cNvPr id="3" name="2 - Τίτλος"/>
          <p:cNvSpPr>
            <a:spLocks noGrp="1"/>
          </p:cNvSpPr>
          <p:nvPr>
            <p:ph type="title"/>
          </p:nvPr>
        </p:nvSpPr>
        <p:spPr>
          <a:xfrm>
            <a:off x="457200" y="152400"/>
            <a:ext cx="8229600" cy="990584"/>
          </a:xfrm>
        </p:spPr>
        <p:txBody>
          <a:bodyPr/>
          <a:lstStyle/>
          <a:p>
            <a:pPr algn="ctr"/>
            <a:r>
              <a:rPr lang="el-GR" sz="3600" dirty="0" smtClean="0">
                <a:solidFill>
                  <a:srgbClr val="0070C0"/>
                </a:solidFill>
              </a:rPr>
              <a:t>ΑΓΓΕΙΟΓΡΑΦΙΑ</a:t>
            </a:r>
            <a:endParaRPr lang="el-GR" sz="3600" dirty="0">
              <a:solidFill>
                <a:srgbClr val="0070C0"/>
              </a:solidFill>
            </a:endParaRPr>
          </a:p>
        </p:txBody>
      </p:sp>
      <p:pic>
        <p:nvPicPr>
          <p:cNvPr id="5" name="4 - Εικόνα" descr="ταλω.jpg"/>
          <p:cNvPicPr>
            <a:picLocks noChangeAspect="1"/>
          </p:cNvPicPr>
          <p:nvPr/>
        </p:nvPicPr>
        <p:blipFill>
          <a:blip r:embed="rId3" cstate="print"/>
          <a:stretch>
            <a:fillRect/>
          </a:stretch>
        </p:blipFill>
        <p:spPr>
          <a:xfrm>
            <a:off x="5857884" y="1428736"/>
            <a:ext cx="2782907" cy="4214842"/>
          </a:xfrm>
          <a:prstGeom prst="rect">
            <a:avLst/>
          </a:prstGeom>
          <a:ln>
            <a:noFill/>
          </a:ln>
          <a:effectLst>
            <a:softEdge rad="112500"/>
          </a:effectLst>
        </p:spPr>
      </p:pic>
      <p:sp>
        <p:nvSpPr>
          <p:cNvPr id="6" name="5 - TextBox"/>
          <p:cNvSpPr txBox="1"/>
          <p:nvPr/>
        </p:nvSpPr>
        <p:spPr>
          <a:xfrm>
            <a:off x="3214678" y="1928802"/>
            <a:ext cx="2786082" cy="1323439"/>
          </a:xfrm>
          <a:prstGeom prst="rect">
            <a:avLst/>
          </a:prstGeom>
          <a:noFill/>
        </p:spPr>
        <p:txBody>
          <a:bodyPr wrap="square" rtlCol="0">
            <a:spAutoFit/>
          </a:bodyPr>
          <a:lstStyle/>
          <a:p>
            <a:pPr>
              <a:buFont typeface="Arial" pitchFamily="34" charset="0"/>
              <a:buChar char="•"/>
            </a:pPr>
            <a:r>
              <a:rPr lang="el-GR" sz="2000" dirty="0">
                <a:solidFill>
                  <a:prstClr val="white"/>
                </a:solidFill>
              </a:rPr>
              <a:t>Επιρροή της μεγάλης ζωγραφικής.</a:t>
            </a:r>
          </a:p>
          <a:p>
            <a:pPr>
              <a:buFont typeface="Arial" pitchFamily="34" charset="0"/>
              <a:buChar char="•"/>
            </a:pPr>
            <a:r>
              <a:rPr lang="el-GR" sz="2000" dirty="0">
                <a:solidFill>
                  <a:prstClr val="white"/>
                </a:solidFill>
              </a:rPr>
              <a:t>Προφανής η ψυχογραφική διάθεση.</a:t>
            </a:r>
          </a:p>
        </p:txBody>
      </p:sp>
      <p:sp>
        <p:nvSpPr>
          <p:cNvPr id="7" name="6 - TextBox"/>
          <p:cNvSpPr txBox="1"/>
          <p:nvPr/>
        </p:nvSpPr>
        <p:spPr>
          <a:xfrm>
            <a:off x="500034" y="5500702"/>
            <a:ext cx="3071834" cy="738664"/>
          </a:xfrm>
          <a:prstGeom prst="rect">
            <a:avLst/>
          </a:prstGeom>
          <a:noFill/>
        </p:spPr>
        <p:txBody>
          <a:bodyPr wrap="square" rtlCol="0">
            <a:spAutoFit/>
          </a:bodyPr>
          <a:lstStyle/>
          <a:p>
            <a:r>
              <a:rPr lang="el-GR" sz="1400" dirty="0">
                <a:solidFill>
                  <a:prstClr val="white"/>
                </a:solidFill>
              </a:rPr>
              <a:t>Ελικωτός κρατήρας του ζωγράφου του </a:t>
            </a:r>
            <a:r>
              <a:rPr lang="el-GR" sz="1400" dirty="0" err="1">
                <a:solidFill>
                  <a:prstClr val="white"/>
                </a:solidFill>
              </a:rPr>
              <a:t>Προνόμου</a:t>
            </a:r>
            <a:r>
              <a:rPr lang="el-GR" sz="1400" dirty="0">
                <a:solidFill>
                  <a:prstClr val="white"/>
                </a:solidFill>
              </a:rPr>
              <a:t>, Νεάπολη, 410-400 </a:t>
            </a:r>
            <a:r>
              <a:rPr lang="el-GR" sz="1400" dirty="0" err="1">
                <a:solidFill>
                  <a:prstClr val="white"/>
                </a:solidFill>
              </a:rPr>
              <a:t>π.Χ.</a:t>
            </a:r>
            <a:endParaRPr lang="el-GR" sz="1400" dirty="0">
              <a:solidFill>
                <a:prstClr val="white"/>
              </a:solidFill>
            </a:endParaRPr>
          </a:p>
        </p:txBody>
      </p:sp>
      <p:sp>
        <p:nvSpPr>
          <p:cNvPr id="8" name="7 - TextBox"/>
          <p:cNvSpPr txBox="1"/>
          <p:nvPr/>
        </p:nvSpPr>
        <p:spPr>
          <a:xfrm>
            <a:off x="5929322" y="5500702"/>
            <a:ext cx="2714644" cy="738664"/>
          </a:xfrm>
          <a:prstGeom prst="rect">
            <a:avLst/>
          </a:prstGeom>
          <a:noFill/>
        </p:spPr>
        <p:txBody>
          <a:bodyPr wrap="square" rtlCol="0">
            <a:spAutoFit/>
          </a:bodyPr>
          <a:lstStyle/>
          <a:p>
            <a:r>
              <a:rPr lang="el-GR" sz="1400" dirty="0">
                <a:solidFill>
                  <a:prstClr val="white"/>
                </a:solidFill>
              </a:rPr>
              <a:t>Ελικωτός κρατήρας του ζωγράφου του Τάλω, </a:t>
            </a:r>
            <a:r>
              <a:rPr lang="en-US" sz="1400" dirty="0" err="1">
                <a:solidFill>
                  <a:prstClr val="white"/>
                </a:solidFill>
              </a:rPr>
              <a:t>Ruvo</a:t>
            </a:r>
            <a:r>
              <a:rPr lang="el-GR" sz="1400" dirty="0">
                <a:solidFill>
                  <a:prstClr val="white"/>
                </a:solidFill>
              </a:rPr>
              <a:t>, 400-390 </a:t>
            </a:r>
            <a:r>
              <a:rPr lang="el-GR" sz="1400" dirty="0" err="1">
                <a:solidFill>
                  <a:prstClr val="white"/>
                </a:solidFill>
              </a:rPr>
              <a:t>π.Χ.</a:t>
            </a:r>
            <a:endParaRPr lang="el-GR" sz="1400" dirty="0">
              <a:solidFill>
                <a:prstClr val="white"/>
              </a:solidFill>
            </a:endParaRPr>
          </a:p>
        </p:txBody>
      </p:sp>
    </p:spTree>
    <p:extLst>
      <p:ext uri="{BB962C8B-B14F-4D97-AF65-F5344CB8AC3E}">
        <p14:creationId xmlns:p14="http://schemas.microsoft.com/office/powerpoint/2010/main" val="24145119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Θέση περιεχομένου" descr="δίας.jpg"/>
          <p:cNvPicPr>
            <a:picLocks noGrp="1" noChangeAspect="1"/>
          </p:cNvPicPr>
          <p:nvPr>
            <p:ph idx="1"/>
          </p:nvPr>
        </p:nvPicPr>
        <p:blipFill>
          <a:blip r:embed="rId2"/>
          <a:stretch>
            <a:fillRect/>
          </a:stretch>
        </p:blipFill>
        <p:spPr>
          <a:xfrm>
            <a:off x="1214414" y="3571876"/>
            <a:ext cx="6515088" cy="2714620"/>
          </a:xfrm>
          <a:prstGeom prst="rect">
            <a:avLst/>
          </a:prstGeom>
          <a:ln>
            <a:noFill/>
          </a:ln>
          <a:effectLst>
            <a:softEdge rad="112500"/>
          </a:effectLst>
        </p:spPr>
      </p:pic>
      <p:sp>
        <p:nvSpPr>
          <p:cNvPr id="3" name="2 - Τίτλος"/>
          <p:cNvSpPr>
            <a:spLocks noGrp="1"/>
          </p:cNvSpPr>
          <p:nvPr>
            <p:ph type="title"/>
          </p:nvPr>
        </p:nvSpPr>
        <p:spPr>
          <a:xfrm>
            <a:off x="457200" y="152400"/>
            <a:ext cx="8229600" cy="990584"/>
          </a:xfrm>
        </p:spPr>
        <p:txBody>
          <a:bodyPr/>
          <a:lstStyle/>
          <a:p>
            <a:pPr algn="ctr"/>
            <a:r>
              <a:rPr lang="el-GR" sz="3600" dirty="0" smtClean="0">
                <a:solidFill>
                  <a:srgbClr val="0070C0"/>
                </a:solidFill>
              </a:rPr>
              <a:t>ΠΛΑΣΤΙΚΗ</a:t>
            </a:r>
            <a:endParaRPr lang="el-GR" sz="3600" dirty="0">
              <a:solidFill>
                <a:srgbClr val="0070C0"/>
              </a:solidFill>
            </a:endParaRPr>
          </a:p>
        </p:txBody>
      </p:sp>
      <p:sp>
        <p:nvSpPr>
          <p:cNvPr id="5" name="4 - TextBox"/>
          <p:cNvSpPr txBox="1"/>
          <p:nvPr/>
        </p:nvSpPr>
        <p:spPr>
          <a:xfrm>
            <a:off x="714348" y="1500174"/>
            <a:ext cx="7929618" cy="1938992"/>
          </a:xfrm>
          <a:prstGeom prst="rect">
            <a:avLst/>
          </a:prstGeom>
          <a:noFill/>
        </p:spPr>
        <p:txBody>
          <a:bodyPr wrap="square" rtlCol="0">
            <a:spAutoFit/>
          </a:bodyPr>
          <a:lstStyle/>
          <a:p>
            <a:r>
              <a:rPr lang="el-GR" sz="2000" dirty="0">
                <a:solidFill>
                  <a:prstClr val="white"/>
                </a:solidFill>
              </a:rPr>
              <a:t>Έργο του Φειδία ήταν επίσης το χρυσελεφάντινο άγαλμα του Δία στην Ολυμπία. Είναι γνωστό από περιγραφές των αρχαίων συγγραφέων και από απεικονίσεις σε νομίσματα. Ο θεός παριστανόταν καθιστός σε θρόνο, με Νίκη στο δεξί και σκήπτρο στο αριστερό του χέρι. Δυσανάλογα μεγάλο το άγαλμα για το σηκό του ναού του Δία, έδινε την εντύπωση ότι αν ο θεός σηκωνόταν θα γκρέμιζε τη στέγη.</a:t>
            </a:r>
          </a:p>
        </p:txBody>
      </p:sp>
    </p:spTree>
    <p:extLst>
      <p:ext uri="{BB962C8B-B14F-4D97-AF65-F5344CB8AC3E}">
        <p14:creationId xmlns:p14="http://schemas.microsoft.com/office/powerpoint/2010/main" val="8283757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Θέση περιεχομένου" descr="δορυφόρος.jpg"/>
          <p:cNvPicPr>
            <a:picLocks noGrp="1" noChangeAspect="1"/>
          </p:cNvPicPr>
          <p:nvPr>
            <p:ph idx="1"/>
          </p:nvPr>
        </p:nvPicPr>
        <p:blipFill>
          <a:blip r:embed="rId2" cstate="print"/>
          <a:stretch>
            <a:fillRect/>
          </a:stretch>
        </p:blipFill>
        <p:spPr>
          <a:xfrm>
            <a:off x="714348" y="1357298"/>
            <a:ext cx="2674050" cy="4970353"/>
          </a:xfrm>
          <a:prstGeom prst="rect">
            <a:avLst/>
          </a:prstGeom>
          <a:ln>
            <a:noFill/>
          </a:ln>
          <a:effectLst>
            <a:softEdge rad="112500"/>
          </a:effectLst>
        </p:spPr>
      </p:pic>
      <p:sp>
        <p:nvSpPr>
          <p:cNvPr id="3" name="2 - Τίτλος"/>
          <p:cNvSpPr>
            <a:spLocks noGrp="1"/>
          </p:cNvSpPr>
          <p:nvPr>
            <p:ph type="title"/>
          </p:nvPr>
        </p:nvSpPr>
        <p:spPr>
          <a:xfrm>
            <a:off x="457200" y="152400"/>
            <a:ext cx="8229600" cy="990584"/>
          </a:xfrm>
        </p:spPr>
        <p:txBody>
          <a:bodyPr/>
          <a:lstStyle/>
          <a:p>
            <a:pPr algn="ctr"/>
            <a:r>
              <a:rPr lang="el-GR" sz="3600" dirty="0" smtClean="0">
                <a:solidFill>
                  <a:srgbClr val="0070C0"/>
                </a:solidFill>
              </a:rPr>
              <a:t>ΠΛΑΣΤΙΚΗ</a:t>
            </a:r>
            <a:endParaRPr lang="el-GR" sz="3600" dirty="0">
              <a:solidFill>
                <a:srgbClr val="0070C0"/>
              </a:solidFill>
            </a:endParaRPr>
          </a:p>
        </p:txBody>
      </p:sp>
      <p:sp>
        <p:nvSpPr>
          <p:cNvPr id="5" name="4 - TextBox"/>
          <p:cNvSpPr txBox="1"/>
          <p:nvPr/>
        </p:nvSpPr>
        <p:spPr>
          <a:xfrm>
            <a:off x="3500430" y="1643050"/>
            <a:ext cx="5000660" cy="3170099"/>
          </a:xfrm>
          <a:prstGeom prst="rect">
            <a:avLst/>
          </a:prstGeom>
          <a:noFill/>
        </p:spPr>
        <p:txBody>
          <a:bodyPr wrap="square" rtlCol="0">
            <a:spAutoFit/>
          </a:bodyPr>
          <a:lstStyle/>
          <a:p>
            <a:pPr>
              <a:buFont typeface="Arial" pitchFamily="34" charset="0"/>
              <a:buChar char="•"/>
            </a:pPr>
            <a:r>
              <a:rPr lang="el-GR" sz="2000" dirty="0">
                <a:solidFill>
                  <a:prstClr val="white"/>
                </a:solidFill>
              </a:rPr>
              <a:t>Αποτελεί το διασημότερο έργο του Πολυκλείτου .</a:t>
            </a:r>
          </a:p>
          <a:p>
            <a:pPr>
              <a:buFont typeface="Arial" pitchFamily="34" charset="0"/>
              <a:buChar char="•"/>
            </a:pPr>
            <a:r>
              <a:rPr lang="el-GR" sz="2000" dirty="0">
                <a:solidFill>
                  <a:prstClr val="white"/>
                </a:solidFill>
              </a:rPr>
              <a:t>Παριστάνει τον κατεξοχήν Έλληνα ήρωα Αχιλλέα.</a:t>
            </a:r>
          </a:p>
          <a:p>
            <a:pPr>
              <a:buFont typeface="Arial" pitchFamily="34" charset="0"/>
              <a:buChar char="•"/>
            </a:pPr>
            <a:r>
              <a:rPr lang="el-GR" sz="2000" dirty="0">
                <a:solidFill>
                  <a:prstClr val="white"/>
                </a:solidFill>
              </a:rPr>
              <a:t>Ενσαρκώνει τις ιδανικές αναλογίες της ανδρικής μορφής, του κανόνα.</a:t>
            </a:r>
          </a:p>
          <a:p>
            <a:pPr>
              <a:buFont typeface="Arial" pitchFamily="34" charset="0"/>
              <a:buChar char="•"/>
            </a:pPr>
            <a:r>
              <a:rPr lang="el-GR" sz="2000" dirty="0">
                <a:solidFill>
                  <a:prstClr val="white"/>
                </a:solidFill>
              </a:rPr>
              <a:t>Χρονολογείται γύρω στο 440 </a:t>
            </a:r>
            <a:r>
              <a:rPr lang="el-GR" sz="2000" dirty="0" err="1">
                <a:solidFill>
                  <a:prstClr val="white"/>
                </a:solidFill>
              </a:rPr>
              <a:t>π.Χ.</a:t>
            </a:r>
            <a:endParaRPr lang="el-GR" sz="2000" dirty="0">
              <a:solidFill>
                <a:prstClr val="white"/>
              </a:solidFill>
            </a:endParaRPr>
          </a:p>
          <a:p>
            <a:pPr>
              <a:buFont typeface="Arial" pitchFamily="34" charset="0"/>
              <a:buChar char="•"/>
            </a:pPr>
            <a:r>
              <a:rPr lang="el-GR" sz="2000" dirty="0">
                <a:solidFill>
                  <a:prstClr val="white"/>
                </a:solidFill>
              </a:rPr>
              <a:t>Χαρακτηριστικό είναι το ανάγλυφο των μαλλιών, οι ευρείς και δυνατοί ώμοι και το τονισμένο και καθαρό σχέδιο των μυών.</a:t>
            </a:r>
          </a:p>
        </p:txBody>
      </p:sp>
      <p:sp>
        <p:nvSpPr>
          <p:cNvPr id="6" name="5 - TextBox"/>
          <p:cNvSpPr txBox="1"/>
          <p:nvPr/>
        </p:nvSpPr>
        <p:spPr>
          <a:xfrm>
            <a:off x="3357554" y="5500702"/>
            <a:ext cx="3071834" cy="738664"/>
          </a:xfrm>
          <a:prstGeom prst="rect">
            <a:avLst/>
          </a:prstGeom>
          <a:noFill/>
        </p:spPr>
        <p:txBody>
          <a:bodyPr wrap="square" rtlCol="0">
            <a:spAutoFit/>
          </a:bodyPr>
          <a:lstStyle/>
          <a:p>
            <a:r>
              <a:rPr lang="el-GR" sz="1400" dirty="0">
                <a:solidFill>
                  <a:prstClr val="white"/>
                </a:solidFill>
              </a:rPr>
              <a:t>Ο Δορυφόρος, μαρμάρινο αντίγραφο του χάλκινου έργου του Πολυκλείτου, Νεάπολη, περίπου 440 </a:t>
            </a:r>
            <a:r>
              <a:rPr lang="el-GR" sz="1400" dirty="0" err="1">
                <a:solidFill>
                  <a:prstClr val="white"/>
                </a:solidFill>
              </a:rPr>
              <a:t>π.Χ.</a:t>
            </a:r>
            <a:endParaRPr lang="el-GR" sz="1400" dirty="0">
              <a:solidFill>
                <a:prstClr val="white"/>
              </a:solidFill>
            </a:endParaRPr>
          </a:p>
        </p:txBody>
      </p:sp>
    </p:spTree>
    <p:extLst>
      <p:ext uri="{BB962C8B-B14F-4D97-AF65-F5344CB8AC3E}">
        <p14:creationId xmlns:p14="http://schemas.microsoft.com/office/powerpoint/2010/main" val="3540221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Θέση περιεχομένου" descr="Ο Διαδούμενος του Πολύκλειτου 01.jpg"/>
          <p:cNvPicPr>
            <a:picLocks noGrp="1" noChangeAspect="1"/>
          </p:cNvPicPr>
          <p:nvPr>
            <p:ph idx="1"/>
          </p:nvPr>
        </p:nvPicPr>
        <p:blipFill>
          <a:blip r:embed="rId2" cstate="print"/>
          <a:stretch>
            <a:fillRect/>
          </a:stretch>
        </p:blipFill>
        <p:spPr>
          <a:xfrm>
            <a:off x="714348" y="1347154"/>
            <a:ext cx="3053124" cy="4796458"/>
          </a:xfrm>
          <a:prstGeom prst="rect">
            <a:avLst/>
          </a:prstGeom>
          <a:ln>
            <a:noFill/>
          </a:ln>
          <a:effectLst>
            <a:softEdge rad="112500"/>
          </a:effectLst>
        </p:spPr>
      </p:pic>
      <p:sp>
        <p:nvSpPr>
          <p:cNvPr id="3" name="2 - Τίτλος"/>
          <p:cNvSpPr>
            <a:spLocks noGrp="1"/>
          </p:cNvSpPr>
          <p:nvPr>
            <p:ph type="title"/>
          </p:nvPr>
        </p:nvSpPr>
        <p:spPr>
          <a:xfrm>
            <a:off x="457200" y="152400"/>
            <a:ext cx="8229600" cy="990584"/>
          </a:xfrm>
        </p:spPr>
        <p:txBody>
          <a:bodyPr/>
          <a:lstStyle/>
          <a:p>
            <a:pPr algn="ctr"/>
            <a:r>
              <a:rPr lang="el-GR" sz="3600" dirty="0" smtClean="0">
                <a:solidFill>
                  <a:srgbClr val="0070C0"/>
                </a:solidFill>
              </a:rPr>
              <a:t>ΠΛΑΣΤΙΚΗ</a:t>
            </a:r>
            <a:endParaRPr lang="el-GR" sz="3600" dirty="0">
              <a:solidFill>
                <a:srgbClr val="0070C0"/>
              </a:solidFill>
            </a:endParaRPr>
          </a:p>
        </p:txBody>
      </p:sp>
      <p:sp>
        <p:nvSpPr>
          <p:cNvPr id="5" name="4 - TextBox"/>
          <p:cNvSpPr txBox="1"/>
          <p:nvPr/>
        </p:nvSpPr>
        <p:spPr>
          <a:xfrm>
            <a:off x="3857620" y="5286388"/>
            <a:ext cx="3500462" cy="738664"/>
          </a:xfrm>
          <a:prstGeom prst="rect">
            <a:avLst/>
          </a:prstGeom>
          <a:noFill/>
        </p:spPr>
        <p:txBody>
          <a:bodyPr wrap="square" rtlCol="0">
            <a:spAutoFit/>
          </a:bodyPr>
          <a:lstStyle/>
          <a:p>
            <a:r>
              <a:rPr lang="el-GR" sz="1400" dirty="0">
                <a:solidFill>
                  <a:prstClr val="white"/>
                </a:solidFill>
              </a:rPr>
              <a:t>Ο </a:t>
            </a:r>
            <a:r>
              <a:rPr lang="el-GR" sz="1400" dirty="0" err="1">
                <a:solidFill>
                  <a:prstClr val="white"/>
                </a:solidFill>
              </a:rPr>
              <a:t>Διαδούμενος</a:t>
            </a:r>
            <a:r>
              <a:rPr lang="el-GR" sz="1400" dirty="0">
                <a:solidFill>
                  <a:prstClr val="white"/>
                </a:solidFill>
              </a:rPr>
              <a:t>, μαρμάρινο αντίγραφο του χάλκινου έργου του Πολυκλείτου, Αθήνα, περίπου 420 </a:t>
            </a:r>
            <a:r>
              <a:rPr lang="el-GR" sz="1400" dirty="0" err="1">
                <a:solidFill>
                  <a:prstClr val="white"/>
                </a:solidFill>
              </a:rPr>
              <a:t>π.Χ.</a:t>
            </a:r>
            <a:endParaRPr lang="el-GR" sz="1400" dirty="0">
              <a:solidFill>
                <a:prstClr val="white"/>
              </a:solidFill>
            </a:endParaRPr>
          </a:p>
        </p:txBody>
      </p:sp>
      <p:sp>
        <p:nvSpPr>
          <p:cNvPr id="6" name="5 - TextBox"/>
          <p:cNvSpPr txBox="1"/>
          <p:nvPr/>
        </p:nvSpPr>
        <p:spPr>
          <a:xfrm>
            <a:off x="4071934" y="2428868"/>
            <a:ext cx="3643338" cy="1015663"/>
          </a:xfrm>
          <a:prstGeom prst="rect">
            <a:avLst/>
          </a:prstGeom>
          <a:noFill/>
        </p:spPr>
        <p:txBody>
          <a:bodyPr wrap="square" rtlCol="0">
            <a:spAutoFit/>
          </a:bodyPr>
          <a:lstStyle/>
          <a:p>
            <a:r>
              <a:rPr lang="el-GR" sz="2000" dirty="0">
                <a:solidFill>
                  <a:prstClr val="white"/>
                </a:solidFill>
              </a:rPr>
              <a:t>Παριστάνεται ένας νέος αθλητής που δένει στα μαλλιά του την ταινία της νίκης. </a:t>
            </a:r>
          </a:p>
        </p:txBody>
      </p:sp>
    </p:spTree>
    <p:extLst>
      <p:ext uri="{BB962C8B-B14F-4D97-AF65-F5344CB8AC3E}">
        <p14:creationId xmlns:p14="http://schemas.microsoft.com/office/powerpoint/2010/main" val="18959114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Θέση περιεχομένου" descr="αφροδίτη.jpg"/>
          <p:cNvPicPr>
            <a:picLocks noGrp="1" noChangeAspect="1"/>
          </p:cNvPicPr>
          <p:nvPr>
            <p:ph idx="1"/>
          </p:nvPr>
        </p:nvPicPr>
        <p:blipFill>
          <a:blip r:embed="rId2" cstate="print"/>
          <a:stretch>
            <a:fillRect/>
          </a:stretch>
        </p:blipFill>
        <p:spPr>
          <a:xfrm>
            <a:off x="1071538" y="1428736"/>
            <a:ext cx="2428892" cy="4857784"/>
          </a:xfrm>
        </p:spPr>
      </p:pic>
      <p:sp>
        <p:nvSpPr>
          <p:cNvPr id="3" name="2 - Τίτλος"/>
          <p:cNvSpPr>
            <a:spLocks noGrp="1"/>
          </p:cNvSpPr>
          <p:nvPr>
            <p:ph type="title"/>
          </p:nvPr>
        </p:nvSpPr>
        <p:spPr>
          <a:xfrm>
            <a:off x="457200" y="152400"/>
            <a:ext cx="8229600" cy="990584"/>
          </a:xfrm>
        </p:spPr>
        <p:txBody>
          <a:bodyPr/>
          <a:lstStyle/>
          <a:p>
            <a:pPr algn="ctr"/>
            <a:r>
              <a:rPr lang="el-GR" sz="3600" dirty="0" smtClean="0">
                <a:solidFill>
                  <a:srgbClr val="0070C0"/>
                </a:solidFill>
              </a:rPr>
              <a:t>ΠΛΑΣΤΙΚΗ</a:t>
            </a:r>
            <a:endParaRPr lang="el-GR" sz="3600" dirty="0">
              <a:solidFill>
                <a:srgbClr val="0070C0"/>
              </a:solidFill>
            </a:endParaRPr>
          </a:p>
        </p:txBody>
      </p:sp>
      <p:sp>
        <p:nvSpPr>
          <p:cNvPr id="5" name="4 - TextBox"/>
          <p:cNvSpPr txBox="1"/>
          <p:nvPr/>
        </p:nvSpPr>
        <p:spPr>
          <a:xfrm>
            <a:off x="3786182" y="1571612"/>
            <a:ext cx="4143404" cy="2831544"/>
          </a:xfrm>
          <a:prstGeom prst="rect">
            <a:avLst/>
          </a:prstGeom>
          <a:noFill/>
        </p:spPr>
        <p:txBody>
          <a:bodyPr wrap="square" rtlCol="0">
            <a:spAutoFit/>
          </a:bodyPr>
          <a:lstStyle/>
          <a:p>
            <a:pPr>
              <a:buFont typeface="Arial" pitchFamily="34" charset="0"/>
              <a:buChar char="•"/>
            </a:pPr>
            <a:r>
              <a:rPr lang="el-GR" sz="2000" dirty="0">
                <a:solidFill>
                  <a:prstClr val="white"/>
                </a:solidFill>
              </a:rPr>
              <a:t>Έργο του Αλκαμένη γύρω στο 420-410 </a:t>
            </a:r>
            <a:r>
              <a:rPr lang="el-GR" sz="2000" dirty="0" err="1">
                <a:solidFill>
                  <a:prstClr val="white"/>
                </a:solidFill>
              </a:rPr>
              <a:t>π.Χ.</a:t>
            </a:r>
            <a:endParaRPr lang="el-GR" sz="2000" dirty="0">
              <a:solidFill>
                <a:prstClr val="white"/>
              </a:solidFill>
            </a:endParaRPr>
          </a:p>
          <a:p>
            <a:pPr>
              <a:buFont typeface="Arial" pitchFamily="34" charset="0"/>
              <a:buChar char="•"/>
            </a:pPr>
            <a:r>
              <a:rPr lang="el-GR" sz="2000" dirty="0">
                <a:solidFill>
                  <a:prstClr val="white"/>
                </a:solidFill>
              </a:rPr>
              <a:t>Παριστάνεται η «Αφροδίτη εν </a:t>
            </a:r>
            <a:r>
              <a:rPr lang="el-GR" sz="2000" dirty="0" err="1">
                <a:solidFill>
                  <a:prstClr val="white"/>
                </a:solidFill>
              </a:rPr>
              <a:t>κήποις</a:t>
            </a:r>
            <a:r>
              <a:rPr lang="el-GR" sz="2000" dirty="0">
                <a:solidFill>
                  <a:prstClr val="white"/>
                </a:solidFill>
              </a:rPr>
              <a:t>». </a:t>
            </a:r>
          </a:p>
          <a:p>
            <a:pPr>
              <a:buFont typeface="Arial" pitchFamily="34" charset="0"/>
              <a:buChar char="•"/>
            </a:pPr>
            <a:r>
              <a:rPr lang="el-GR" sz="2000" dirty="0">
                <a:solidFill>
                  <a:prstClr val="white"/>
                </a:solidFill>
              </a:rPr>
              <a:t>Χαρακτηρίζεται από μεγαλοπρέπεια και κάποια αρχαιοπρέπεια.</a:t>
            </a:r>
          </a:p>
          <a:p>
            <a:pPr>
              <a:buFont typeface="Arial" pitchFamily="34" charset="0"/>
              <a:buChar char="•"/>
            </a:pPr>
            <a:r>
              <a:rPr lang="el-GR" sz="2000" dirty="0">
                <a:solidFill>
                  <a:prstClr val="white"/>
                </a:solidFill>
              </a:rPr>
              <a:t>Επιτυχημένη απόδοση της ιδιαίτερης θεϊκής υπόστασης.</a:t>
            </a:r>
          </a:p>
          <a:p>
            <a:endParaRPr lang="el-GR" dirty="0">
              <a:solidFill>
                <a:prstClr val="white"/>
              </a:solidFill>
            </a:endParaRPr>
          </a:p>
        </p:txBody>
      </p:sp>
      <p:sp>
        <p:nvSpPr>
          <p:cNvPr id="6" name="5 - TextBox"/>
          <p:cNvSpPr txBox="1"/>
          <p:nvPr/>
        </p:nvSpPr>
        <p:spPr>
          <a:xfrm>
            <a:off x="3571868" y="5715016"/>
            <a:ext cx="2928958" cy="523220"/>
          </a:xfrm>
          <a:prstGeom prst="rect">
            <a:avLst/>
          </a:prstGeom>
          <a:noFill/>
        </p:spPr>
        <p:txBody>
          <a:bodyPr wrap="square" rtlCol="0">
            <a:spAutoFit/>
          </a:bodyPr>
          <a:lstStyle/>
          <a:p>
            <a:r>
              <a:rPr lang="el-GR" sz="1400" dirty="0">
                <a:solidFill>
                  <a:prstClr val="white"/>
                </a:solidFill>
              </a:rPr>
              <a:t>Η Αφροδίτη εν </a:t>
            </a:r>
            <a:r>
              <a:rPr lang="el-GR" sz="1400" dirty="0" err="1">
                <a:solidFill>
                  <a:prstClr val="white"/>
                </a:solidFill>
              </a:rPr>
              <a:t>κήποις</a:t>
            </a:r>
            <a:r>
              <a:rPr lang="el-GR" sz="1400" dirty="0">
                <a:solidFill>
                  <a:prstClr val="white"/>
                </a:solidFill>
              </a:rPr>
              <a:t> του Αλκαμένη, Λούβρο, 440-430 </a:t>
            </a:r>
            <a:r>
              <a:rPr lang="el-GR" sz="1400" dirty="0" err="1">
                <a:solidFill>
                  <a:prstClr val="white"/>
                </a:solidFill>
              </a:rPr>
              <a:t>π.Χ.</a:t>
            </a:r>
            <a:endParaRPr lang="el-GR" sz="1400" dirty="0">
              <a:solidFill>
                <a:prstClr val="white"/>
              </a:solidFill>
            </a:endParaRPr>
          </a:p>
        </p:txBody>
      </p:sp>
    </p:spTree>
    <p:extLst>
      <p:ext uri="{BB962C8B-B14F-4D97-AF65-F5344CB8AC3E}">
        <p14:creationId xmlns:p14="http://schemas.microsoft.com/office/powerpoint/2010/main" val="8949413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Θέση περιεχομένου" descr="σύμπλεγμα.jpg"/>
          <p:cNvPicPr>
            <a:picLocks noGrp="1" noChangeAspect="1"/>
          </p:cNvPicPr>
          <p:nvPr>
            <p:ph idx="1"/>
          </p:nvPr>
        </p:nvPicPr>
        <p:blipFill>
          <a:blip r:embed="rId2"/>
          <a:stretch>
            <a:fillRect/>
          </a:stretch>
        </p:blipFill>
        <p:spPr>
          <a:xfrm>
            <a:off x="428596" y="2428868"/>
            <a:ext cx="5154168" cy="2819400"/>
          </a:xfrm>
          <a:prstGeom prst="rect">
            <a:avLst/>
          </a:prstGeom>
          <a:ln>
            <a:noFill/>
          </a:ln>
          <a:effectLst>
            <a:softEdge rad="112500"/>
          </a:effectLst>
        </p:spPr>
      </p:pic>
      <p:sp>
        <p:nvSpPr>
          <p:cNvPr id="3" name="2 - Τίτλος"/>
          <p:cNvSpPr>
            <a:spLocks noGrp="1"/>
          </p:cNvSpPr>
          <p:nvPr>
            <p:ph type="title"/>
          </p:nvPr>
        </p:nvSpPr>
        <p:spPr>
          <a:xfrm>
            <a:off x="457200" y="152400"/>
            <a:ext cx="8229600" cy="990584"/>
          </a:xfrm>
        </p:spPr>
        <p:txBody>
          <a:bodyPr/>
          <a:lstStyle/>
          <a:p>
            <a:pPr algn="ctr"/>
            <a:r>
              <a:rPr lang="el-GR" sz="3600" dirty="0" smtClean="0">
                <a:solidFill>
                  <a:srgbClr val="0070C0"/>
                </a:solidFill>
              </a:rPr>
              <a:t>ΠΛΑΣΤΙΚΗ</a:t>
            </a:r>
            <a:endParaRPr lang="el-GR" sz="3600" dirty="0">
              <a:solidFill>
                <a:srgbClr val="0070C0"/>
              </a:solidFill>
            </a:endParaRPr>
          </a:p>
        </p:txBody>
      </p:sp>
      <p:sp>
        <p:nvSpPr>
          <p:cNvPr id="5" name="4 - TextBox"/>
          <p:cNvSpPr txBox="1"/>
          <p:nvPr/>
        </p:nvSpPr>
        <p:spPr>
          <a:xfrm>
            <a:off x="357158" y="1357298"/>
            <a:ext cx="8572560" cy="1015663"/>
          </a:xfrm>
          <a:prstGeom prst="rect">
            <a:avLst/>
          </a:prstGeom>
          <a:noFill/>
        </p:spPr>
        <p:txBody>
          <a:bodyPr wrap="square" rtlCol="0">
            <a:spAutoFit/>
          </a:bodyPr>
          <a:lstStyle/>
          <a:p>
            <a:r>
              <a:rPr lang="el-GR" sz="2000" dirty="0">
                <a:solidFill>
                  <a:prstClr val="white"/>
                </a:solidFill>
              </a:rPr>
              <a:t>Πιο κοντά στο πνεύμα του πλούσιου ρυθμού – στυλ που χαρακτηρίζει την τέχνη της περιόδου 420-400/390 </a:t>
            </a:r>
            <a:r>
              <a:rPr lang="el-GR" sz="2000" dirty="0" err="1">
                <a:solidFill>
                  <a:prstClr val="white"/>
                </a:solidFill>
              </a:rPr>
              <a:t>π.Χ.</a:t>
            </a:r>
            <a:r>
              <a:rPr lang="el-GR" sz="2000" dirty="0">
                <a:solidFill>
                  <a:prstClr val="white"/>
                </a:solidFill>
              </a:rPr>
              <a:t> – είναι τα έργα που συνδέονται με τον μαθητή του Φειδία, τον Αγοράκριτο. </a:t>
            </a:r>
          </a:p>
        </p:txBody>
      </p:sp>
      <p:sp>
        <p:nvSpPr>
          <p:cNvPr id="6" name="5 - TextBox"/>
          <p:cNvSpPr txBox="1"/>
          <p:nvPr/>
        </p:nvSpPr>
        <p:spPr>
          <a:xfrm>
            <a:off x="5643570" y="2214554"/>
            <a:ext cx="2857520" cy="4093428"/>
          </a:xfrm>
          <a:prstGeom prst="rect">
            <a:avLst/>
          </a:prstGeom>
          <a:noFill/>
        </p:spPr>
        <p:txBody>
          <a:bodyPr wrap="square" rtlCol="0">
            <a:spAutoFit/>
          </a:bodyPr>
          <a:lstStyle/>
          <a:p>
            <a:r>
              <a:rPr lang="el-GR" sz="2000" dirty="0">
                <a:solidFill>
                  <a:prstClr val="white"/>
                </a:solidFill>
              </a:rPr>
              <a:t>Έργο του Αγοράκριτου είναι το Σύμπλεγμα της Αφροδίτης και της Διώνης.</a:t>
            </a:r>
          </a:p>
          <a:p>
            <a:r>
              <a:rPr lang="el-GR" sz="2000" dirty="0">
                <a:solidFill>
                  <a:prstClr val="white"/>
                </a:solidFill>
              </a:rPr>
              <a:t>Λεπτότερα ενδύματα, με μεγαλύτερη ποικιλία πτυχών, που κολλούν στο σώμα αποκαλύπτοντας αντί να συγκαλύπτουν δίνοντας μια αισθησιακή νότα στη παράσταση του γυναικείου ενδύματος.</a:t>
            </a:r>
          </a:p>
        </p:txBody>
      </p:sp>
      <p:sp>
        <p:nvSpPr>
          <p:cNvPr id="7" name="6 - TextBox"/>
          <p:cNvSpPr txBox="1"/>
          <p:nvPr/>
        </p:nvSpPr>
        <p:spPr>
          <a:xfrm>
            <a:off x="1000100" y="5143512"/>
            <a:ext cx="3786214" cy="523220"/>
          </a:xfrm>
          <a:prstGeom prst="rect">
            <a:avLst/>
          </a:prstGeom>
          <a:noFill/>
        </p:spPr>
        <p:txBody>
          <a:bodyPr wrap="square" rtlCol="0">
            <a:spAutoFit/>
          </a:bodyPr>
          <a:lstStyle/>
          <a:p>
            <a:r>
              <a:rPr lang="el-GR" sz="1400" dirty="0">
                <a:solidFill>
                  <a:prstClr val="white"/>
                </a:solidFill>
              </a:rPr>
              <a:t>Αφροδίτη και Διώνη από το ανατολικό αέτωμα του Παρθενώνα, Λονδίνο, γύρω στο 440 </a:t>
            </a:r>
            <a:r>
              <a:rPr lang="el-GR" sz="1400" dirty="0" err="1">
                <a:solidFill>
                  <a:prstClr val="white"/>
                </a:solidFill>
              </a:rPr>
              <a:t>π.Χ.</a:t>
            </a:r>
            <a:endParaRPr lang="el-GR" sz="1400" dirty="0">
              <a:solidFill>
                <a:prstClr val="white"/>
              </a:solidFill>
            </a:endParaRPr>
          </a:p>
        </p:txBody>
      </p:sp>
    </p:spTree>
    <p:extLst>
      <p:ext uri="{BB962C8B-B14F-4D97-AF65-F5344CB8AC3E}">
        <p14:creationId xmlns:p14="http://schemas.microsoft.com/office/powerpoint/2010/main" val="10761076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457200" y="2357430"/>
            <a:ext cx="8229600" cy="3738570"/>
          </a:xfrm>
        </p:spPr>
        <p:txBody>
          <a:bodyPr>
            <a:normAutofit/>
          </a:bodyPr>
          <a:lstStyle/>
          <a:p>
            <a:r>
              <a:rPr lang="el-GR" sz="2400" dirty="0" smtClean="0"/>
              <a:t>Ελεύθερος ή ωραίος ρυθμός: 450-420 </a:t>
            </a:r>
            <a:r>
              <a:rPr lang="el-GR" sz="2400" dirty="0" err="1" smtClean="0"/>
              <a:t>π.Χ.</a:t>
            </a:r>
            <a:endParaRPr lang="el-GR" sz="2400" dirty="0" smtClean="0"/>
          </a:p>
          <a:p>
            <a:endParaRPr lang="el-GR" sz="2400" dirty="0" smtClean="0"/>
          </a:p>
          <a:p>
            <a:r>
              <a:rPr lang="el-GR" sz="2400" dirty="0" smtClean="0"/>
              <a:t>Πλούσιος ρυθμός ερυθρόμορφης αγγειογραφίας: 420-390 </a:t>
            </a:r>
            <a:r>
              <a:rPr lang="el-GR" sz="2400" dirty="0" err="1" smtClean="0"/>
              <a:t>π.Χ.</a:t>
            </a:r>
            <a:endParaRPr lang="el-GR" sz="2400" dirty="0"/>
          </a:p>
        </p:txBody>
      </p:sp>
      <p:sp>
        <p:nvSpPr>
          <p:cNvPr id="3" name="2 - Τίτλος"/>
          <p:cNvSpPr>
            <a:spLocks noGrp="1"/>
          </p:cNvSpPr>
          <p:nvPr>
            <p:ph type="title"/>
          </p:nvPr>
        </p:nvSpPr>
        <p:spPr>
          <a:xfrm>
            <a:off x="457200" y="152400"/>
            <a:ext cx="8229600" cy="990584"/>
          </a:xfrm>
        </p:spPr>
        <p:txBody>
          <a:bodyPr/>
          <a:lstStyle/>
          <a:p>
            <a:pPr algn="ctr"/>
            <a:r>
              <a:rPr lang="el-GR" sz="3600" dirty="0" smtClean="0">
                <a:solidFill>
                  <a:srgbClr val="0070C0"/>
                </a:solidFill>
              </a:rPr>
              <a:t>ΑΓΓΕΙΟΓΡΑΦΙΑ</a:t>
            </a:r>
            <a:endParaRPr lang="el-GR" sz="3600" dirty="0">
              <a:solidFill>
                <a:srgbClr val="0070C0"/>
              </a:solidFill>
            </a:endParaRPr>
          </a:p>
        </p:txBody>
      </p:sp>
    </p:spTree>
    <p:extLst>
      <p:ext uri="{BB962C8B-B14F-4D97-AF65-F5344CB8AC3E}">
        <p14:creationId xmlns:p14="http://schemas.microsoft.com/office/powerpoint/2010/main" val="37323726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457200" y="1500174"/>
            <a:ext cx="8229600" cy="4595826"/>
          </a:xfrm>
        </p:spPr>
        <p:txBody>
          <a:bodyPr>
            <a:normAutofit fontScale="92500"/>
          </a:bodyPr>
          <a:lstStyle/>
          <a:p>
            <a:r>
              <a:rPr lang="el-GR" dirty="0" smtClean="0"/>
              <a:t>Η περίοδος της αττικής αγγειογραφίας που αντιστοιχεί στην τριακονταετία του Περικλή ονομάζεται περίοδος του τελείως ελεύθερου ρυθμού ή ωραίου ρυθμού. Στα έργα της περιόδου αυτής είναι εμφανής:</a:t>
            </a:r>
          </a:p>
          <a:p>
            <a:pPr>
              <a:buFont typeface="Wingdings" pitchFamily="2" charset="2"/>
              <a:buChar char="Ø"/>
            </a:pPr>
            <a:r>
              <a:rPr lang="el-GR" dirty="0" smtClean="0"/>
              <a:t>Η </a:t>
            </a:r>
            <a:r>
              <a:rPr lang="el-GR" dirty="0" err="1" smtClean="0"/>
              <a:t>παρθενώνεια</a:t>
            </a:r>
            <a:r>
              <a:rPr lang="el-GR" dirty="0" smtClean="0"/>
              <a:t> επίδραση</a:t>
            </a:r>
          </a:p>
          <a:p>
            <a:pPr>
              <a:buFont typeface="Wingdings" pitchFamily="2" charset="2"/>
              <a:buChar char="Ø"/>
            </a:pPr>
            <a:r>
              <a:rPr lang="el-GR" dirty="0" smtClean="0"/>
              <a:t>Η ήρεμη και ολύμπια μεγαλοπρέπεια από την οποία διαπνέονται οι παραστάσεις.</a:t>
            </a:r>
          </a:p>
          <a:p>
            <a:pPr>
              <a:buFont typeface="Wingdings" pitchFamily="2" charset="2"/>
              <a:buChar char="Ø"/>
            </a:pPr>
            <a:r>
              <a:rPr lang="el-GR" dirty="0" smtClean="0"/>
              <a:t>Η μεγαλύτερη ενότητα των μορφών.</a:t>
            </a:r>
          </a:p>
          <a:p>
            <a:pPr>
              <a:buFont typeface="Wingdings" pitchFamily="2" charset="2"/>
              <a:buChar char="Ø"/>
            </a:pPr>
            <a:r>
              <a:rPr lang="el-GR" dirty="0" smtClean="0"/>
              <a:t>Η παράσταση σε στάση τριών τετάρτων</a:t>
            </a:r>
          </a:p>
          <a:p>
            <a:pPr>
              <a:buFont typeface="Wingdings" pitchFamily="2" charset="2"/>
              <a:buChar char="Ø"/>
            </a:pPr>
            <a:r>
              <a:rPr lang="el-GR" dirty="0" smtClean="0"/>
              <a:t>Ο μεγαλύτερος πλαστικός όγκος των σωμάτων</a:t>
            </a:r>
          </a:p>
          <a:p>
            <a:pPr>
              <a:buFont typeface="Wingdings" pitchFamily="2" charset="2"/>
              <a:buChar char="Ø"/>
            </a:pPr>
            <a:r>
              <a:rPr lang="el-GR" dirty="0" smtClean="0"/>
              <a:t>Η χρήση επιχρισμάτων για την απόδοση σκιάς και βάθους.</a:t>
            </a:r>
            <a:endParaRPr lang="el-GR" dirty="0"/>
          </a:p>
        </p:txBody>
      </p:sp>
      <p:sp>
        <p:nvSpPr>
          <p:cNvPr id="3" name="2 - Τίτλος"/>
          <p:cNvSpPr>
            <a:spLocks noGrp="1"/>
          </p:cNvSpPr>
          <p:nvPr>
            <p:ph type="title"/>
          </p:nvPr>
        </p:nvSpPr>
        <p:spPr>
          <a:xfrm>
            <a:off x="457200" y="152400"/>
            <a:ext cx="8229600" cy="990584"/>
          </a:xfrm>
        </p:spPr>
        <p:txBody>
          <a:bodyPr>
            <a:normAutofit/>
          </a:bodyPr>
          <a:lstStyle/>
          <a:p>
            <a:pPr algn="ctr"/>
            <a:r>
              <a:rPr lang="el-GR" sz="3600" dirty="0" smtClean="0">
                <a:solidFill>
                  <a:srgbClr val="0070C0"/>
                </a:solidFill>
              </a:rPr>
              <a:t>ΑΓΓΕΙΟΓΡΑΦΙΑ</a:t>
            </a:r>
            <a:endParaRPr lang="el-GR" sz="3600" dirty="0">
              <a:solidFill>
                <a:srgbClr val="0070C0"/>
              </a:solidFill>
            </a:endParaRPr>
          </a:p>
        </p:txBody>
      </p:sp>
    </p:spTree>
    <p:extLst>
      <p:ext uri="{BB962C8B-B14F-4D97-AF65-F5344CB8AC3E}">
        <p14:creationId xmlns:p14="http://schemas.microsoft.com/office/powerpoint/2010/main" val="24686713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p:txBody>
          <a:bodyPr>
            <a:normAutofit/>
          </a:bodyPr>
          <a:lstStyle/>
          <a:p>
            <a:r>
              <a:rPr lang="el-GR" sz="2400" dirty="0" smtClean="0"/>
              <a:t>Την ίδια εποχή ακμάζει και η ζωγραφική των αγγείων με λευκό βάθος. Η τεχνική αυτή, που στην αρχή </a:t>
            </a:r>
            <a:r>
              <a:rPr lang="el-GR" sz="2400" dirty="0" err="1" smtClean="0"/>
              <a:t>χρησιμοποίηθηκε</a:t>
            </a:r>
            <a:r>
              <a:rPr lang="el-GR" sz="2400" dirty="0" smtClean="0"/>
              <a:t> σε κάθε είδους αγγεία, περιορίστηκε σιγά σιγά στις ληκύθους, οι οποίες χρησιμοποιούνταν στη λατρεία των νεκρών και συνήθως τοποθετούνταν μαζί τους στον τάφο. Η θεματολογία των λευκών ληκύθων είναι επομένως σχετική με τη λατρεία των νεκρών ή την αποχώρηση των ανθρώπων από τη ζωή.</a:t>
            </a:r>
            <a:endParaRPr lang="el-GR" sz="2400" dirty="0"/>
          </a:p>
        </p:txBody>
      </p:sp>
      <p:sp>
        <p:nvSpPr>
          <p:cNvPr id="3" name="2 - Τίτλος"/>
          <p:cNvSpPr>
            <a:spLocks noGrp="1"/>
          </p:cNvSpPr>
          <p:nvPr>
            <p:ph type="title"/>
          </p:nvPr>
        </p:nvSpPr>
        <p:spPr>
          <a:xfrm>
            <a:off x="457200" y="152400"/>
            <a:ext cx="8229600" cy="990584"/>
          </a:xfrm>
        </p:spPr>
        <p:txBody>
          <a:bodyPr/>
          <a:lstStyle/>
          <a:p>
            <a:pPr algn="ctr"/>
            <a:r>
              <a:rPr lang="el-GR" sz="3600" dirty="0" smtClean="0">
                <a:solidFill>
                  <a:srgbClr val="0070C0"/>
                </a:solidFill>
              </a:rPr>
              <a:t>ΑΓΓΕΙΟΓΡΑΦΙΑ</a:t>
            </a:r>
            <a:endParaRPr lang="el-GR" sz="3600" dirty="0">
              <a:solidFill>
                <a:srgbClr val="0070C0"/>
              </a:solidFill>
            </a:endParaRPr>
          </a:p>
        </p:txBody>
      </p:sp>
    </p:spTree>
    <p:extLst>
      <p:ext uri="{BB962C8B-B14F-4D97-AF65-F5344CB8AC3E}">
        <p14:creationId xmlns:p14="http://schemas.microsoft.com/office/powerpoint/2010/main" val="3023779148"/>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Χαρτί">
  <a:themeElements>
    <a:clrScheme name="Χαρτί">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Χαρτί">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Χαρτί">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1_Χαρτί">
  <a:themeElements>
    <a:clrScheme name="Χαρτί">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Χαρτί">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Χαρτί">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3.xml><?xml version="1.0" encoding="utf-8"?>
<a:theme xmlns:a="http://schemas.openxmlformats.org/drawingml/2006/main" name="2_Χαρτί">
  <a:themeElements>
    <a:clrScheme name="Χαρτί">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Χαρτί">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Χαρτί">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4.xml><?xml version="1.0" encoding="utf-8"?>
<a:theme xmlns:a="http://schemas.openxmlformats.org/drawingml/2006/main" name="3_Χαρτί">
  <a:themeElements>
    <a:clrScheme name="Χαρτί">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Χαρτί">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Χαρτί">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5.xml><?xml version="1.0" encoding="utf-8"?>
<a:theme xmlns:a="http://schemas.openxmlformats.org/drawingml/2006/main" name="4_Χαρτί">
  <a:themeElements>
    <a:clrScheme name="Χαρτί">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Χαρτί">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Χαρτί">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60</TotalTime>
  <Words>644</Words>
  <Application>Microsoft Office PowerPoint</Application>
  <PresentationFormat>On-screen Show (4:3)</PresentationFormat>
  <Paragraphs>59</Paragraphs>
  <Slides>14</Slides>
  <Notes>0</Notes>
  <HiddenSlides>0</HiddenSlides>
  <MMClips>0</MMClips>
  <ScaleCrop>false</ScaleCrop>
  <HeadingPairs>
    <vt:vector size="4" baseType="variant">
      <vt:variant>
        <vt:lpstr>Theme</vt:lpstr>
      </vt:variant>
      <vt:variant>
        <vt:i4>5</vt:i4>
      </vt:variant>
      <vt:variant>
        <vt:lpstr>Slide Titles</vt:lpstr>
      </vt:variant>
      <vt:variant>
        <vt:i4>14</vt:i4>
      </vt:variant>
    </vt:vector>
  </HeadingPairs>
  <TitlesOfParts>
    <vt:vector size="19" baseType="lpstr">
      <vt:lpstr>Χαρτί</vt:lpstr>
      <vt:lpstr>1_Χαρτί</vt:lpstr>
      <vt:lpstr>2_Χαρτί</vt:lpstr>
      <vt:lpstr>3_Χαρτί</vt:lpstr>
      <vt:lpstr>4_Χαρτί</vt:lpstr>
      <vt:lpstr>ΏΡΙΜΗ ΚΛΑΣΙΚΗ ΕΠΟΧΗ</vt:lpstr>
      <vt:lpstr>ΠΛΑΣΤΙΚΗ</vt:lpstr>
      <vt:lpstr>ΠΛΑΣΤΙΚΗ</vt:lpstr>
      <vt:lpstr>ΠΛΑΣΤΙΚΗ</vt:lpstr>
      <vt:lpstr>ΠΛΑΣΤΙΚΗ</vt:lpstr>
      <vt:lpstr>ΠΛΑΣΤΙΚΗ</vt:lpstr>
      <vt:lpstr>ΑΓΓΕΙΟΓΡΑΦΙΑ</vt:lpstr>
      <vt:lpstr>ΑΓΓΕΙΟΓΡΑΦΙΑ</vt:lpstr>
      <vt:lpstr>ΑΓΓΕΙΟΓΡΑΦΙΑ</vt:lpstr>
      <vt:lpstr>ΑΓΓΕΙΟΓΡΑΦΙΑ</vt:lpstr>
      <vt:lpstr>ΑΓΓΕΙΟΓΡΑΦΙΑ</vt:lpstr>
      <vt:lpstr>ΑΓΓΕΙΟΓΡΑΦΙΑ</vt:lpstr>
      <vt:lpstr>ΑΓΓΕΙΟΓΡΑΦΙΑ</vt:lpstr>
      <vt:lpstr>ΑΓΓΕΙΟΓΡΑΦΙΑ</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4</cp:revision>
  <dcterms:created xsi:type="dcterms:W3CDTF">2018-05-23T21:19:26Z</dcterms:created>
  <dcterms:modified xsi:type="dcterms:W3CDTF">2018-06-01T08:25:48Z</dcterms:modified>
</cp:coreProperties>
</file>