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2" autoAdjust="0"/>
    <p:restoredTop sz="86446" autoAdjust="0"/>
  </p:normalViewPr>
  <p:slideViewPr>
    <p:cSldViewPr>
      <p:cViewPr varScale="1">
        <p:scale>
          <a:sx n="86" d="100"/>
          <a:sy n="86" d="100"/>
        </p:scale>
        <p:origin x="-850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E3418-6339-4481-8A1E-2A7D3FBB8154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DD168-33E2-42E6-AA8D-A3CCEAC2D8F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Useful</a:t>
            </a:r>
            <a:r>
              <a:rPr lang="en-US" baseline="0" dirty="0" smtClean="0"/>
              <a:t> adjectives</a:t>
            </a:r>
          </a:p>
          <a:p>
            <a:r>
              <a:rPr lang="en-US" baseline="0" dirty="0" smtClean="0"/>
              <a:t>Describing someone’s character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DD168-33E2-42E6-AA8D-A3CCEAC2D8FB}" type="slidenum">
              <a:rPr lang="el-GR" smtClean="0"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Describing</a:t>
            </a:r>
            <a:r>
              <a:rPr lang="en-US" baseline="0" dirty="0" smtClean="0"/>
              <a:t> physical appearance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DD168-33E2-42E6-AA8D-A3CCEAC2D8FB}" type="slidenum">
              <a:rPr lang="el-GR" smtClean="0"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BE9F513-2987-49EC-A063-842EE840D87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5306978-283D-4979-9AE2-95ED4CE26C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F513-2987-49EC-A063-842EE840D87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6978-283D-4979-9AE2-95ED4CE26C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F513-2987-49EC-A063-842EE840D87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6978-283D-4979-9AE2-95ED4CE26C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E9F513-2987-49EC-A063-842EE840D87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6978-283D-4979-9AE2-95ED4CE26C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BE9F513-2987-49EC-A063-842EE840D87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5306978-283D-4979-9AE2-95ED4CE26C29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E9F513-2987-49EC-A063-842EE840D87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5306978-283D-4979-9AE2-95ED4CE26C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BE9F513-2987-49EC-A063-842EE840D87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5306978-283D-4979-9AE2-95ED4CE26C2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F513-2987-49EC-A063-842EE840D87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6978-283D-4979-9AE2-95ED4CE26C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E9F513-2987-49EC-A063-842EE840D87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5306978-283D-4979-9AE2-95ED4CE26C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BE9F513-2987-49EC-A063-842EE840D87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5306978-283D-4979-9AE2-95ED4CE26C2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BE9F513-2987-49EC-A063-842EE840D87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5306978-283D-4979-9AE2-95ED4CE26C2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BE9F513-2987-49EC-A063-842EE840D87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5306978-283D-4979-9AE2-95ED4CE26C29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928926" y="0"/>
            <a:ext cx="5634288" cy="2967038"/>
          </a:xfrm>
        </p:spPr>
        <p:txBody>
          <a:bodyPr/>
          <a:lstStyle/>
          <a:p>
            <a:pPr algn="ctr"/>
            <a:r>
              <a:rPr lang="en-US" dirty="0" smtClean="0"/>
              <a:t>Describing a person</a:t>
            </a:r>
            <a:br>
              <a:rPr lang="en-US" dirty="0" smtClean="0"/>
            </a:br>
            <a:r>
              <a:rPr lang="en-US" dirty="0" smtClean="0"/>
              <a:t> theory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ΠΕΤΡΟΣ\Desktop\ΘΕΩΡΙΑ pic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7239051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ΠΕΤΡΟΣ\Desktop\ΘΕΩΡΙΑ PIC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28868"/>
            <a:ext cx="8145132" cy="3786214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1071538" y="785794"/>
            <a:ext cx="5572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Useful</a:t>
            </a:r>
            <a:r>
              <a:rPr lang="en-US" baseline="0" dirty="0" smtClean="0"/>
              <a:t> adjectives</a:t>
            </a:r>
          </a:p>
          <a:p>
            <a:r>
              <a:rPr lang="en-US" baseline="0" dirty="0" smtClean="0"/>
              <a:t>Describing someone’s character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ΠΕΤΡΟΣ\Desktop\ΘΕΩΡΙΑ PIC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904112"/>
            <a:ext cx="6429420" cy="474433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000232" y="857232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Describing</a:t>
            </a:r>
            <a:r>
              <a:rPr lang="en-US" baseline="0" dirty="0" smtClean="0"/>
              <a:t> physical appearance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21</Words>
  <Application>Microsoft Office PowerPoint</Application>
  <PresentationFormat>Προβολή στην οθόνη (4:3)</PresentationFormat>
  <Paragraphs>9</Paragraphs>
  <Slides>4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Ζωντάνια</vt:lpstr>
      <vt:lpstr>Describing a person  theory</vt:lpstr>
      <vt:lpstr>Διαφάνεια 2</vt:lpstr>
      <vt:lpstr>Διαφάνεια 3</vt:lpstr>
      <vt:lpstr>Διαφάνεια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a person  theory</dc:title>
  <dc:creator>ΠΕΤΡΟΣ</dc:creator>
  <cp:lastModifiedBy>ΠΕΤΡΟΣ</cp:lastModifiedBy>
  <cp:revision>3</cp:revision>
  <dcterms:created xsi:type="dcterms:W3CDTF">2017-11-09T17:56:39Z</dcterms:created>
  <dcterms:modified xsi:type="dcterms:W3CDTF">2017-11-09T18:16:46Z</dcterms:modified>
</cp:coreProperties>
</file>