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0D039BC8-47A5-4E00-9892-4802178C850A}" type="datetimeFigureOut">
              <a:rPr lang="el-GR" smtClean="0"/>
              <a:pPr/>
              <a:t>23/3/2015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CEC6CB9-C3D4-4ECA-A137-EA0CED1965A4}"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D039BC8-47A5-4E00-9892-4802178C850A}" type="datetimeFigureOut">
              <a:rPr lang="el-GR" smtClean="0"/>
              <a:pPr/>
              <a:t>23/3/2015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CEC6CB9-C3D4-4ECA-A137-EA0CED1965A4}"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D039BC8-47A5-4E00-9892-4802178C850A}" type="datetimeFigureOut">
              <a:rPr lang="el-GR" smtClean="0"/>
              <a:pPr/>
              <a:t>23/3/2015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CEC6CB9-C3D4-4ECA-A137-EA0CED1965A4}"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D039BC8-47A5-4E00-9892-4802178C850A}" type="datetimeFigureOut">
              <a:rPr lang="el-GR" smtClean="0"/>
              <a:pPr/>
              <a:t>23/3/2015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CEC6CB9-C3D4-4ECA-A137-EA0CED1965A4}"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D039BC8-47A5-4E00-9892-4802178C850A}" type="datetimeFigureOut">
              <a:rPr lang="el-GR" smtClean="0"/>
              <a:pPr/>
              <a:t>23/3/2015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CEC6CB9-C3D4-4ECA-A137-EA0CED1965A4}"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0D039BC8-47A5-4E00-9892-4802178C850A}" type="datetimeFigureOut">
              <a:rPr lang="el-GR" smtClean="0"/>
              <a:pPr/>
              <a:t>23/3/2015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CEC6CB9-C3D4-4ECA-A137-EA0CED1965A4}"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0D039BC8-47A5-4E00-9892-4802178C850A}" type="datetimeFigureOut">
              <a:rPr lang="el-GR" smtClean="0"/>
              <a:pPr/>
              <a:t>23/3/2015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9CEC6CB9-C3D4-4ECA-A137-EA0CED1965A4}"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0D039BC8-47A5-4E00-9892-4802178C850A}" type="datetimeFigureOut">
              <a:rPr lang="el-GR" smtClean="0"/>
              <a:pPr/>
              <a:t>23/3/2015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9CEC6CB9-C3D4-4ECA-A137-EA0CED1965A4}"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D039BC8-47A5-4E00-9892-4802178C850A}" type="datetimeFigureOut">
              <a:rPr lang="el-GR" smtClean="0"/>
              <a:pPr/>
              <a:t>23/3/2015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9CEC6CB9-C3D4-4ECA-A137-EA0CED1965A4}"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D039BC8-47A5-4E00-9892-4802178C850A}" type="datetimeFigureOut">
              <a:rPr lang="el-GR" smtClean="0"/>
              <a:pPr/>
              <a:t>23/3/2015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CEC6CB9-C3D4-4ECA-A137-EA0CED1965A4}"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D039BC8-47A5-4E00-9892-4802178C850A}" type="datetimeFigureOut">
              <a:rPr lang="el-GR" smtClean="0"/>
              <a:pPr/>
              <a:t>23/3/2015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CEC6CB9-C3D4-4ECA-A137-EA0CED1965A4}"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039BC8-47A5-4E00-9892-4802178C850A}" type="datetimeFigureOut">
              <a:rPr lang="el-GR" smtClean="0"/>
              <a:pPr/>
              <a:t>23/3/2015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EC6CB9-C3D4-4ECA-A137-EA0CED1965A4}"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pic>
        <p:nvPicPr>
          <p:cNvPr id="4" name="3 - Εικόνα" descr="61.jpg"/>
          <p:cNvPicPr>
            <a:picLocks noChangeAspect="1"/>
          </p:cNvPicPr>
          <p:nvPr/>
        </p:nvPicPr>
        <p:blipFill>
          <a:blip r:embed="rId3" cstate="print"/>
          <a:stretch>
            <a:fillRect/>
          </a:stretch>
        </p:blipFill>
        <p:spPr>
          <a:xfrm>
            <a:off x="285720" y="785794"/>
            <a:ext cx="4357718" cy="395462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4 - TextBox"/>
          <p:cNvSpPr txBox="1"/>
          <p:nvPr/>
        </p:nvSpPr>
        <p:spPr>
          <a:xfrm>
            <a:off x="4357686" y="5357826"/>
            <a:ext cx="7215238" cy="584775"/>
          </a:xfrm>
          <a:prstGeom prst="rect">
            <a:avLst/>
          </a:prstGeom>
          <a:noFill/>
        </p:spPr>
        <p:txBody>
          <a:bodyPr wrap="square" rtlCol="0">
            <a:spAutoFit/>
          </a:bodyPr>
          <a:lstStyle/>
          <a:p>
            <a:r>
              <a:rPr lang="el-GR" sz="3200" b="1" i="1" dirty="0">
                <a:latin typeface="Cambria" pitchFamily="18" charset="0"/>
                <a:ea typeface="Yu Mincho" pitchFamily="18" charset="-128"/>
                <a:cs typeface="AngsanaUPC" pitchFamily="18" charset="-34"/>
              </a:rPr>
              <a:t>Αδικημένε μου </a:t>
            </a:r>
            <a:r>
              <a:rPr lang="el-GR" sz="3200" b="1" i="1" dirty="0" smtClean="0">
                <a:latin typeface="Cambria" pitchFamily="18" charset="0"/>
                <a:ea typeface="Yu Mincho" pitchFamily="18" charset="-128"/>
                <a:cs typeface="AngsanaUPC" pitchFamily="18" charset="-34"/>
              </a:rPr>
              <a:t>λαέ..</a:t>
            </a:r>
            <a:endParaRPr lang="el-GR" sz="3200" b="1" i="1" dirty="0">
              <a:latin typeface="Cambria" pitchFamily="18" charset="0"/>
              <a:ea typeface="Yu Mincho" pitchFamily="18" charset="-128"/>
              <a:cs typeface="AngsanaUPC" pitchFamily="18" charset="-34"/>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75000"/>
              </a:schemeClr>
            </a:gs>
            <a:gs pos="8000">
              <a:srgbClr val="83A7C3"/>
            </a:gs>
            <a:gs pos="13000">
              <a:srgbClr val="768FB9"/>
            </a:gs>
            <a:gs pos="21001">
              <a:srgbClr val="83A7C3"/>
            </a:gs>
            <a:gs pos="52000">
              <a:srgbClr val="FFFFFF"/>
            </a:gs>
            <a:gs pos="56000">
              <a:srgbClr val="9C6563"/>
            </a:gs>
            <a:gs pos="58000">
              <a:schemeClr val="accent2">
                <a:lumMod val="60000"/>
                <a:lumOff val="40000"/>
              </a:schemeClr>
            </a:gs>
            <a:gs pos="71001">
              <a:schemeClr val="tx2">
                <a:lumMod val="40000"/>
                <a:lumOff val="60000"/>
              </a:schemeClr>
            </a:gs>
            <a:gs pos="94000">
              <a:srgbClr val="EBDAD4"/>
            </a:gs>
            <a:gs pos="100000">
              <a:srgbClr val="55261C"/>
            </a:gs>
          </a:gsLst>
          <a:lin ang="2700000" scaled="1"/>
          <a:tileRect/>
        </a:gradFill>
        <a:effectLst/>
      </p:bgPr>
    </p:bg>
    <p:spTree>
      <p:nvGrpSpPr>
        <p:cNvPr id="1" name=""/>
        <p:cNvGrpSpPr/>
        <p:nvPr/>
      </p:nvGrpSpPr>
      <p:grpSpPr>
        <a:xfrm>
          <a:off x="0" y="0"/>
          <a:ext cx="0" cy="0"/>
          <a:chOff x="0" y="0"/>
          <a:chExt cx="0" cy="0"/>
        </a:xfrm>
      </p:grpSpPr>
      <p:sp>
        <p:nvSpPr>
          <p:cNvPr id="9" name="8 - TextBox"/>
          <p:cNvSpPr txBox="1"/>
          <p:nvPr/>
        </p:nvSpPr>
        <p:spPr>
          <a:xfrm rot="10800000" flipV="1">
            <a:off x="1475656" y="657490"/>
            <a:ext cx="5976664" cy="2800767"/>
          </a:xfrm>
          <a:prstGeom prst="rect">
            <a:avLst/>
          </a:prstGeom>
          <a:noFill/>
        </p:spPr>
        <p:txBody>
          <a:bodyPr wrap="square" rtlCol="0">
            <a:spAutoFit/>
          </a:bodyPr>
          <a:lstStyle/>
          <a:p>
            <a:pPr algn="ctr"/>
            <a:r>
              <a:rPr lang="el-GR" sz="3600" b="1" i="1" u="sng" dirty="0" smtClean="0">
                <a:latin typeface="Arial Black" pitchFamily="34" charset="0"/>
              </a:rPr>
              <a:t>Ομάδα</a:t>
            </a:r>
            <a:r>
              <a:rPr lang="el-GR" sz="2800" b="1" i="1" dirty="0" smtClean="0">
                <a:latin typeface="Arial Black" pitchFamily="34" charset="0"/>
              </a:rPr>
              <a:t> 5</a:t>
            </a:r>
            <a:br>
              <a:rPr lang="el-GR" sz="2800" b="1" i="1" dirty="0" smtClean="0">
                <a:latin typeface="Arial Black" pitchFamily="34" charset="0"/>
              </a:rPr>
            </a:br>
            <a:r>
              <a:rPr lang="el-GR" sz="2800" b="1" i="1" dirty="0" smtClean="0">
                <a:latin typeface="Arial Black" pitchFamily="34" charset="0"/>
              </a:rPr>
              <a:t/>
            </a:r>
            <a:br>
              <a:rPr lang="el-GR" sz="2800" b="1" i="1" dirty="0" smtClean="0">
                <a:latin typeface="Arial Black" pitchFamily="34" charset="0"/>
              </a:rPr>
            </a:br>
            <a:r>
              <a:rPr lang="el-GR" sz="2800" b="1" i="1" dirty="0" smtClean="0">
                <a:latin typeface="Arial Black" pitchFamily="34" charset="0"/>
              </a:rPr>
              <a:t/>
            </a:r>
            <a:br>
              <a:rPr lang="el-GR" sz="2800" b="1" i="1" dirty="0" smtClean="0">
                <a:latin typeface="Arial Black" pitchFamily="34" charset="0"/>
              </a:rPr>
            </a:br>
            <a:r>
              <a:rPr lang="el-GR" sz="2800" b="1" i="1" dirty="0" smtClean="0">
                <a:latin typeface="Arial Black" pitchFamily="34" charset="0"/>
              </a:rPr>
              <a:t/>
            </a:r>
            <a:br>
              <a:rPr lang="el-GR" sz="2800" b="1" i="1" dirty="0" smtClean="0">
                <a:latin typeface="Arial Black" pitchFamily="34" charset="0"/>
              </a:rPr>
            </a:br>
            <a:r>
              <a:rPr lang="el-GR" sz="2800" b="1" i="1" dirty="0" smtClean="0">
                <a:latin typeface="Arial Black" pitchFamily="34" charset="0"/>
              </a:rPr>
              <a:t> </a:t>
            </a:r>
          </a:p>
          <a:p>
            <a:pPr algn="ctr"/>
            <a:endParaRPr lang="el-GR" sz="2800" b="1" i="1" dirty="0">
              <a:latin typeface="Arial Black" pitchFamily="34" charset="0"/>
            </a:endParaRPr>
          </a:p>
        </p:txBody>
      </p:sp>
      <p:sp>
        <p:nvSpPr>
          <p:cNvPr id="10" name="9 - TextBox"/>
          <p:cNvSpPr txBox="1"/>
          <p:nvPr/>
        </p:nvSpPr>
        <p:spPr>
          <a:xfrm>
            <a:off x="1115616" y="2420888"/>
            <a:ext cx="4032448" cy="2556982"/>
          </a:xfrm>
          <a:prstGeom prst="rect">
            <a:avLst/>
          </a:prstGeom>
          <a:noFill/>
        </p:spPr>
        <p:txBody>
          <a:bodyPr wrap="square" rtlCol="0">
            <a:spAutoFit/>
          </a:bodyPr>
          <a:lstStyle/>
          <a:p>
            <a:pPr>
              <a:lnSpc>
                <a:spcPct val="200000"/>
              </a:lnSpc>
              <a:buFont typeface="Arial" pitchFamily="34" charset="0"/>
              <a:buChar char="•"/>
            </a:pPr>
            <a:r>
              <a:rPr lang="el-GR" sz="2800" b="1" i="1" dirty="0" smtClean="0"/>
              <a:t>Κατερίνα </a:t>
            </a:r>
            <a:r>
              <a:rPr lang="el-GR" sz="2800" b="1" i="1" dirty="0" err="1" smtClean="0"/>
              <a:t>Λαφτσή</a:t>
            </a:r>
            <a:endParaRPr lang="el-GR" sz="2800" b="1" i="1" dirty="0" smtClean="0"/>
          </a:p>
          <a:p>
            <a:pPr>
              <a:lnSpc>
                <a:spcPct val="200000"/>
              </a:lnSpc>
              <a:buFont typeface="Arial" pitchFamily="34" charset="0"/>
              <a:buChar char="•"/>
            </a:pPr>
            <a:r>
              <a:rPr lang="el-GR" sz="2800" b="1" i="1" dirty="0" smtClean="0"/>
              <a:t>Βαγγελιώ </a:t>
            </a:r>
            <a:r>
              <a:rPr lang="el-GR" sz="2800" b="1" i="1" dirty="0" err="1" smtClean="0"/>
              <a:t>Μουταφίδου</a:t>
            </a:r>
            <a:endParaRPr lang="el-GR" sz="2800" b="1" i="1" dirty="0" smtClean="0"/>
          </a:p>
          <a:p>
            <a:pPr>
              <a:lnSpc>
                <a:spcPct val="200000"/>
              </a:lnSpc>
              <a:buFont typeface="Arial" pitchFamily="34" charset="0"/>
              <a:buChar char="•"/>
            </a:pPr>
            <a:r>
              <a:rPr lang="el-GR" sz="2800" b="1" i="1" dirty="0" smtClean="0"/>
              <a:t>Μαριάννα Μανώλη</a:t>
            </a:r>
            <a:endParaRPr lang="el-GR" sz="2800" b="1"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pic>
        <p:nvPicPr>
          <p:cNvPr id="4" name="3 - Εικόνα" descr="25ce25a325ce259f25ce259b25ce25a925ce259d.jpg"/>
          <p:cNvPicPr>
            <a:picLocks noChangeAspect="1"/>
          </p:cNvPicPr>
          <p:nvPr/>
        </p:nvPicPr>
        <p:blipFill>
          <a:blip r:embed="rId3" cstate="print"/>
          <a:stretch>
            <a:fillRect/>
          </a:stretch>
        </p:blipFill>
        <p:spPr>
          <a:xfrm>
            <a:off x="1619672" y="404664"/>
            <a:ext cx="5715000" cy="33528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5" name="4 - TextBox"/>
          <p:cNvSpPr txBox="1"/>
          <p:nvPr/>
        </p:nvSpPr>
        <p:spPr>
          <a:xfrm>
            <a:off x="357158" y="4143380"/>
            <a:ext cx="8501090" cy="2031325"/>
          </a:xfrm>
          <a:prstGeom prst="rect">
            <a:avLst/>
          </a:prstGeom>
          <a:noFill/>
        </p:spPr>
        <p:txBody>
          <a:bodyPr wrap="square" rtlCol="0">
            <a:spAutoFit/>
          </a:bodyPr>
          <a:lstStyle/>
          <a:p>
            <a:r>
              <a:rPr lang="el-GR" b="1" dirty="0" smtClean="0"/>
              <a:t>..ήρθε  </a:t>
            </a:r>
            <a:r>
              <a:rPr lang="el-GR" b="1" dirty="0"/>
              <a:t>επιτέλους η ώρα που θα ανταμειφτείτε για τους κόπους σας. Όπως όλοι γνωρίζετε υπάρχει μια διαμάχη ανάμεσα σε εμάς και τους δημοκρατικούς. Ήρθαμε εδώ σήμερα για να βάλουμε ένα τέλος στις ατασθαλίες των δημοκρατικών, καθώς κανείς μας δεν θα ‘θελε και δεν θέλει να υποδουλωθεί στην Αθήνα όπως οι δημοκρατικοί μας ωθούν. Αν έρθετε μαζί μας σας εγγυούμαστε την ελευθερία σας και μια αξιοπρεπής ζωή. </a:t>
            </a:r>
            <a:br>
              <a:rPr lang="el-GR" b="1" dirty="0"/>
            </a:br>
            <a:endParaRPr lang="el-GR" b="1"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0"/>
              </a:schemeClr>
            </a:gs>
            <a:gs pos="13000">
              <a:schemeClr val="tx1"/>
            </a:gs>
            <a:gs pos="21001">
              <a:schemeClr val="accent6"/>
            </a:gs>
            <a:gs pos="63000">
              <a:srgbClr val="FFFFFF"/>
            </a:gs>
            <a:gs pos="67000">
              <a:srgbClr val="B2B2B2"/>
            </a:gs>
            <a:gs pos="69000">
              <a:srgbClr val="292929"/>
            </a:gs>
            <a:gs pos="82001">
              <a:schemeClr val="accent6"/>
            </a:gs>
            <a:gs pos="100000">
              <a:srgbClr val="EAEAEA"/>
            </a:gs>
          </a:gsLst>
          <a:lin ang="2700000" scaled="0"/>
          <a:tileRect/>
        </a:gradFill>
        <a:effectLst/>
      </p:bgPr>
    </p:bg>
    <p:spTree>
      <p:nvGrpSpPr>
        <p:cNvPr id="1" name=""/>
        <p:cNvGrpSpPr/>
        <p:nvPr/>
      </p:nvGrpSpPr>
      <p:grpSpPr>
        <a:xfrm>
          <a:off x="0" y="0"/>
          <a:ext cx="0" cy="0"/>
          <a:chOff x="0" y="0"/>
          <a:chExt cx="0" cy="0"/>
        </a:xfrm>
      </p:grpSpPr>
      <p:sp>
        <p:nvSpPr>
          <p:cNvPr id="4" name="3 - Ορθογώνιο"/>
          <p:cNvSpPr/>
          <p:nvPr/>
        </p:nvSpPr>
        <p:spPr>
          <a:xfrm>
            <a:off x="1285820" y="2143116"/>
            <a:ext cx="7858180" cy="1569660"/>
          </a:xfrm>
          <a:prstGeom prst="rect">
            <a:avLst/>
          </a:prstGeom>
        </p:spPr>
        <p:txBody>
          <a:bodyPr wrap="square">
            <a:spAutoFit/>
          </a:bodyPr>
          <a:lstStyle/>
          <a:p>
            <a:r>
              <a:rPr lang="el-GR" sz="4800" b="1" i="1" dirty="0" smtClean="0"/>
              <a:t>Θα έχετε επιτέλους την ευκαιρία να..</a:t>
            </a:r>
            <a:endParaRPr lang="el-GR" sz="4800" b="1" i="1" dirty="0"/>
          </a:p>
        </p:txBody>
      </p:sp>
    </p:spTree>
  </p:cSld>
  <p:clrMapOvr>
    <a:masterClrMapping/>
  </p:clrMapOvr>
  <p:transition advClick="0" advTm="2000">
    <p:pull dir="l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15000" r="-15000"/>
          </a:stretch>
        </a:blipFill>
        <a:effectLst/>
      </p:bgPr>
    </p:bg>
    <p:spTree>
      <p:nvGrpSpPr>
        <p:cNvPr id="1" name=""/>
        <p:cNvGrpSpPr/>
        <p:nvPr/>
      </p:nvGrpSpPr>
      <p:grpSpPr>
        <a:xfrm>
          <a:off x="0" y="0"/>
          <a:ext cx="0" cy="0"/>
          <a:chOff x="0" y="0"/>
          <a:chExt cx="0" cy="0"/>
        </a:xfrm>
      </p:grpSpPr>
      <p:sp>
        <p:nvSpPr>
          <p:cNvPr id="4" name="3 - Ορθογώνιο"/>
          <p:cNvSpPr/>
          <p:nvPr/>
        </p:nvSpPr>
        <p:spPr>
          <a:xfrm>
            <a:off x="1714480" y="2643182"/>
            <a:ext cx="6087820" cy="830997"/>
          </a:xfrm>
          <a:prstGeom prst="rect">
            <a:avLst/>
          </a:prstGeom>
        </p:spPr>
        <p:txBody>
          <a:bodyPr wrap="none">
            <a:spAutoFit/>
          </a:bodyPr>
          <a:lstStyle/>
          <a:p>
            <a:r>
              <a:rPr lang="el-GR" sz="4800" b="1" i="1" dirty="0" smtClean="0"/>
              <a:t>συμμετέχετε στα κοινά</a:t>
            </a:r>
            <a:endParaRPr lang="el-GR" sz="4800" b="1" i="1" dirty="0"/>
          </a:p>
        </p:txBody>
      </p:sp>
    </p:spTree>
  </p:cSld>
  <p:clrMapOvr>
    <a:masterClrMapping/>
  </p:clrMapOvr>
  <p:transition advClick="0" advTm="2000">
    <p:zoom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bright="-3000" contrast="7000"/>
          </a:blip>
          <a:srcRect/>
          <a:stretch>
            <a:fillRect t="-5000" b="-5000"/>
          </a:stretch>
        </a:blipFill>
        <a:effectLst/>
      </p:bgPr>
    </p:bg>
    <p:spTree>
      <p:nvGrpSpPr>
        <p:cNvPr id="1" name=""/>
        <p:cNvGrpSpPr/>
        <p:nvPr/>
      </p:nvGrpSpPr>
      <p:grpSpPr>
        <a:xfrm>
          <a:off x="0" y="0"/>
          <a:ext cx="0" cy="0"/>
          <a:chOff x="0" y="0"/>
          <a:chExt cx="0" cy="0"/>
        </a:xfrm>
      </p:grpSpPr>
      <p:sp>
        <p:nvSpPr>
          <p:cNvPr id="4" name="3 - Ορθογώνιο"/>
          <p:cNvSpPr/>
          <p:nvPr/>
        </p:nvSpPr>
        <p:spPr>
          <a:xfrm>
            <a:off x="857224" y="2571744"/>
            <a:ext cx="7682552" cy="830997"/>
          </a:xfrm>
          <a:prstGeom prst="rect">
            <a:avLst/>
          </a:prstGeom>
        </p:spPr>
        <p:txBody>
          <a:bodyPr wrap="none">
            <a:spAutoFit/>
          </a:bodyPr>
          <a:lstStyle/>
          <a:p>
            <a:r>
              <a:rPr lang="el-GR" sz="4800" b="1" i="1" dirty="0"/>
              <a:t> </a:t>
            </a:r>
            <a:r>
              <a:rPr lang="el-GR" sz="4800" b="1" i="1" dirty="0" smtClean="0"/>
              <a:t>μια </a:t>
            </a:r>
            <a:r>
              <a:rPr lang="el-GR" sz="4800" b="1" i="1" dirty="0"/>
              <a:t>αξιοπρεπείς ενδυμασία</a:t>
            </a:r>
          </a:p>
        </p:txBody>
      </p:sp>
    </p:spTree>
  </p:cSld>
  <p:clrMapOvr>
    <a:masterClrMapping/>
  </p:clrMapOvr>
  <p:transition advClick="0" advTm="2000">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bright="-4000" contrast="-16000"/>
          </a:blip>
          <a:srcRect/>
          <a:stretch>
            <a:fillRect l="-20000" r="-20000"/>
          </a:stretch>
        </a:blipFill>
        <a:effectLst/>
      </p:bgPr>
    </p:bg>
    <p:spTree>
      <p:nvGrpSpPr>
        <p:cNvPr id="1" name=""/>
        <p:cNvGrpSpPr/>
        <p:nvPr/>
      </p:nvGrpSpPr>
      <p:grpSpPr>
        <a:xfrm>
          <a:off x="0" y="0"/>
          <a:ext cx="0" cy="0"/>
          <a:chOff x="0" y="0"/>
          <a:chExt cx="0" cy="0"/>
        </a:xfrm>
      </p:grpSpPr>
      <p:sp>
        <p:nvSpPr>
          <p:cNvPr id="2" name="1 - Ορθογώνιο"/>
          <p:cNvSpPr/>
          <p:nvPr/>
        </p:nvSpPr>
        <p:spPr>
          <a:xfrm>
            <a:off x="1857356" y="2786058"/>
            <a:ext cx="5385192" cy="830997"/>
          </a:xfrm>
          <a:prstGeom prst="rect">
            <a:avLst/>
          </a:prstGeom>
        </p:spPr>
        <p:txBody>
          <a:bodyPr wrap="none">
            <a:spAutoFit/>
          </a:bodyPr>
          <a:lstStyle/>
          <a:p>
            <a:r>
              <a:rPr lang="el-GR" sz="4800" b="1" i="1" dirty="0"/>
              <a:t>σίτιση και μια στέγη</a:t>
            </a:r>
          </a:p>
        </p:txBody>
      </p:sp>
    </p:spTree>
  </p:cSld>
  <p:clrMapOvr>
    <a:masterClrMapping/>
  </p:clrMapOvr>
  <p:transition advClick="0" advTm="2000">
    <p:split orient="vert"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1000" b="-1000"/>
          </a:stretch>
        </a:blipFill>
        <a:effectLst/>
      </p:bgPr>
    </p:bg>
    <p:spTree>
      <p:nvGrpSpPr>
        <p:cNvPr id="1" name=""/>
        <p:cNvGrpSpPr/>
        <p:nvPr/>
      </p:nvGrpSpPr>
      <p:grpSpPr>
        <a:xfrm>
          <a:off x="0" y="0"/>
          <a:ext cx="0" cy="0"/>
          <a:chOff x="0" y="0"/>
          <a:chExt cx="0" cy="0"/>
        </a:xfrm>
      </p:grpSpPr>
      <p:sp>
        <p:nvSpPr>
          <p:cNvPr id="3" name="2 - TextBox"/>
          <p:cNvSpPr txBox="1"/>
          <p:nvPr/>
        </p:nvSpPr>
        <p:spPr>
          <a:xfrm>
            <a:off x="3000364" y="2500306"/>
            <a:ext cx="5000660" cy="830997"/>
          </a:xfrm>
          <a:prstGeom prst="rect">
            <a:avLst/>
          </a:prstGeom>
          <a:noFill/>
        </p:spPr>
        <p:txBody>
          <a:bodyPr wrap="square" rtlCol="0">
            <a:spAutoFit/>
          </a:bodyPr>
          <a:lstStyle/>
          <a:p>
            <a:r>
              <a:rPr lang="el-GR" sz="4800" b="1" i="1" dirty="0" smtClean="0"/>
              <a:t>ελευθερία</a:t>
            </a:r>
            <a:endParaRPr lang="el-GR" sz="4800" b="1" i="1" dirty="0"/>
          </a:p>
        </p:txBody>
      </p:sp>
    </p:spTree>
  </p:cSld>
  <p:clrMapOvr>
    <a:masterClrMapping/>
  </p:clrMapOvr>
  <p:transition advClick="0" advTm="2000">
    <p:whee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tx1"/>
            </a:gs>
            <a:gs pos="17999">
              <a:schemeClr val="accent6">
                <a:lumMod val="75000"/>
              </a:schemeClr>
            </a:gs>
            <a:gs pos="36000">
              <a:srgbClr val="FAC77D"/>
            </a:gs>
            <a:gs pos="61000">
              <a:schemeClr val="bg2"/>
            </a:gs>
            <a:gs pos="82001">
              <a:schemeClr val="accent6"/>
            </a:gs>
            <a:gs pos="100000">
              <a:schemeClr val="tx1"/>
            </a:gs>
          </a:gsLst>
          <a:lin ang="5400000" scaled="0"/>
        </a:gradFill>
        <a:effectLst/>
      </p:bgPr>
    </p:bg>
    <p:spTree>
      <p:nvGrpSpPr>
        <p:cNvPr id="1" name=""/>
        <p:cNvGrpSpPr/>
        <p:nvPr/>
      </p:nvGrpSpPr>
      <p:grpSpPr>
        <a:xfrm>
          <a:off x="0" y="0"/>
          <a:ext cx="0" cy="0"/>
          <a:chOff x="0" y="0"/>
          <a:chExt cx="0" cy="0"/>
        </a:xfrm>
      </p:grpSpPr>
      <p:sp>
        <p:nvSpPr>
          <p:cNvPr id="2" name="1 - Ορθογώνιο"/>
          <p:cNvSpPr/>
          <p:nvPr/>
        </p:nvSpPr>
        <p:spPr>
          <a:xfrm>
            <a:off x="2339752" y="2492896"/>
            <a:ext cx="4572000" cy="2031325"/>
          </a:xfrm>
          <a:prstGeom prst="rect">
            <a:avLst/>
          </a:prstGeom>
        </p:spPr>
        <p:txBody>
          <a:bodyPr>
            <a:spAutoFit/>
          </a:bodyPr>
          <a:lstStyle/>
          <a:p>
            <a:pPr algn="ctr"/>
            <a:r>
              <a:rPr lang="en-US" b="1" i="1" dirty="0" smtClean="0"/>
              <a:t>..</a:t>
            </a:r>
            <a:r>
              <a:rPr lang="el-GR" b="1" i="1" dirty="0" smtClean="0"/>
              <a:t>επίσης</a:t>
            </a:r>
            <a:r>
              <a:rPr lang="el-GR" b="1" i="1" dirty="0" smtClean="0"/>
              <a:t>, ο καθένας από σας θα έχει την </a:t>
            </a:r>
            <a:r>
              <a:rPr lang="el-GR" b="1" i="1" dirty="0" smtClean="0"/>
              <a:t>δικιά </a:t>
            </a:r>
            <a:r>
              <a:rPr lang="el-GR" b="1" i="1" dirty="0" smtClean="0"/>
              <a:t>του ιδιοκτησία και κανείς άλλος δεν θα μπορεί πλέον να την απειλεί. Γι όλα αυτά, ελάτε με το μέρος μας και εμείς σας υποσχόμαστε να τελειώσουν τα βάσανα σας και μια καλύτερη ζωή.</a:t>
            </a:r>
            <a:br>
              <a:rPr lang="el-GR" b="1" i="1" dirty="0" smtClean="0"/>
            </a:br>
            <a:endParaRPr lang="el-GR" b="1" i="1" dirty="0"/>
          </a:p>
        </p:txBody>
      </p:sp>
    </p:spTree>
  </p:cSld>
  <p:clrMapOvr>
    <a:masterClrMapping/>
  </p:clrMapOvr>
  <p:transition>
    <p:blinds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Εικόνα" descr="00-20.jpg"/>
          <p:cNvPicPr>
            <a:picLocks noChangeAspect="1"/>
          </p:cNvPicPr>
          <p:nvPr/>
        </p:nvPicPr>
        <p:blipFill>
          <a:blip r:embed="rId2" cstate="print"/>
          <a:stretch>
            <a:fillRect/>
          </a:stretch>
        </p:blipFill>
        <p:spPr>
          <a:xfrm>
            <a:off x="1675720" y="1484784"/>
            <a:ext cx="5383992" cy="5101332"/>
          </a:xfrm>
          <a:prstGeom prst="ellipse">
            <a:avLst/>
          </a:prstGeom>
          <a:ln>
            <a:noFill/>
          </a:ln>
          <a:effectLst>
            <a:softEdge rad="112500"/>
          </a:effectLst>
        </p:spPr>
      </p:pic>
      <p:sp>
        <p:nvSpPr>
          <p:cNvPr id="5" name="4 - Ορθογώνιο"/>
          <p:cNvSpPr/>
          <p:nvPr/>
        </p:nvSpPr>
        <p:spPr>
          <a:xfrm>
            <a:off x="395536" y="548680"/>
            <a:ext cx="8352928" cy="1200329"/>
          </a:xfrm>
          <a:prstGeom prst="rect">
            <a:avLst/>
          </a:prstGeom>
        </p:spPr>
        <p:txBody>
          <a:bodyPr wrap="square">
            <a:spAutoFit/>
          </a:bodyPr>
          <a:lstStyle/>
          <a:p>
            <a:r>
              <a:rPr lang="el-GR" b="1" i="1" dirty="0" smtClean="0"/>
              <a:t>-Όλα </a:t>
            </a:r>
            <a:r>
              <a:rPr lang="el-GR" b="1" i="1" dirty="0" smtClean="0"/>
              <a:t>αυτά τα χρόνια μας καταπιέζουν και είναι πολύ δύσκολο για εμάς να εμπιστευτούμε κάποιον. Ελπίζουμε να τηρήσετε όλα αυτά που τάζετε διαφορετικά σε αντάλλαγμα θα υποστείτε τις συνέπειες, και θα πάμε με το μέρος των αντιπάλων σας</a:t>
            </a:r>
            <a:endParaRPr lang="el-GR" b="1" i="1" dirty="0"/>
          </a:p>
        </p:txBody>
      </p:sp>
    </p:spTree>
  </p:cSld>
  <p:clrMapOvr>
    <a:masterClrMapping/>
  </p:clrMapOvr>
  <p:transition>
    <p:comb dir="vert"/>
  </p:transition>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192</Words>
  <Application>Microsoft Office PowerPoint</Application>
  <PresentationFormat>Προβολή στην οθόνη (4:3)</PresentationFormat>
  <Paragraphs>13</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userc</dc:creator>
  <cp:lastModifiedBy>user</cp:lastModifiedBy>
  <cp:revision>8</cp:revision>
  <dcterms:created xsi:type="dcterms:W3CDTF">2015-03-20T07:03:19Z</dcterms:created>
  <dcterms:modified xsi:type="dcterms:W3CDTF">2015-03-23T06:56:40Z</dcterms:modified>
</cp:coreProperties>
</file>