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C52C28-C9FD-4E25-AFF5-C7A5047FDB3E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FE8DE3-5424-4C1D-9297-24D2409BD8BC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7851648" cy="1828800"/>
          </a:xfrm>
        </p:spPr>
        <p:txBody>
          <a:bodyPr/>
          <a:lstStyle/>
          <a:p>
            <a:r>
              <a:rPr lang="el-GR" dirty="0" smtClean="0"/>
              <a:t>Οι δούλοι στην κλασσική Αθήνα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5105400"/>
            <a:ext cx="7854696" cy="1752600"/>
          </a:xfrm>
        </p:spPr>
        <p:txBody>
          <a:bodyPr/>
          <a:lstStyle/>
          <a:p>
            <a:r>
              <a:rPr lang="el-GR" dirty="0" smtClean="0"/>
              <a:t>Ομάδα 1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dirty="0" smtClean="0"/>
              <a:t>Οι δούλοι υπεύθυνοι για τον καλλωπισμό </a:t>
            </a:r>
            <a:endParaRPr lang="el-GR" sz="3600" dirty="0"/>
          </a:p>
        </p:txBody>
      </p:sp>
      <p:pic>
        <p:nvPicPr>
          <p:cNvPr id="4" name="3 - Θέση περιεχομένου" descr="80676-o-kallwpismos-sthn-klassikh-ellada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73325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4400" dirty="0" smtClean="0"/>
              <a:t>Οι δούλοι στις γεωργικές εργασίες</a:t>
            </a:r>
            <a:endParaRPr lang="el-GR" sz="4400" dirty="0"/>
          </a:p>
        </p:txBody>
      </p:sp>
      <p:pic>
        <p:nvPicPr>
          <p:cNvPr id="4" name="3 - Θέση περιεχομένου" descr="Δουλεία (Συλλογή ελιάς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9144000" cy="58052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4000" dirty="0" smtClean="0"/>
              <a:t>Οι δούλοι υπεύθυνοι για την διασκέδαση</a:t>
            </a:r>
            <a:endParaRPr lang="el-GR" sz="4000" dirty="0"/>
          </a:p>
        </p:txBody>
      </p:sp>
      <p:pic>
        <p:nvPicPr>
          <p:cNvPr id="4" name="3 - Θέση περιεχομένου" descr="Δούλοι - Αυλίστριες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980728"/>
            <a:ext cx="4571999" cy="5877272"/>
          </a:xfrm>
        </p:spPr>
      </p:pic>
      <p:pic>
        <p:nvPicPr>
          <p:cNvPr id="5" name="4 - Εικόνα" descr="Δούλοι - αυλίστριε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4704" y="980728"/>
            <a:ext cx="4569296" cy="58772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Οι δούλοι στα συμπόσια</a:t>
            </a:r>
            <a:endParaRPr lang="el-GR" dirty="0"/>
          </a:p>
        </p:txBody>
      </p:sp>
      <p:pic>
        <p:nvPicPr>
          <p:cNvPr id="6" name="5 - Θέση περιεχομένου" descr="Δούλος με κρασί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9144000" cy="580526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28</Words>
  <Application>Microsoft Office PowerPoint</Application>
  <PresentationFormat>Προβολή στην οθόνη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Ροή</vt:lpstr>
      <vt:lpstr>Οι δούλοι στην κλασσική Αθήνα</vt:lpstr>
      <vt:lpstr>Οι δούλοι υπεύθυνοι για τον καλλωπισμό </vt:lpstr>
      <vt:lpstr>Οι δούλοι στις γεωργικές εργασίες</vt:lpstr>
      <vt:lpstr>Οι δούλοι υπεύθυνοι για την διασκέδαση</vt:lpstr>
      <vt:lpstr>Οι δούλοι στα συμπόσια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δούλοι στην κλασσική Αθήνα</dc:title>
  <dc:creator>anastasia</dc:creator>
  <cp:lastModifiedBy>anastasia</cp:lastModifiedBy>
  <cp:revision>2</cp:revision>
  <dcterms:created xsi:type="dcterms:W3CDTF">2015-03-16T06:46:22Z</dcterms:created>
  <dcterms:modified xsi:type="dcterms:W3CDTF">2015-03-16T07:01:09Z</dcterms:modified>
</cp:coreProperties>
</file>