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FBA8D3D-8D6F-4A3F-94F7-AFB2DE43917C}" type="datetimeFigureOut">
              <a:rPr lang="el-GR" smtClean="0"/>
              <a:t>20/3/2015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9B20E87-98F4-46BD-810C-70573C680650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6480048" cy="2301240"/>
          </a:xfrm>
        </p:spPr>
        <p:txBody>
          <a:bodyPr>
            <a:normAutofit/>
          </a:bodyPr>
          <a:lstStyle/>
          <a:p>
            <a:pPr algn="l"/>
            <a:r>
              <a:rPr lang="el-GR" sz="2800" dirty="0" smtClean="0"/>
              <a:t>Διάλογοσ δημοκρατικών με δούλουσ</a:t>
            </a:r>
            <a:r>
              <a:rPr lang="en-US" sz="2800" dirty="0" smtClean="0"/>
              <a:t> </a:t>
            </a:r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6480048" cy="1752600"/>
          </a:xfrm>
        </p:spPr>
        <p:txBody>
          <a:bodyPr/>
          <a:lstStyle/>
          <a:p>
            <a:r>
              <a:rPr lang="el-GR" dirty="0" smtClean="0"/>
              <a:t>4</a:t>
            </a:r>
            <a:r>
              <a:rPr lang="el-GR" baseline="30000" dirty="0" smtClean="0"/>
              <a:t>η</a:t>
            </a:r>
            <a:r>
              <a:rPr lang="el-GR" dirty="0" smtClean="0"/>
              <a:t> Δραστηριότητα ομάδα Δ.Δ.Α.Λ.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000" dirty="0" smtClean="0"/>
              <a:t>Εσείς οι δουλοπάροικοι που αποτελείτε ένα δυναμικό τμήμα του κερκυραϊκού πληθυσμού ελάτε μαζί μας ώστε στο πλευρό μας να νικήσετε αυτούς που τόσα χρόνια σας καταπιέζουν . Ενωθείτε μαζί μας ώστε όλοι μαζί ενωμένοι να δώσουμε ένα μάθημα ιστορίας για τους δούλους και για την απελευθέρωση σας με την νίκη .</a:t>
            </a:r>
            <a:endParaRPr lang="el-GR" sz="2000" dirty="0"/>
          </a:p>
        </p:txBody>
      </p:sp>
      <p:pic>
        <p:nvPicPr>
          <p:cNvPr id="4" name="3 - Θέση περιεχομένου" descr="sz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2060848"/>
            <a:ext cx="582795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Αγαπητοί </a:t>
            </a:r>
            <a:r>
              <a:rPr lang="el-GR" dirty="0" smtClean="0"/>
              <a:t>δημοκρατικοί , μας τιμάει η πρόταση σας γιατί τόσο χρόνια δεν νοιώθουμε καταπίεση από εσάς σε αντίθεση με τους ολιγαρχικούς που τόσα χρόνια μας καταπιέζουν και μας φέρονται με απάνθρωπο και βάναυσο τρόπο 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98178"/>
          </a:xfrm>
        </p:spPr>
        <p:txBody>
          <a:bodyPr>
            <a:noAutofit/>
          </a:bodyPr>
          <a:lstStyle/>
          <a:p>
            <a:r>
              <a:rPr lang="el-GR" sz="2400" dirty="0" smtClean="0"/>
              <a:t>Και </a:t>
            </a:r>
            <a:r>
              <a:rPr lang="el-GR" sz="2400" dirty="0" smtClean="0"/>
              <a:t>σας υποσχόμαστε πως θα ζείτε ελεύθερα και με πολιτικά δικαιώματα εδώ μαζί μας . Εμπιστευτείτε μας και παλέψτε για την ελευθερία σας .</a:t>
            </a:r>
            <a:br>
              <a:rPr lang="el-GR" sz="2400" dirty="0" smtClean="0"/>
            </a:br>
            <a:endParaRPr lang="el-GR" sz="2400" dirty="0"/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2060848"/>
            <a:ext cx="7056784" cy="45780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67600" cy="11430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764704"/>
            <a:ext cx="7467600" cy="4525963"/>
          </a:xfrm>
        </p:spPr>
        <p:txBody>
          <a:bodyPr/>
          <a:lstStyle/>
          <a:p>
            <a:r>
              <a:rPr lang="el-GR" dirty="0" smtClean="0"/>
              <a:t>Δεχόμαστε την πρόταση σας και σας εμπιστευόμαστε για να μας οδηγήσετε στην νίκη και την απελευθέρωση μας . 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289936_508537092514216_913273502_o-600x4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492896"/>
            <a:ext cx="6336704" cy="37579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Τεχνικ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</TotalTime>
  <Words>137</Words>
  <Application>Microsoft Office PowerPoint</Application>
  <PresentationFormat>Προβολή στην οθόνη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Τεχνικό</vt:lpstr>
      <vt:lpstr>Διάλογοσ δημοκρατικών με δούλουσ </vt:lpstr>
      <vt:lpstr>Εσείς οι δουλοπάροικοι που αποτελείτε ένα δυναμικό τμήμα του κερκυραϊκού πληθυσμού ελάτε μαζί μας ώστε στο πλευρό μας να νικήσετε αυτούς που τόσα χρόνια σας καταπιέζουν . Ενωθείτε μαζί μας ώστε όλοι μαζί ενωμένοι να δώσουμε ένα μάθημα ιστορίας για τους δούλους και για την απελευθέρωση σας με την νίκη .</vt:lpstr>
      <vt:lpstr>Διαφάνεια 3</vt:lpstr>
      <vt:lpstr>Και σας υποσχόμαστε πως θα ζείτε ελεύθερα και με πολιτικά δικαιώματα εδώ μαζί μας . Εμπιστευτείτε μας και παλέψτε για την ελευθερία σας . 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anastasia</dc:creator>
  <cp:lastModifiedBy>anastasia</cp:lastModifiedBy>
  <cp:revision>3</cp:revision>
  <dcterms:created xsi:type="dcterms:W3CDTF">2015-03-20T06:46:30Z</dcterms:created>
  <dcterms:modified xsi:type="dcterms:W3CDTF">2015-03-20T07:12:11Z</dcterms:modified>
</cp:coreProperties>
</file>