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5" r:id="rId3"/>
    <p:sldId id="264" r:id="rId4"/>
    <p:sldId id="257" r:id="rId5"/>
    <p:sldId id="266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3" autoAdjust="0"/>
    <p:restoredTop sz="94767" autoAdjust="0"/>
  </p:normalViewPr>
  <p:slideViewPr>
    <p:cSldViewPr>
      <p:cViewPr varScale="1">
        <p:scale>
          <a:sx n="41" d="100"/>
          <a:sy n="41" d="100"/>
        </p:scale>
        <p:origin x="-13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3FF6-FE45-4841-887A-2BCDE445A658}" type="datetimeFigureOut">
              <a:rPr lang="el-GR" smtClean="0"/>
              <a:pPr/>
              <a:t>13/1/2015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FD86-7B7B-41C7-8429-2B4E0BB0D9F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3FF6-FE45-4841-887A-2BCDE445A658}" type="datetimeFigureOut">
              <a:rPr lang="el-GR" smtClean="0"/>
              <a:pPr/>
              <a:t>13/1/2015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FD86-7B7B-41C7-8429-2B4E0BB0D9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3FF6-FE45-4841-887A-2BCDE445A658}" type="datetimeFigureOut">
              <a:rPr lang="el-GR" smtClean="0"/>
              <a:pPr/>
              <a:t>13/1/2015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FD86-7B7B-41C7-8429-2B4E0BB0D9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3FF6-FE45-4841-887A-2BCDE445A658}" type="datetimeFigureOut">
              <a:rPr lang="el-GR" smtClean="0"/>
              <a:pPr/>
              <a:t>13/1/2015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FD86-7B7B-41C7-8429-2B4E0BB0D9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3FF6-FE45-4841-887A-2BCDE445A658}" type="datetimeFigureOut">
              <a:rPr lang="el-GR" smtClean="0"/>
              <a:pPr/>
              <a:t>13/1/2015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FD86-7B7B-41C7-8429-2B4E0BB0D9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3FF6-FE45-4841-887A-2BCDE445A658}" type="datetimeFigureOut">
              <a:rPr lang="el-GR" smtClean="0"/>
              <a:pPr/>
              <a:t>13/1/2015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FD86-7B7B-41C7-8429-2B4E0BB0D9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3FF6-FE45-4841-887A-2BCDE445A658}" type="datetimeFigureOut">
              <a:rPr lang="el-GR" smtClean="0"/>
              <a:pPr/>
              <a:t>13/1/2015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FD86-7B7B-41C7-8429-2B4E0BB0D9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3FF6-FE45-4841-887A-2BCDE445A658}" type="datetimeFigureOut">
              <a:rPr lang="el-GR" smtClean="0"/>
              <a:pPr/>
              <a:t>13/1/2015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FD86-7B7B-41C7-8429-2B4E0BB0D9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3FF6-FE45-4841-887A-2BCDE445A658}" type="datetimeFigureOut">
              <a:rPr lang="el-GR" smtClean="0"/>
              <a:pPr/>
              <a:t>13/1/2015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FD86-7B7B-41C7-8429-2B4E0BB0D9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3FF6-FE45-4841-887A-2BCDE445A658}" type="datetimeFigureOut">
              <a:rPr lang="el-GR" smtClean="0"/>
              <a:pPr/>
              <a:t>13/1/2015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FD86-7B7B-41C7-8429-2B4E0BB0D9F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CC43FF6-FE45-4841-887A-2BCDE445A658}" type="datetimeFigureOut">
              <a:rPr lang="el-GR" smtClean="0"/>
              <a:pPr/>
              <a:t>13/1/2015</a:t>
            </a:fld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027FD86-7B7B-41C7-8429-2B4E0BB0D9F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CC43FF6-FE45-4841-887A-2BCDE445A658}" type="datetimeFigureOut">
              <a:rPr lang="el-GR" smtClean="0"/>
              <a:pPr/>
              <a:t>13/1/2015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027FD86-7B7B-41C7-8429-2B4E0BB0D9F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5143512"/>
            <a:ext cx="8077200" cy="1457324"/>
          </a:xfrm>
        </p:spPr>
        <p:txBody>
          <a:bodyPr>
            <a:normAutofit/>
          </a:bodyPr>
          <a:lstStyle/>
          <a:p>
            <a:r>
              <a:rPr lang="el-GR" dirty="0" smtClean="0"/>
              <a:t>ΠΛΑΚΙΑ ΜΑΡΙΑ		                                                  Βόλος</a:t>
            </a:r>
            <a:r>
              <a:rPr lang="en-US" dirty="0" smtClean="0"/>
              <a:t>  08/01/2015</a:t>
            </a:r>
            <a:endParaRPr lang="el-GR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8077200" cy="167335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l-GR" dirty="0" smtClean="0"/>
              <a:t>ΠΡΟΕΔΡΟΣ ΔΗΜΟΚΡΑΤΙΑΣ</a:t>
            </a:r>
            <a:endParaRPr lang="el-GR" dirty="0"/>
          </a:p>
        </p:txBody>
      </p:sp>
      <p:pic>
        <p:nvPicPr>
          <p:cNvPr id="69636" name="Picture 4" descr="http://www.agogiygeias.gr/joomla/images/stories/food/gm_food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725756" y="2500306"/>
            <a:ext cx="3835364" cy="244316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Στόχοι: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5"/>
          </a:xfrm>
        </p:spPr>
        <p:txBody>
          <a:bodyPr>
            <a:normAutofit fontScale="92500" lnSpcReduction="10000"/>
          </a:bodyPr>
          <a:lstStyle/>
          <a:p>
            <a:endParaRPr lang="el-GR" dirty="0" smtClean="0"/>
          </a:p>
          <a:p>
            <a:r>
              <a:rPr lang="el-GR" dirty="0" smtClean="0"/>
              <a:t>Προσόντα Εκλογής</a:t>
            </a:r>
            <a:r>
              <a:rPr lang="en-US" dirty="0" smtClean="0"/>
              <a:t> </a:t>
            </a:r>
            <a:r>
              <a:rPr lang="el-GR" dirty="0" smtClean="0"/>
              <a:t>Βουλευτών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Οι Βουλευτές έχουν το απεριόριστο δικαίωμα γνώμης και ψήφου κατά συνείδηση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Αρμοδιότητες Βουλής.</a:t>
            </a:r>
          </a:p>
          <a:p>
            <a:endParaRPr lang="el-GR" smtClean="0"/>
          </a:p>
          <a:p>
            <a:endParaRPr lang="el-GR" dirty="0" smtClean="0"/>
          </a:p>
          <a:p>
            <a:r>
              <a:rPr lang="el-GR" dirty="0" smtClean="0"/>
              <a:t>Ψήφιση Νόμων.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AutoNum type="arabicPeriod"/>
            </a:pPr>
            <a:r>
              <a:rPr lang="el-GR" dirty="0" smtClean="0"/>
              <a:t>Ν α </a:t>
            </a:r>
            <a:r>
              <a:rPr lang="el-GR" dirty="0" err="1" smtClean="0"/>
              <a:t>είναι΄Ελληνας</a:t>
            </a:r>
            <a:r>
              <a:rPr lang="el-GR" dirty="0" smtClean="0"/>
              <a:t> </a:t>
            </a:r>
            <a:r>
              <a:rPr lang="el-GR" smtClean="0"/>
              <a:t>Πολίτης και </a:t>
            </a:r>
            <a:r>
              <a:rPr lang="el-GR" dirty="0" smtClean="0"/>
              <a:t>να έχει ελληνική καταγωγή από πατέρα ή μητέρα.</a:t>
            </a:r>
          </a:p>
          <a:p>
            <a:pPr marL="633222" indent="-514350">
              <a:buAutoNum type="arabicPeriod"/>
            </a:pPr>
            <a:r>
              <a:rPr lang="el-GR" dirty="0" smtClean="0"/>
              <a:t>Ν α έχει συμπληρώσει το </a:t>
            </a:r>
            <a:r>
              <a:rPr lang="en-US" dirty="0" smtClean="0"/>
              <a:t>25</a:t>
            </a:r>
            <a:r>
              <a:rPr lang="el-GR" dirty="0" smtClean="0"/>
              <a:t> έτος της ηλικίας του</a:t>
            </a:r>
          </a:p>
          <a:p>
            <a:pPr marL="633222" indent="-514350">
              <a:buAutoNum type="arabicPeriod"/>
            </a:pPr>
            <a:r>
              <a:rPr lang="el-GR" dirty="0" smtClean="0"/>
              <a:t>Ν α έχει νόμιμη ικανότητα του εκλέγειν.</a:t>
            </a:r>
          </a:p>
          <a:p>
            <a:endParaRPr lang="el-G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ΠΡΟΣΟΝΤΑ ΕΚΛΟΓΗΣ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55448"/>
            <a:ext cx="8929718" cy="1252728"/>
          </a:xfrm>
        </p:spPr>
        <p:txBody>
          <a:bodyPr>
            <a:noAutofit/>
          </a:bodyPr>
          <a:lstStyle/>
          <a:p>
            <a:r>
              <a:rPr lang="en-US" sz="3600" dirty="0" smtClean="0"/>
              <a:t>         </a:t>
            </a:r>
            <a:r>
              <a:rPr lang="el-GR" sz="3600" dirty="0" smtClean="0"/>
              <a:t>ΑΡΜΟΔΙΟΤΗΤΕΣ  ΒΟΥΛΗΣ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l-GR" dirty="0" smtClean="0"/>
          </a:p>
          <a:p>
            <a:r>
              <a:rPr lang="el-GR" dirty="0" smtClean="0"/>
              <a:t> </a:t>
            </a:r>
          </a:p>
          <a:p>
            <a:r>
              <a:rPr lang="el-GR" dirty="0" smtClean="0"/>
              <a:t> ΝΟΜΟΘΕΤΙΚΕΣ</a:t>
            </a:r>
          </a:p>
          <a:p>
            <a:r>
              <a:rPr lang="el-GR" dirty="0" smtClean="0"/>
              <a:t> </a:t>
            </a:r>
          </a:p>
          <a:p>
            <a:r>
              <a:rPr lang="el-GR" dirty="0" smtClean="0"/>
              <a:t>ΔΙΟΙΚΗΤΙΚΕΣ </a:t>
            </a:r>
          </a:p>
          <a:p>
            <a:r>
              <a:rPr lang="el-GR" dirty="0" smtClean="0"/>
              <a:t> </a:t>
            </a:r>
          </a:p>
          <a:p>
            <a:r>
              <a:rPr lang="el-GR" dirty="0" smtClean="0"/>
              <a:t> ΔΙΚΑΣΤΙΚΕΣ</a:t>
            </a:r>
          </a:p>
          <a:p>
            <a:r>
              <a:rPr lang="el-GR" dirty="0" smtClean="0"/>
              <a:t> </a:t>
            </a:r>
          </a:p>
          <a:p>
            <a:r>
              <a:rPr lang="el-GR" dirty="0" smtClean="0"/>
              <a:t> </a:t>
            </a:r>
          </a:p>
          <a:p>
            <a:r>
              <a:rPr lang="el-GR" smtClean="0"/>
              <a:t>ΑΣ ΚΗΣΗ ΚΟΙΝ/ΛΕΥΤΙΚΟΥ ΕΛΕΓΧΟΥ</a:t>
            </a: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68610" name="AutoShape 2" descr="data:image/jpeg;base64,/9j/4AAQSkZJRgABAQAAAQABAAD/2wCEAAkGBxQTEhUUExQVFhUXFRwXFhgYGBgcFxgcGBoXHRgdFxcYHSggGRolHBQXITEhJSkrLi4uFx8zODMsNygtLisBCgoKDg0OGxAQGywkICY0LCwvLy8sLCwsLCwsLCwsLCwsLCwsLCwsLCwsLCwsLCwsLCwsLCwsLCwsLCwsLCwsLP/AABEIALgBEwMBIgACEQEDEQH/xAAcAAACAgMBAQAAAAAAAAAAAAAFBgQHAAIDAQj/xAA8EAACAAQEBAQDBgYDAAIDAAABAgADBBEFEiExBkFRYRMicYEyQpEHFCOhscEzUmLR4fAVcoKS0jRTov/EABsBAAMBAQEBAQAAAAAAAAAAAAMEBQIGAQAH/8QAMhEAAgIBBAAFAgQFBQEAAAAAAQIAAxEEEiExBRMiQVEUYSMycbEVgZGh8DNCUsHRBv/aAAwDAQACEQMRAD8Aty0aPJ6H2jaXMBjqBGmUMMGbDlTxBpe2h0jhMqbQWmyw2hFxAmvoXUXQZxzHzD+8K21EDiN1Wqx5mSp17x0z9YAya3KxB+nSJ0urDDex7wpvwee401ZhRJ2/Tpy94B1PDtJMY5pCqTuZfkOvpE9p1liFUV5Gw1jFl4QcwR0i3fmXMXcV+z91BammZ+fhvo3/AJYaH3hKmqVYqylWGhVhYj1Bi5aStzAHnexiFxFw5LrUJ0SeB5Jg37K/VdI+BVxlZB13gwALV8H4lUhoK01lo5p6tp+QgPNkvKdpcxSsxDZlPI/uIMCwpkBNg0wG/wCf7QNvTOfqrK2YM58NYMamulIdFWzv3C8osbjKmVpTyV0Jl6ft+kBvs6CNVzmXULLAv6wfxNlea7qQwFl012322gQsPfxOm01KqhXPcoqoBRspBDDQjnBDDZ1nS384/WHHiuilvJcFFD5riZYZlAB0J5i8V1SOwdezA/QxVW4WVn9JHvo2Ntz1LvoZ1jrBGXXDmYXKGtExFI5iJUiZrrHPi50yBKdVnAjHLqQdI41U9QYDePYb2gfUVoudb9BGhqXAwIR7siTqqfmPSBmIVIUF3NginXvHomG1yGHfK39oD4/OlzMqFiVvdhew9NRrBKi3ZitmSN0WnDNea99Sct+h5x1wxHcgi7HMFPXXn9Ik4jNBXQAADYchELDUYvoSoO5EMl9ykmRnXc2DCOJ4c8ycZSA5RYXMEqLglAM0y5PY2EGMIlAAW3694ZFpzaA1s1nCcSjp9IgWcMMo0WWFCgARNAtsI7SpIGhOsePLsd4NWqKOTzKITaOBOCG2veJ1FUa2gXVTbmykR3pJmsL2aoqcKYWscxoXURSP2k4Y8iZPmSXIQt+KgOnm1DW6RdFI+kIXEktWxMS3GZJ1PlYehNjDN1wNaWfHcFqwNvPzKWwuWSSTDHh9Ix+BSxPQG3vHmD4OWnGWPgVyCewMWNICoAqABR0j7Uaj/asmV6NtS5ycATnR8D0uRfEZi9vMQ1hfnYRkSGqjGQjuf5lYaHTgdRmlGJKPAaixZGIVvI3X5T78oKg/4jqwwPUasrZDgiSQYy0cVMdA8ewWJFrMNlzDdhZv5hoffqPWAWIYU0vzDUdRf8xyhqvGpEAtoWwcw9Woes/aJxn+UA/reI4JYgW1J0hhxPBFmeZD4b9flPqP3jlhGEtLbzWzE7ja3aJdmgdnA9pTTWV7CR3NZ1MJKSyPiJ176bmOtPPIN4jYpNYzTmBAGiX2I6gxHeoI2EAvYVv6RgCe1oXXJ9514n4bk1y5gck9RZXHPs/UfpFaY6GlyElOLMrkMOhUf79YsaRXG8Iv2jzw1U1uQF/W1j+kFSwW8zm/GdElOHHZg3gXGZkioIQgBxrfbQEiG3DJDVM58ildTmmKzKLnUnoTeF77LsG8eqaY4/DlLdjyJOwi05tUNkUKnID8o29XO4RWkNtyTxFKdhSma1FVTvE8RLynWwYMp1V++0KODYbKM+ZSVIZJ2YLLmDa45MOh0g3xDKNPKklh+JJneKJgNxNzN59eTbaRA46xOTOqZE+Uw0QO5B18puAe+loKo4wItcwY+qNGFYFORPD+K17NtGTD4YPiNLlkHdnGo9IAeNUVaB5s11E02p5KsAW5lmI2UCC3D/A6stpvhTE5zbNmvzVSd/WFfo1PPcKjZwqCF8JpVm+Yv5FsSRsb8heDdJNlSx+GiDvbU+53jXwVSWsqSihE0AJ/25iO8jlcRsVbD6BGyxQYhZKwnU/4jq8qVOFpktG/7KD+ogAyMNr+v9o70lbbQ8oKr+zCfLfzgyHjn2dU80EyS0luVtUPqp29oS6/AZtKwExLAaBxqre/I9jFt0laCBcxLeUrqQwDKRqDtHj6cWL6Z5ZpKrSGHBlUYfP0GsMdFi5A180ROI+E2kBptPdkGpTUsv8A16jtAiims6FlBIGmgiS9dlTYmRvrOIxTqw58w0BjKmp11P0hamV/Lp9RHWnrbnt15e5hVhZNC/JxDoN9Yl0zWtHlBhXiKTnINtCFOXruRr7RzpZm0DcsoyY2gI7jXRnSK749qSmIyXXdUH5sRD9RP5bmKx41qc88TflDhb8rKYdqtDVqsD4kp8nI+RDFZhiymYIB5jmPvvHkpbQSxNfODyKgiB86RMJAlozEmwttfueUfVsSMR4IqoNs5NLF94yJrcMT/wD9ksdiTcRkG8tpjI+Ysf8AKXt0PLr7wToOInlf1L/IdvY7iElK2xgnRzC/L+wh5bmX3nU2aZSMESyMN4ikTiFzBHPyNoT/ANTsYMiKVqJImT1HJNdOt4svCsQZVCsSw7/EPQ/3h6rVg8NI+q0GzlIwgxsHiPIqFf4TfqOY9o6w4CD1JxUjudTHiiOd42DR7M9TSdJDCxAI6H/dICV2EEapc/0nf2POGAR6BALdOlo9Qha9Q9fRlcrjcqVMYOrB1OisCuvW3MQi47WeLMdzzMXri+DSKpcs5AejDR19G5RVfFf2f1Ei7yrz5PMj+Io/qUaEW5j6QgNGajkdST4j597BmORG37P6ISMPQkeaaS7dbX0/IR3p6jN4mbRkmMhHYm6H3W0dqeoUSEVdQqhbe35QNxBsk6VMuAkw+FM7E3Msn3094+LbsY9p8fQgkbiwh6cqAGZWDi40Nrgj3EV5PoZL+W5pnuPK12lnmLNuvveLPq5IBAbQMSnbNY2HvtC1R4cJ86bLdVPhFcgtrlbS56wRWPuIncrbwR7yPwfhTI5zsGcjJKYG4AO+XoLRacyYstVRdAoAA7dfUwicO0ypXuizA6ypZOUG4Vm8oF/cw0zphJOulrCF7ryhwI7okZUJbuTk1j15PKIgnZeZiStYt9d/yjwanHcaCKRzOUyRpEJ5BBJ6neCZqlI3gfVzwD27x6bkYZgLah7TnLqChg5hmIhtPqOkLcyZfWIQqCrix3PL1gTajZysAlprMsneE3ibDmpxmkLZJjjOB8rMdx2J094MYDiGcWO4gxOlhlIMN02JqF3Y6lAgOvHvKX4ypmluhyFDk/EJ0Fzt7wBkVjEG5ZidgPhHtzi0OI3kVcsyy6+OpI8O4uWW42PreKy8F6cK0zyZrghhqSp1tb21hbaGJEj60Gt8pLPNZUVCIZKMEyAMLhfNz06R0o8PdTL8QWLzMtrjkC3LspisFxR1FxMcK2vldgPpfSOkrHpoIJnOVVGK5mJsz6c+xgDeGhjljmbTxUf7lOZbeKU04qUlOiA6XYjQdoAvg1OsppdVUyypIPl0It3uTFbS62/xTG9yT+8SJbJa9y3XTX2vBl0KLzieW+MOV27OJYNdxTQoiqFefkFl3t7kwv4txrPmL+HlkLe2VfjI7tyjSm4ZaoUPTv8Ahk2LTNMtt9BvEuu4DlS1u9RMZtCAqjLv6Exk2InQxPFOu1A+BEmbXMSSWYk7ks1/1jIaarhqmDHI7leRy3/aPIx9Ws9/hl/zF2h1IAHvBsrlUxNXClXaOFSosQdIG75M/TA26DML+Njzv+kNUmqPKF/CJYu3rBVAQIG9hDcTxlDdybKqC80AEgr5iR+W0NWHVzNo4uAPi5/5hWwCRcM3U3+mg/eGqjlddtzD+hdyeDJGuVOsScDePQYEnErN5gQL6dh3EEJU8EXBuIqpejHAMmPUVkkGNwY4ho3DQaAInWNle0cQ0bgx9MyFX4PLm3Zfw5n8w2P/AGXnCLxHKmSpcyTUyphWZbJOlKXTMDdTYaob20MWRGE6WMAfTqxzBW1bxiVNi3Ep+5TEnKyVIy6MpFyCMrLf0vC3xBjBqXWZKDS7Ssr8i5Op25Xi1OMOEVq08rlWFyAfhJtz6RT+IU0+lcifKZX0C7ZWtsVYaEekBdXXuS7q7VjjwZISXMYSjcNTqzE7k31NjrzhxadrqRz0HTvFY8FTQKpWZ3MyaGSxUgaqTYe4h+E217RE1JxbmPaT/TxCTMDpePHEQpUyOwmaaR8zgiNYkcsBsTt7RxefbSNqga/rEJt4XMVsyJ38cai+ttO8Rplz8Mc5j2I01J5Db1joj20O0FzxzEmBY4jBwoTLNj82msMv37zEQq4HPLuosxCm+/W41gy9NlYuwtrvblA1tYDCGVtOuKwBKi4glzlabMZHKzJzbobLqctm6m3KOFPPrGBT7vNmryV5Tm1+hI/20W5VyVnK8ttUcW9L7EdxCvN4mq5Yellr40+WSvii1sulmYdReHKbiw4HIiGq0i0tlicHqKOKYWVRTMlNTnbVSJZ/+WoMCPDWxUqS1wBY6flvDtXYb4qF8QrGeYlyJSjyLpptvCzh2HzJcpalHXMJuVVOzWFzof0hlLyQRnMTtpTI28ZnLDcRaQ1vDDjYqw07627xEf8AiOFFrHQdIc6jGJcySjrSrnl//k6ADXRSD0JEQDRSZ7ZpS5Cy3cXvaxsSLb6QMaiwHDCNDR0unoOZrw/xjPphlsJkq2qkW1PO8OEvi6hnFA4ZGZQSy3Kqb6BumvaAb4LLmfwp0t7DKVta9hv6mBNbgTJ8jINNRtpAzejH1iHWrUUDCnIj3WNRs7MK5EufhzLp1jIq56TU6A672Jv7iMj3y6Zn62//AIR0qsSlruRpAycJtR/CQKp+ZtAfQbmDkvh2SpuVzH+olh9DBKVKtsLR6tHu07Y6hVHoifSYLPk+YMswHVl1H0JiUK1WuNn2ynQ3PaGiY/I2tAw0yPPlkqCVOa/PSPLaQxn1d55zCuF4flQZz0uB26wWnPlGlz2G5iKr2jaTUAtbpqfoYaqCoNoiFhLHcYDxDE/PlmKUa1xfn7xHl17IfK1r/T6R5xVUBpf9Vxbrqf7Qo4hivhSWa+oU213J0H5mBuhzhTCnb5W4xpwn7SZBcy6j8I5iA4uZZsSBm5p+kPkmaGAKkEHUEEEH0I3j5PJJFydTvB7hnimqo3VadzZmAaUwzI1ztlOxPUWMVUJVcGc0lh6PM+lc0bhoG01UxRWdct1BIvopI1Fzr9Ylq8EVgeoz3JIaPbxHzRhmRueTuxhf4sdDKCsiTFCu7Iw1sBoVPJrwVmVQAJJAABJJ2AGpJ9oqPEOLvHqSym8t3BA5iXL+Ef8AprH6waqrzDg9TDqSJy4pleF91MiYcwu+V9GDpluL8xyhkNepcNqFZc9ue2w97wDnVcmtmzC40TyK6/EDuxI5i/rA+dLm050YTJe4I1H91MQ/EtEA3o9pR0vhJsq3pwT7HqOn3gXGXYgEX39DEyTNvqYSaTGQSL3X1/aDlLX+8QmR0PMDZp3qOHGIZmwPm3vHU1lx/t4jzX+naM+YDE7q8z2abaxrJmXIvESZN5XjeW5HeNu3EUWvJjVw+VVy2wifimJeJdEOitla53Nr27aQv0Uy0tphbw1A8rspILdgPitEThOneWaynmuJrsy1CMdM4YasPa3pHmlrbDZlFDt2gCGUq2WpVCbJPlWlnpNl3uPUo1/aB/F3hyFlLLW2jXa9mOa18xG+vWNeK1L0hdDZ5LpPQ87puB18t9O0QeJsUWaaecZYdHlZspNt9GsRsQYaQYww/SJeKWba2XP6H7SJiAKyAL2LKL9THdMFnPh0jwkvME5puW4zZTcAgH2idUUSTJYOdZdlGQTD1XTUaQE4orcjSJdPNusmSEExDu3zaxupvw8DvMBVpyrBm6xCnDeGOrs09fDR5bS5qvpc5SbgbQsYVMZScjcivqCf8CI9Zic6YAsyYzgciY60DaiNjI7jCVBBhBxC1OpAsNO43g3hVRlQg5rKwyA6qzEG979tYh0iX057RNRMzG58iXUD9fqTGWcNxC3WGpeOzJi4hMUWAQDoEFoyNEwokAnTtfaPIaFHEm77ZJ8dRe5Ec5mIKBe8J8urci9z23iBWYg997b8/wBoHvczvBQPcxlxPGQNAYCUXEGSejHb4T2B5wuVddvreIyTCdDGxSTyZsFRwJbzYgAt78vr6QLl40stZj31tlHvv+kI1Fi7hcjP5BzO46AQZwjA/FlTJ9QSkhFJBzfGfly/lrAXUqcsYhqNdRTlPeDcd4lVSczAtyAucv8AmFGvr5k8jQheQ/cxNkUEtbG12O5OsS5FMxN1A05nQCKlaAdCc3qvFzb6VGBAJomH9oYOFauTTsZ0yUZk1dZY+QHvG7UmZtSSedtvr0iUcKQrYBx7gwyaWI5iItciDuKOL6uqOWZN8ND8qaD35mJ/2dcWVyT0pkJnyibZZhN1HMo+626bQNq8FGrICbG1jv62hj+ymg8ObMmuLEXAvC9z+ShMdrtOOO5b5qcrZWt21/28dGm6aawo11V4j3PXTt0tG0qvmhbB7HbMdSISq8XUNhxxHRg8Re+1vivwk+5ym/EcAzyPkTkl/wCY7ntaKopaxr6fEdF7dPpDHxpwpNkl58xvia4ucxa/PNzJ6coB4RS28zb8oqrqwU3IeI3RQbHCiG6BMgFib9ecFkrCbFt/5hoffr7wMlmOqtExnbOZ3FCoFC/EITKdWFwR+n5cvaOEqomSz5T7GNEe0dVcH4r+0Dba3tCWaWu1cOMwvRYwG0Oh6QUm1PlEK4ozuCD0I/fpB6okTZMiXOfK2aYU12PluDpz0hC2hdwC9zkfGtEujpNwPH95vJUsfKLmGLheglTnYFswQXcr8IPQtzO/0gAcSVaWbNmS5eVRYAAgM7e+toLYGHpqVzbw3dZRYqBYB8x+toGKieSPec3ptQtvKicuIsQaYbDSSG/CAU5QFFtDa2sdMDqR49E+mniUzZiNrBl15/ER7QNWRMLFhUVCkE5fMCvbynSIHE1NUzkXxHQ+Hfw2lra5Nr+IB8LaDUQ77AHifNc27qPYwp2adJcbym8MA6MCbEjvlIHvCj9yY0hlAEzKWcyWA1Kzfh09YO4Pj7ViSXlErPkNkmS7i5GmpJ+Q219Y41WLXnNPlDw2cGTUqd1caymHY6i8CYBQQIW7S/VFQeM8TzFqBvDloxVPKLg6nbmBzgbI4VVtGnFR1yj9CYnUylfOxzOevKJEu5NyYlG91PpM6ZPDKkQL3j3g2fwEh+Cs16Mg/YxEfhCrlahVmjqhF/oYZpcy1oYMLno1uRg9eqtsbHEUv0YrGRErBSSWupvLQsVIsQToL37m/tEyUvmAJsv7kw08Qy1CqwAuxsT1Fjv1hMmzjmyjTX6xrzCthUyLq0HBh4TB6949iDIneURkPi8/MBxKxbEJjC2cKOg/vEN3HNix/KB1JhxmVCSkOrOqjXqQIuzj7hanl4cxlypavJQMGCgE5bZrkam8PPhZ0l2s8vsSmppttzjeVLNvisedt/ToIimqHUD0gphFJnGblBGwoyZC1vjTBTsGPvJmHUYC3yhr6KN9Tz7mJkyhmTAJWZrLeyX8otB7DmRZcnyZ5t28NV3JItr21GsRMYzSD4WexKhnA3u2ti0Txc1jnAnNWG5/xWbuBmw+XKt4rg6Xyp5j6G2xiFjFer28KTlRBZQSLnu3WCwrZCSfPJ8R3DZXDjTkCV7GFiua4st++hh2gOxyRCUrkg9wZMxRybFivQAWEeGoYG+Y39YkSsEmzfKvm/p5/wCIj1OHvINpiso/lbfvYw+SRwTLIrXHE0NVMOZg9iutid/SLC4AqS1OSTdidzvFaVrS7aE3sLG2h7HmIc/szqvI8snUEn2tCHiKlqDCbMYMew+usERlNgID5tYmUDjNc325RzgEKjcw9VNLKeG6h1I1VrEfnFfY7wpKzFqU5f6GJI/8sdfYw0VbkXP+84HzHMEqtsrPpMbTVNWcrK/mS2Q5XUqehjdWhsq5SuLOoYfmPQ8oCVeCMuss5x0+Yf8A2inXqFfg8GdBovF634fgyGrR0UxGB5c46y2ghE6KqwMMyVJmkajeLGwpJVTTorAOJZJZb2sTz06C8Vop62A6nYepg1QLPkoKiUVaXcnRgQwX4vKbFlF7HSAuOcr3J3i9VGoq8p3APwZO4hctPppEm0uX4hXKQCFA+Itm3OXXWDU3EZpk+MaVpst3LDIbMJSjKl0tqCFv7wtiukTbpPcyGmHxFdPMJQcBSjDcXVT6Xh2n8SeAyy0lqJeUCXMLDIVAsMrbbfLBX0rUoGYZ/SfnFJG5kzj9P+opyOJKVrgs8s32ddvUiC+FzUmMMk+VrzDi9ud1JveN8Tw/DZ6lps6SJhNyyEZtett4XK3hfDlF0qmcm5uDa3oAIGz1smeRDJpr2sGeZO4iqaGRVJN8SdImkfFLW6zOWtzb1EBsUxVzOHhgnxPK1lsHXQq1rmxB7wKq8KllSkt3mBiFAZScpOxDEeUiC+AYO1N8TZ22uDoOw6RlzWlYJOT95f0ekex8YwBGWiQ5VBNzaCCppEKlJOsEpbdYgPnMt2cGD55gdVYs0r4TBqrk32hVxuQdxB9OqsQDGtMEc4aEqTidpjBHYkXuL9Ym1y6hx7whZresN+HV3iyQTuND6w3qNP5ZDr1JH/0GgUV70HEl/ee8ZA/xiNP3jIzOL2tEbhRagzmnUyBnkjOM3w6dYsCm4/Ndlpp0tZebyzbnQ23GvLSFzF63/ipGSUo/EuPNqWJG59IrgTJs5y2tybkjQRaFf1Kk9D2PvKept5yJZnGH2cFCainI8Jjte4B7djEnAaPJKYZGLZDZQpJ0HMctYfPs6ql/4mV942F0ObnY6bxviOLJTy3eRLVSRzifq7mQLWTmT9TpVvAcnCiLvD9OKWX4swfizLhP6QN4g4jRyp8/xXZ8pAzKPmI2N+UMPFEossh7aGXqeVzYwsTSBzhWq5+/eUKdFT5KqRNsVoaabrk8M/0AD6jnBzDODqNpIbzu5G5aw+ghVaZc2uIO8Pz3lEBj5SYfo1L1nDHiFeirsAZjBUVEqllWlIqEnLoACfU7mF/F5supQpOUNcaNYZl7gwS4nw9nQMnLX/MLUmimNprf0j3VXOX4OJutEC4gdeBJMxwomkAnmAf0gpK4Xk4ZUJMzmZImIZbk/FLc/C1h8ukS/wDjZsuzHl2iVVJ96l5dyNGGnSPPqyUKOcwdlSe0g59SO9tImSZltQfpC1Pw+po2Ct+NLJspWxdbcmA194IYfWhxcHnqOnqIWsp2jIORJpyrYMYah7gHqIhTAALRCmVWXaI0ysJ3jCoTMvcJIbU7xxaYIjtPER5lT6QZa4Br8Cb1QWZ8Q/8AQ0b684i0+GFm0mJlvqWNmH/nn7RrMqYJyKZpUkVDzFloWsFy5phNrgWOgvBjuVcZjei8c1NJKocj7+06Y7g8txJRby5Eti813+JzbX100A6xzrpPios2ZLKSQMslNgEXc+phhxFUnS5VU7s8lFBEp/L4swclAgdilM89vHmzc0u2kkDKJQ6W5jTcQGt22jd7f5/WB1Fvm2+Ze2YnY7g4Qo6XHinyi5sQbWOu2/5RPw+bVU65SoKZrFW1lsRyHIH6GJXE1Qop5QW5yTCykm9lAFgPcgRC4jqnepaQhIQWLAbXAu7eg1PtFSnUWYA7B7gbFRhlf5Rkoca8Tyy1yEAmYrC5A/pPT1jtKnlgT0gdhZQKs6S7KuTRzuV53U36bRpU4ihJWxlMPnUHIb/zS/lPpCGopSxvwxj9Z1HgQc5V+T+0m11UFVE282Y9bxvSTAWgBVI98zHMP5lN1+vL3tErDaqx1hazTlVnZpSvl+mN8ho3m1QWF+pxfLtAubirncwomlduYuuiZjkxoqMSAB1gTV1isDAY1Z6xHaYYar0uDGU0oSaNEnDa3wmv8raN/eIjGPFMPlQRgzV9S3IUb3jMahTrpHsA5UhyAQTaMhXy0+ZzJ8BXP5oAx+a1XNBa4RRZVv8AUxJo6QAZVFtI4TUKOUYEMpsQdxaJlJdrKouzEIoG5LGw/WLH5UwvU/PtRZbYcGWHjOBT6jCaUyGKtKQOJY2mac+9tRC3TY994pyjEiao262/flF40VMElJLA0RFX6C0fPfH8oSMRmiV8OYXtyJAvtCZpDEK36iVbaz5QA76lycJVMutoVDDYZG6grzivOLMJn0zMWF0BvcdORtE37IuIVlzZlO7W8Qh5d9r6hhFj8TpJ8B3mkKqgnMbfT3/eAsoTocj+8OjEpiU/gEh5puFuBrfT8oeMCojNJd18iGygj4mG/sIrqm4qp6fP4YfJe6X315aQRwP7YElqyTpLED+HkAuRre9zvGb9PdYPQs+qsXOZalXPRAPEKgd+kI54vpPvTSlcBeT28t+kVnxXxhNrJrTDdFOipfZeQ9YW83OHqdKdgD9zD3Ox9PEsnjL7Rz55FMotqpfmfSK5TGZ6klZrgnexji3WNGW2p3huulFHU8BJPMbvstxGacUkB3dgxNwSSDp0i8Mb4Tp5/mQCTNv8aDRv+684pf7GKMtXGZY/hobep0j6IRLgE8xEfX2KNRsHHAh0AOcysqrh+Yr+G2UN/MGurdLKdohT+G5w/lv3uP1EWhWYNKmEFl1GxifhsgIMu9usK1rabAuQAZhtOp7Eoesw+cmhW/oQf3gZU0s1CM6lb7Xi/OI/uiATKkSwqg6tb6AczFG11VKm1ExwCkkt5VF82UbDX4b7+8UawwJBxJWrpVBwZKwPB2cGfNZZdPL1eY3O3JF+Zo1nViV85blpVJK0Vd3cndjyzHT0EBa2YZ7BFBWUD5VuSB1uTu3eGjA8HsBbaPLmCDce/wBpisAAKo5PcPLg9DOSxafmUWF2Nh6DYQFxDC3oik6XO8VA2iEG5O9iNrdYb8MQS9bA+ovG2L1N0bw0XMylCGGliLad4Rpt+TxH206succyvOL5kt6SVMIIqWqF8VNlAvcBF2y359ogTpwl09ZVOfxpkw08ocrHWYR6DSOvFtS/hypAOYqELsw2I5KbbAD841wTh161gpa0tSZhUmxY3F8vLWK1bKEGYPaTjiGuH8Nmz5Enw0tKlSkD3sGmOBcheqgxG4gH47HLlvY2hrn0tgMoy2uLDYDlpC/xBTE2bpofSJxv3W8zpvAmFN3PvA0typupI9P3HONzOH8oB6roD6ry9o5RhhrudvsGcibFzGsYY8jwACaJmXjDHl41Yx9PCZ40S8OoHmsFQX6nkPWIii5h3wkrTSQ7WzGwUc2Y7C3PeF9RaUX0jkxTVX+TWX951WhkSgJbP5lAB9bax7D1huByxKXxFVntdjbctqf1jIR8qw+/7Tkj4nbnuAuKvs5k1TvOR2lTmF+qEgWF179oB8B8ENTVHi1hlllP4Kq1xfXzH229YZ6OfVSbmpmLl3zcvSEjF+IJtZVLLozZr2Bvb1LH9ootqLGG1OPnMgWitSG25PxHbjXiwUiZJX4lQ/8ADRdSP6mtsBEDhTgaS0nxaoeLUTfM7tfyk9BytA7h3CTTzi1Td5x5nUn/AB2h1pqoq4B0U7dowmpRm2n+sNU/mjJGJVXG3CzSJniSwQR8JHzW1uD1hTxHGquuKypsxzLl7ra2o62394+jsaw1aiUUIB0up6HkYrXDMKlpUTEmqEYqQdNP89YI9v0/5hn4MUvrZSdnvKSxI3mMOS6Rz8A2vBjHMHMqpmy7hgrEBhsf9vEZ5ZsB0iurgqCJkWgAASGkv+baNpcksdIkhDudht3PKOk+vJBNlV9A3T1y2j0ZPU0CzD0zdKaUst5k3OQLKgXTMx3ueQECp8m58hzL16abGONTOdjZmLa6a6e0e0h3W5GbSw5/6Y2FxDIm0cy7vsMkS5cqZbV2bVv2i2gRFd/Zhw08iklF/iclyOmptDu9ZLDKhdc5Ngtxfvp7Ryd1rNqHxyM9xxFwvMnTUvEeVL7mJJ0FztaKo4g41nzWK05MmWrHUfG1tLm+wvDjUIzBmi+o1aULlpJxzAKzFKm7AyKWWSEZx5m6sE799oWMZwgJVTKWkUsJUq8xr66C7Mx2G4FofafiqZJw0VM45mAIBtqxvZNoB0tKabDizG9XiDgX5gTOXoBqe5g1Vit1wBx/OI2olg3fz/8ABFLhyXnsLDyk+puQYe8MprAW1gQ+FpTT2lLeyBRc7klQTr6w2YU6BB15wBlFz98TWmr2nBnVaew1GvOOM6m/3pBUAGM8IQf6JWHpMoGAJ+GKRqASTGSMNCg+Ub3g4JMc6hgN4ydJs5JmABmCZ1NaB1RTA3HIwWnTbxGy3MSLztORGq3weIl4zgDyvMgzSydCOR6GA7qRoQR6xZ/EDtJoGmrbMs1CL7HUCx7G8JOJVgqgCAEccuR9DD+lttZASOJ0Wj8dTeKbjg/MCXjwmN51O67qQOttPqIjmaOsPDmXxejDKkGbEx5GSlLmyAsegF/0jdgEJD6EfLz/AMRpVJOBA26uqoFnYASdhctFvNmkLKl6knYnkB1MJvEnFUyoqFmKSqSz+EvQdT3MNfF9EzUyN8ii+Vdgep6nvFZkw1p9KAxd+/2E4/xLxL6psJ+Uf3lkU/2yVqqFshsLXt0jIQ5LjKPKp72jIL9NV/xkuXxxLipxacKKkP4CtmnTuRtoRL677w40mAU9LJRJaKuUizEDMTfcnqYE8KCjppAMp0ykavcfSE77X+OkySpVLNDMGzsVO1rWiRW5ucqo/wA+8HTaD6j3LSrpa/GbXHOFrivHVlSSCwz/ACDc3gfO4vlzMOSarqZhlgMoOoNgNRFfyWZzmc3J6wI6cbycYEW8Q1fk8L3Lr4Oxkz6dGb4rawF4+wkzPMtwx5jQ7dYE8AV+SZkF7Ebd+0PeLEMl2IUDW5I0gV1/o2+6niEosGooDSiKWjvPSXNG8wB/c737xvxDg0qUaghgAkzKq3ubb/TWG+fTyXnl5YL5dWblprYQD+0V6eXSmc0g+NVG0t76Lky3NoPRqWe1V55iR025vScSrK2tLGw2B0gxQ0iumYk5mBDG+/Kx+kL0v4hfrBqnnOJQK7ZmB0213i+wwOI3epCAIcSbT4TLGclSQq7d20H7xFwyoTx1PhjInIne3XrElJ0xl2GtrlmAXtcbnSIcqULul8zFc5toLjQAdtTHgTIOYGsOAS8srFftKP3VVF5aTEyAp8YAbKzH+XS5AhHxDjIypqihLKkp2dJkwAzWLgXz9t7QJxvAqmnt48oy1JIXUZbqBcCxOuo+sa8R8PTKPwPEKkzpKzgBuobYNfnAKtLSnA5lAMZefBX2rUk2mRKyfkqLHxC6ZVO/wkaWtEHC8ElT5kwSp6TZCsCzKw0TVrevKKFp7k2HOD3D2LzpBYS3YCYMkwDYrA9VpSy+g4i+pRHALDOOZan2m4imeTSgfgywGdV//kD2EDa7iO06nqJqHKq/hywdVGvm6X1/KBtbRFxIu1/FBd+bBUO5PcAwKx6szzAeQRQP1/eFdPp12AH7yU1jWPnr7fb2jtiGKy55SfKa6sSGBtmVltow9IL0FToNeV7xWXC0xPEdX0DrZWv8L38pPblDdQVRXyvy0+kLW0+UdojiWYMsCirdNbR0n1w2ELVLVXPtEkTYD57L0Y+tmRDIrReImIz7mIPixxqajWxHvGXvZhgmelp1E29xBDDaYuekAZT+a0OHD0vSJ9/JCzdBycmQ+P8AD3ah8OSuY5lYi+pVbk2vuYrHD6dyP4b/APxb89IsjGONpKT2kgglSFJ5Anex7XjfFZKpK8RPORrbNq1/5RFdbRWoQCLWbHbcDyIHwzDZMyn1zJMHMaEHup3ECMZwSolrmMoOo+ZArfUAXEcn4lcXHh5TfncH6ERzHFlQ3lAuewI+vKCVb2bqLfxJfyZI/SCcUxAyaZsrWmN00t9PWEalqBcl2A9TDFihM6YTMIud7QDr8DXdb/tFVMLweJ79Uh9Dkzu+NBSAt2U6EA9egiNivDc63jLLyo2wJ83fy8oF/dyjAodQRb1ENX/Jz2UBiLDlePX3JgrNu60oPL/vFgYfOHyGMhqDntGR95piv8Qs+BFCTik1UKK7BTuLxlHQPN2+pjIyDt6RkR69vLQsvcJyMPnytZbeo5GG+lxKnMg+KjS54HlKnyseVxGRkJ3AOATJTWm384EOcMTKmZYyAq9yOveLJoOHwVvUOZrbkHRR6CMjI5+0jziMSj4fUqpxF/iHCkOYyh4Z55NPyipuPcWmTFk0jEZJFypG5JAGsZGQ14Ud1hJ9poki3AiSuhhs4alKyywwOUt5vS/m/KMjIv2/lg9efwoNrp+aocoCLsbKNh+20eABZMyYbguwRfQa/tGRkEr6hFGFX+U7iqmt4Rml5oB8RgbsEXQXty0Ec+O8fNbVvN1CABJYPJVFh+dz7xkZGQo35hqjkZgWmcA7XJ0EMVBS5F13PLkP8xkZHlkV1rEAARlwCU02aktnIDfh3J2XUkA8tvzjli+Czpk6YyJ5AbA6AAKALAdoyMhHU2GoArJtfZMHy6bICDvzgvhuIB7I5sw0U9ezHrGRkZcB0yZ9Wx3Zh2RUlbj6ROWtGmsexkSnUSqnE9Ws1jSfU6RkZA9ozCZnXDbs4EH+JMc+5U+Vf48wWQdBzJ9IyMgVaB9SAZ5dYa9OzLKkdTc5rknUk7kmCFJxBOklbsXRflJ1t2MZGR0LordiQKrGzkGNnDeO09SSKlVvsBM6crGOXE/CrAZ6S5Q/Eit5h6DmI9jISZvIztlNQLqyWHIiu3C1Sygqg9yAw9REOskMilGWzDQxkZGqNQ1p9URuQKFxFDEJRXXvE7AZrTSVvtGRkU2P4ZMpWerT5PcZBh6jQnWMjIyJvnNIeW+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5" name="Picture 4" descr="αρχείο λήψη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2526656"/>
            <a:ext cx="4643470" cy="30905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55448"/>
            <a:ext cx="9144000" cy="1252728"/>
          </a:xfrm>
        </p:spPr>
        <p:txBody>
          <a:bodyPr>
            <a:noAutofit/>
          </a:bodyPr>
          <a:lstStyle/>
          <a:p>
            <a:pPr algn="ctr"/>
            <a:r>
              <a:rPr lang="el-GR" sz="4000" smtClean="0"/>
              <a:t>ΔΙΑΔΙΚΑΣΙΑ ΨΗΦΙΣΗΣ ΝΟΜΩΝ</a:t>
            </a:r>
            <a:endParaRPr lang="el-GR" sz="4000" b="1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Υπηρετεί και εκπροσωπεί το Λαό.</a:t>
            </a:r>
          </a:p>
          <a:p>
            <a:endParaRPr lang="el-GR" dirty="0" smtClean="0"/>
          </a:p>
          <a:p>
            <a:r>
              <a:rPr lang="el-GR" dirty="0" smtClean="0"/>
              <a:t>Είναι επικεφαλής της Εκτελεστικής Εξουσίας και ρυθμιστής του πολιτεύματος</a:t>
            </a:r>
          </a:p>
          <a:p>
            <a:endParaRPr lang="el-GR" dirty="0" smtClean="0"/>
          </a:p>
          <a:p>
            <a:r>
              <a:rPr lang="en-US" dirty="0" smtClean="0"/>
              <a:t>M</a:t>
            </a:r>
            <a:r>
              <a:rPr lang="el-GR" dirty="0" err="1" smtClean="0"/>
              <a:t>ετέχει</a:t>
            </a:r>
            <a:r>
              <a:rPr lang="el-GR" dirty="0" smtClean="0"/>
              <a:t> στην </a:t>
            </a:r>
            <a:r>
              <a:rPr lang="el-GR" smtClean="0"/>
              <a:t>νομοθετική λειτουργία.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Είναι μία προσωπικότητα κύρους με καθολική  αποδοχή.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</TotalTime>
  <Words>102</Words>
  <Application>Microsoft Office PowerPoint</Application>
  <PresentationFormat>Προβολή στην οθόνη (4:3)</PresentationFormat>
  <Paragraphs>66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Module</vt:lpstr>
      <vt:lpstr>ΠΡΟΕΔΡΟΣ ΔΗΜΟΚΡΑΤΙΑΣ</vt:lpstr>
      <vt:lpstr>Στόχοι:</vt:lpstr>
      <vt:lpstr>ΠΡΟΣΟΝΤΑ ΕΚΛΟΓΗΣ</vt:lpstr>
      <vt:lpstr>         ΑΡΜΟΔΙΟΤΗΤΕΣ  ΒΟΥΛΗΣ</vt:lpstr>
      <vt:lpstr>ΔΙΑΔΙΚΑΣΙΑ ΨΗΦΙΣΗΣ ΝΟΜΩΝ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 ακριβώς είναι τα γενετικώς τροποποιημένα τρόφιμα (ΓΤΤ);</dc:title>
  <dc:creator>xrysa</dc:creator>
  <cp:lastModifiedBy>user</cp:lastModifiedBy>
  <cp:revision>41</cp:revision>
  <dcterms:created xsi:type="dcterms:W3CDTF">2014-11-26T22:16:07Z</dcterms:created>
  <dcterms:modified xsi:type="dcterms:W3CDTF">2015-01-13T10:07:50Z</dcterms:modified>
</cp:coreProperties>
</file>