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63" r:id="rId2"/>
    <p:sldId id="256" r:id="rId3"/>
    <p:sldId id="257" r:id="rId4"/>
    <p:sldId id="258" r:id="rId5"/>
    <p:sldId id="259" r:id="rId6"/>
    <p:sldId id="260" r:id="rId7"/>
    <p:sldId id="261" r:id="rId8"/>
    <p:sldId id="262"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449617-CD54-4BDF-92AC-002538467FCC}" v="113" dt="2026-04-19T15:40:43.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dirty="0"/>
              <a:t>Click to edit Master title style</a:t>
            </a:r>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0300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dirty="0"/>
              <a:t>Click to edit Master title style</a:t>
            </a:r>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23872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dirty="0"/>
              <a:t>Click to edit Master title style</a:t>
            </a:r>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0725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4550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89526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dirty="0"/>
              <a:t>Click to edit Master title style</a:t>
            </a:r>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7993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dirty="0"/>
              <a:t>Click to edit Master title style</a:t>
            </a:r>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9823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8874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044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5BFA754-D5C3-4E66-96A6-867B257F58DC}"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4259638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dirty="0"/>
              <a:t>Click to edit Master title style</a:t>
            </a:r>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6093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dirty="0"/>
              <a:t>Click to edit Master title style</a:t>
            </a:r>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5BFA754-D5C3-4E66-96A6-867B257F58DC}"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97953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6971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3995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95233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dirty="0"/>
              <a:t>Click to edit Master title style</a:t>
            </a:r>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4712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dirty="0"/>
              <a:t>Click to edit Master title style</a:t>
            </a:r>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2963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4/19/2026</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58844074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11A70D-ED1E-43EA-7A65-8AB96ED6A343}"/>
              </a:ext>
            </a:extLst>
          </p:cNvPr>
          <p:cNvSpPr>
            <a:spLocks noGrp="1"/>
          </p:cNvSpPr>
          <p:nvPr>
            <p:ph type="title"/>
          </p:nvPr>
        </p:nvSpPr>
        <p:spPr/>
        <p:txBody>
          <a:bodyPr>
            <a:normAutofit fontScale="90000"/>
          </a:bodyPr>
          <a:lstStyle/>
          <a:p>
            <a:r>
              <a:rPr lang="el-GR">
                <a:ea typeface="+mj-lt"/>
                <a:cs typeface="+mj-lt"/>
              </a:rPr>
              <a:t>Σωστή Αντιμετώπιση Μικρών Τραυμάτων</a:t>
            </a:r>
            <a:endParaRPr lang="el-GR"/>
          </a:p>
        </p:txBody>
      </p:sp>
      <p:sp>
        <p:nvSpPr>
          <p:cNvPr id="3" name="Θέση περιεχομένου 2">
            <a:extLst>
              <a:ext uri="{FF2B5EF4-FFF2-40B4-BE49-F238E27FC236}">
                <a16:creationId xmlns:a16="http://schemas.microsoft.com/office/drawing/2014/main" id="{7080C582-2CA7-61DA-3011-BC33072EA0BB}"/>
              </a:ext>
            </a:extLst>
          </p:cNvPr>
          <p:cNvSpPr>
            <a:spLocks noGrp="1"/>
          </p:cNvSpPr>
          <p:nvPr>
            <p:ph idx="1"/>
          </p:nvPr>
        </p:nvSpPr>
        <p:spPr>
          <a:xfrm>
            <a:off x="1176865" y="5057970"/>
            <a:ext cx="6798736" cy="877162"/>
          </a:xfrm>
        </p:spPr>
        <p:txBody>
          <a:bodyPr vert="horz" lIns="91440" tIns="45720" rIns="91440" bIns="45720" rtlCol="0" anchor="t">
            <a:normAutofit/>
          </a:bodyPr>
          <a:lstStyle/>
          <a:p>
            <a:pPr marL="0" indent="0">
              <a:buNone/>
            </a:pPr>
            <a:r>
              <a:rPr lang="el-GR" sz="1800" i="1">
                <a:ea typeface="Calibri"/>
                <a:cs typeface="Calibri"/>
              </a:rPr>
              <a:t>ΜΑΡΙΑ ΘΕΩΔΟΡΟΠΟΥΛΟΥ</a:t>
            </a:r>
            <a:endParaRPr lang="el-GR" sz="1800" i="1"/>
          </a:p>
          <a:p>
            <a:pPr marL="0" indent="0">
              <a:buNone/>
            </a:pPr>
            <a:r>
              <a:rPr lang="el-GR" sz="1800" i="1">
                <a:ea typeface="Calibri"/>
                <a:cs typeface="Calibri"/>
              </a:rPr>
              <a:t>ΜΑΘΗΜΑ : ΣΧΟΛΙΚΗ ΝΟΣΙΛΕΥΤΙΚΗ</a:t>
            </a:r>
            <a:endParaRPr lang="el-GR" sz="1800" i="1" dirty="0">
              <a:ea typeface="Calibri"/>
              <a:cs typeface="Calibri"/>
            </a:endParaRPr>
          </a:p>
        </p:txBody>
      </p:sp>
    </p:spTree>
    <p:extLst>
      <p:ext uri="{BB962C8B-B14F-4D97-AF65-F5344CB8AC3E}">
        <p14:creationId xmlns:p14="http://schemas.microsoft.com/office/powerpoint/2010/main" val="405647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Περιποίηση</a:t>
            </a:r>
            <a:r>
              <a:rPr dirty="0"/>
              <a:t> </a:t>
            </a:r>
            <a:r>
              <a:rPr err="1"/>
              <a:t>Τρ</a:t>
            </a:r>
            <a:r>
              <a:rPr dirty="0"/>
              <a:t>α</a:t>
            </a:r>
            <a:r>
              <a:rPr err="1"/>
              <a:t>ύμ</a:t>
            </a:r>
            <a:r>
              <a:rPr dirty="0"/>
              <a:t>α</a:t>
            </a:r>
            <a:r>
              <a:rPr err="1"/>
              <a:t>τος</a:t>
            </a:r>
            <a:endParaRPr lang="el-GR" err="1">
              <a:ea typeface="Calibri"/>
              <a:cs typeface="Calibri"/>
            </a:endParaRPr>
          </a:p>
        </p:txBody>
      </p:sp>
      <p:sp>
        <p:nvSpPr>
          <p:cNvPr id="3" name="Content Placeholder 2"/>
          <p:cNvSpPr>
            <a:spLocks noGrp="1"/>
          </p:cNvSpPr>
          <p:nvPr>
            <p:ph idx="1"/>
          </p:nvPr>
        </p:nvSpPr>
        <p:spPr/>
        <p:txBody>
          <a:bodyPr vert="horz" lIns="91440" tIns="45720" rIns="91440" bIns="45720" rtlCol="0" anchor="t">
            <a:normAutofit/>
          </a:bodyPr>
          <a:lstStyle/>
          <a:p>
            <a:pPr algn="just"/>
            <a:r>
              <a:rPr sz="2800"/>
              <a:t>Η </a:t>
            </a:r>
            <a:r>
              <a:rPr sz="2800" err="1"/>
              <a:t>σωστή</a:t>
            </a:r>
            <a:r>
              <a:rPr sz="2800"/>
              <a:t> π</a:t>
            </a:r>
            <a:r>
              <a:rPr sz="2800" err="1"/>
              <a:t>ερι</a:t>
            </a:r>
            <a:r>
              <a:rPr sz="2800"/>
              <a:t>π</a:t>
            </a:r>
            <a:r>
              <a:rPr sz="2800" err="1"/>
              <a:t>οίηση</a:t>
            </a:r>
            <a:r>
              <a:rPr sz="2800" dirty="0"/>
              <a:t> </a:t>
            </a:r>
            <a:r>
              <a:rPr sz="2800" err="1"/>
              <a:t>ενός</a:t>
            </a:r>
            <a:r>
              <a:rPr sz="2800" dirty="0"/>
              <a:t> </a:t>
            </a:r>
            <a:r>
              <a:rPr sz="2800" err="1"/>
              <a:t>τρ</a:t>
            </a:r>
            <a:r>
              <a:rPr sz="2800"/>
              <a:t>α</a:t>
            </a:r>
            <a:r>
              <a:rPr sz="2800" err="1"/>
              <a:t>ύμ</a:t>
            </a:r>
            <a:r>
              <a:rPr sz="2800"/>
              <a:t>α</a:t>
            </a:r>
            <a:r>
              <a:rPr sz="2800" err="1"/>
              <a:t>τος</a:t>
            </a:r>
            <a:r>
              <a:rPr sz="2800" dirty="0"/>
              <a:t> </a:t>
            </a:r>
            <a:r>
              <a:rPr sz="2800" err="1"/>
              <a:t>είν</a:t>
            </a:r>
            <a:r>
              <a:rPr sz="2800"/>
              <a:t>αι π</a:t>
            </a:r>
            <a:r>
              <a:rPr sz="2800" err="1"/>
              <a:t>ολύ</a:t>
            </a:r>
            <a:r>
              <a:rPr sz="2800" dirty="0"/>
              <a:t> </a:t>
            </a:r>
            <a:r>
              <a:rPr sz="2800" err="1"/>
              <a:t>σημ</a:t>
            </a:r>
            <a:r>
              <a:rPr sz="2800"/>
              <a:t>α</a:t>
            </a:r>
            <a:r>
              <a:rPr sz="2800" err="1"/>
              <a:t>ντική</a:t>
            </a:r>
            <a:r>
              <a:rPr sz="2800" dirty="0"/>
              <a:t> </a:t>
            </a:r>
            <a:r>
              <a:rPr sz="2800" err="1"/>
              <a:t>γι</a:t>
            </a:r>
            <a:r>
              <a:rPr sz="2800"/>
              <a:t>α </a:t>
            </a:r>
            <a:r>
              <a:rPr sz="2800" err="1"/>
              <a:t>την</a:t>
            </a:r>
            <a:r>
              <a:rPr sz="2800"/>
              <a:t> απ</a:t>
            </a:r>
            <a:r>
              <a:rPr sz="2800" err="1"/>
              <a:t>οφυγή</a:t>
            </a:r>
            <a:r>
              <a:rPr sz="2800" dirty="0"/>
              <a:t> </a:t>
            </a:r>
            <a:r>
              <a:rPr sz="2800" err="1"/>
              <a:t>μολύνσεων</a:t>
            </a:r>
            <a:r>
              <a:rPr sz="2800"/>
              <a:t>. </a:t>
            </a:r>
            <a:r>
              <a:rPr sz="2800" err="1"/>
              <a:t>Ακόμ</a:t>
            </a:r>
            <a:r>
              <a:rPr sz="2800"/>
              <a:t>α και </a:t>
            </a:r>
            <a:r>
              <a:rPr sz="2800" err="1"/>
              <a:t>μι</a:t>
            </a:r>
            <a:r>
              <a:rPr sz="2800"/>
              <a:t>α </a:t>
            </a:r>
            <a:r>
              <a:rPr sz="2800" err="1"/>
              <a:t>μικρή</a:t>
            </a:r>
            <a:r>
              <a:rPr sz="2800"/>
              <a:t> π</a:t>
            </a:r>
            <a:r>
              <a:rPr sz="2800" err="1"/>
              <a:t>ληγή</a:t>
            </a:r>
            <a:r>
              <a:rPr sz="2800" dirty="0"/>
              <a:t> </a:t>
            </a:r>
            <a:r>
              <a:rPr sz="2800" err="1"/>
              <a:t>χρειάζετ</a:t>
            </a:r>
            <a:r>
              <a:rPr sz="2800"/>
              <a:t>αι </a:t>
            </a:r>
            <a:r>
              <a:rPr sz="2800" err="1"/>
              <a:t>φροντίδ</a:t>
            </a:r>
            <a:r>
              <a:rPr sz="2800"/>
              <a:t>α. </a:t>
            </a:r>
            <a:r>
              <a:rPr sz="2800" err="1"/>
              <a:t>Με</a:t>
            </a:r>
            <a:r>
              <a:rPr sz="2800"/>
              <a:t> τα </a:t>
            </a:r>
            <a:r>
              <a:rPr sz="2800" err="1"/>
              <a:t>σωστά</a:t>
            </a:r>
            <a:r>
              <a:rPr sz="2800" dirty="0"/>
              <a:t> </a:t>
            </a:r>
            <a:r>
              <a:rPr sz="2800"/>
              <a:t>β</a:t>
            </a:r>
            <a:r>
              <a:rPr sz="2800" err="1"/>
              <a:t>ήμ</a:t>
            </a:r>
            <a:r>
              <a:rPr sz="2800"/>
              <a:t>ατα μπ</a:t>
            </a:r>
            <a:r>
              <a:rPr sz="2800" err="1"/>
              <a:t>ορούμε</a:t>
            </a:r>
            <a:r>
              <a:rPr sz="2800"/>
              <a:t> να β</a:t>
            </a:r>
            <a:r>
              <a:rPr sz="2800" err="1"/>
              <a:t>οηθήσουμε</a:t>
            </a:r>
            <a:r>
              <a:rPr sz="2800" dirty="0"/>
              <a:t> </a:t>
            </a:r>
            <a:r>
              <a:rPr sz="2800" err="1"/>
              <a:t>το</a:t>
            </a:r>
            <a:r>
              <a:rPr sz="2800" dirty="0"/>
              <a:t> </a:t>
            </a:r>
            <a:r>
              <a:rPr sz="2800" err="1"/>
              <a:t>σώμ</a:t>
            </a:r>
            <a:r>
              <a:rPr sz="2800"/>
              <a:t>α να επ</a:t>
            </a:r>
            <a:r>
              <a:rPr sz="2800" err="1"/>
              <a:t>ουλωθεί</a:t>
            </a:r>
            <a:r>
              <a:rPr sz="2800" dirty="0"/>
              <a:t> </a:t>
            </a:r>
            <a:r>
              <a:rPr sz="2800" err="1"/>
              <a:t>γρήγορ</a:t>
            </a:r>
            <a:r>
              <a:rPr sz="2800"/>
              <a:t>α και </a:t>
            </a:r>
            <a:r>
              <a:rPr sz="2800" err="1"/>
              <a:t>με</a:t>
            </a:r>
            <a:r>
              <a:rPr sz="2800"/>
              <a:t> α</a:t>
            </a:r>
            <a:r>
              <a:rPr sz="2800" err="1"/>
              <a:t>σφάλει</a:t>
            </a:r>
            <a:r>
              <a:rPr sz="2800"/>
              <a:t>α </a:t>
            </a:r>
            <a:r>
              <a:rPr sz="2800" err="1"/>
              <a:t>χωρίς</a:t>
            </a:r>
            <a:r>
              <a:rPr sz="2800" dirty="0"/>
              <a:t> </a:t>
            </a:r>
            <a:r>
              <a:rPr sz="2800"/>
              <a:t>επιπ</a:t>
            </a:r>
            <a:r>
              <a:rPr sz="2800" err="1"/>
              <a:t>λοκές</a:t>
            </a:r>
            <a:r>
              <a:rPr sz="2800"/>
              <a:t>.</a:t>
            </a:r>
            <a:endParaRPr lang="el-GR" sz="2800">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Τι είναι το τραύμα;</a:t>
            </a:r>
          </a:p>
        </p:txBody>
      </p:sp>
      <p:sp>
        <p:nvSpPr>
          <p:cNvPr id="3" name="Content Placeholder 2"/>
          <p:cNvSpPr>
            <a:spLocks noGrp="1"/>
          </p:cNvSpPr>
          <p:nvPr>
            <p:ph idx="1"/>
          </p:nvPr>
        </p:nvSpPr>
        <p:spPr/>
        <p:txBody>
          <a:bodyPr vert="horz" lIns="91440" tIns="45720" rIns="91440" bIns="45720" rtlCol="0" anchor="t">
            <a:normAutofit/>
          </a:bodyPr>
          <a:lstStyle/>
          <a:p>
            <a:pPr algn="just"/>
            <a:r>
              <a:rPr sz="2800" dirty="0" err="1"/>
              <a:t>Έν</a:t>
            </a:r>
            <a:r>
              <a:rPr sz="2800" dirty="0"/>
              <a:t>α </a:t>
            </a:r>
            <a:r>
              <a:rPr sz="2800" dirty="0" err="1"/>
              <a:t>τρ</a:t>
            </a:r>
            <a:r>
              <a:rPr sz="2800" dirty="0"/>
              <a:t>α</a:t>
            </a:r>
            <a:r>
              <a:rPr sz="2800" dirty="0" err="1"/>
              <a:t>ύμ</a:t>
            </a:r>
            <a:r>
              <a:rPr sz="2800" dirty="0"/>
              <a:t>α </a:t>
            </a:r>
            <a:r>
              <a:rPr sz="2800" dirty="0" err="1"/>
              <a:t>είν</a:t>
            </a:r>
            <a:r>
              <a:rPr sz="2800" dirty="0"/>
              <a:t>αι </a:t>
            </a:r>
            <a:r>
              <a:rPr sz="2800" dirty="0" err="1"/>
              <a:t>μι</a:t>
            </a:r>
            <a:r>
              <a:rPr sz="2800" dirty="0"/>
              <a:t>α β</a:t>
            </a:r>
            <a:r>
              <a:rPr sz="2800" dirty="0" err="1"/>
              <a:t>λά</a:t>
            </a:r>
            <a:r>
              <a:rPr sz="2800" dirty="0"/>
              <a:t>βη </a:t>
            </a:r>
            <a:r>
              <a:rPr sz="2800" dirty="0" err="1"/>
              <a:t>στο</a:t>
            </a:r>
            <a:r>
              <a:rPr sz="2800" dirty="0"/>
              <a:t> </a:t>
            </a:r>
            <a:r>
              <a:rPr sz="2800" dirty="0" err="1"/>
              <a:t>δέρμ</a:t>
            </a:r>
            <a:r>
              <a:rPr sz="2800" dirty="0"/>
              <a:t>α, όπ</a:t>
            </a:r>
            <a:r>
              <a:rPr sz="2800" dirty="0" err="1"/>
              <a:t>ως</a:t>
            </a:r>
            <a:r>
              <a:rPr sz="2800" dirty="0"/>
              <a:t> </a:t>
            </a:r>
            <a:r>
              <a:rPr sz="2800" dirty="0" err="1"/>
              <a:t>κόψιμο</a:t>
            </a:r>
            <a:r>
              <a:rPr sz="2800" dirty="0"/>
              <a:t>, </a:t>
            </a:r>
            <a:r>
              <a:rPr sz="2800" dirty="0" err="1"/>
              <a:t>γρ</a:t>
            </a:r>
            <a:r>
              <a:rPr sz="2800" dirty="0"/>
              <a:t>α</a:t>
            </a:r>
            <a:r>
              <a:rPr sz="2800" dirty="0" err="1"/>
              <a:t>τζουνιά</a:t>
            </a:r>
            <a:r>
              <a:rPr sz="2800" dirty="0"/>
              <a:t> ή π</a:t>
            </a:r>
            <a:r>
              <a:rPr sz="2800" dirty="0" err="1"/>
              <a:t>ληγή</a:t>
            </a:r>
            <a:r>
              <a:rPr sz="2800" dirty="0"/>
              <a:t>. Μπ</a:t>
            </a:r>
            <a:r>
              <a:rPr sz="2800" dirty="0" err="1"/>
              <a:t>ορεί</a:t>
            </a:r>
            <a:r>
              <a:rPr sz="2800" dirty="0"/>
              <a:t> να π</a:t>
            </a:r>
            <a:r>
              <a:rPr sz="2800" dirty="0" err="1"/>
              <a:t>ροκληθεί</a:t>
            </a:r>
            <a:r>
              <a:rPr sz="2800" dirty="0"/>
              <a:t> από π</a:t>
            </a:r>
            <a:r>
              <a:rPr sz="2800" dirty="0" err="1"/>
              <a:t>τώση</a:t>
            </a:r>
            <a:r>
              <a:rPr sz="2800" dirty="0"/>
              <a:t>, α</a:t>
            </a:r>
            <a:r>
              <a:rPr sz="2800" dirty="0" err="1"/>
              <a:t>ιχμηρό</a:t>
            </a:r>
            <a:r>
              <a:rPr sz="2800" dirty="0"/>
              <a:t> α</a:t>
            </a:r>
            <a:r>
              <a:rPr sz="2800" dirty="0" err="1"/>
              <a:t>ντικείμενο</a:t>
            </a:r>
            <a:r>
              <a:rPr sz="2800" dirty="0"/>
              <a:t> ή </a:t>
            </a:r>
            <a:r>
              <a:rPr sz="2800" dirty="0" err="1"/>
              <a:t>χτύ</a:t>
            </a:r>
            <a:r>
              <a:rPr sz="2800" dirty="0"/>
              <a:t>π</a:t>
            </a:r>
            <a:r>
              <a:rPr sz="2800" dirty="0" err="1"/>
              <a:t>ημ</a:t>
            </a:r>
            <a:r>
              <a:rPr sz="2800" dirty="0"/>
              <a:t>α. </a:t>
            </a:r>
            <a:r>
              <a:rPr sz="2800" dirty="0" err="1"/>
              <a:t>Ακόμ</a:t>
            </a:r>
            <a:r>
              <a:rPr sz="2800" dirty="0"/>
              <a:t>α και </a:t>
            </a:r>
            <a:r>
              <a:rPr sz="2800" dirty="0" err="1"/>
              <a:t>μικρά</a:t>
            </a:r>
            <a:r>
              <a:rPr sz="2800" dirty="0"/>
              <a:t> </a:t>
            </a:r>
            <a:r>
              <a:rPr sz="2800" dirty="0" err="1"/>
              <a:t>τρ</a:t>
            </a:r>
            <a:r>
              <a:rPr sz="2800" dirty="0"/>
              <a:t>α</a:t>
            </a:r>
            <a:r>
              <a:rPr sz="2800" dirty="0" err="1"/>
              <a:t>ύμ</a:t>
            </a:r>
            <a:r>
              <a:rPr sz="2800" dirty="0"/>
              <a:t>ατα π</a:t>
            </a:r>
            <a:r>
              <a:rPr sz="2800" dirty="0" err="1"/>
              <a:t>ρέ</a:t>
            </a:r>
            <a:r>
              <a:rPr sz="2800" dirty="0"/>
              <a:t>π</a:t>
            </a:r>
            <a:r>
              <a:rPr sz="2800" dirty="0" err="1"/>
              <a:t>ει</a:t>
            </a:r>
            <a:r>
              <a:rPr sz="2800" dirty="0"/>
              <a:t> να καθα</a:t>
            </a:r>
            <a:r>
              <a:rPr sz="2800" dirty="0" err="1"/>
              <a:t>ρίζοντ</a:t>
            </a:r>
            <a:r>
              <a:rPr sz="2800" dirty="0"/>
              <a:t>αι </a:t>
            </a:r>
            <a:r>
              <a:rPr sz="2800" dirty="0" err="1"/>
              <a:t>σωστά</a:t>
            </a:r>
            <a:r>
              <a:rPr sz="2800" dirty="0"/>
              <a:t> </a:t>
            </a:r>
            <a:r>
              <a:rPr sz="2800" dirty="0" err="1"/>
              <a:t>γι</a:t>
            </a:r>
            <a:r>
              <a:rPr sz="2800" dirty="0"/>
              <a:t>α να απ</a:t>
            </a:r>
            <a:r>
              <a:rPr sz="2800" dirty="0" err="1"/>
              <a:t>οφευχθεί</a:t>
            </a:r>
            <a:r>
              <a:rPr sz="2800" dirty="0"/>
              <a:t> η </a:t>
            </a:r>
            <a:r>
              <a:rPr sz="2800" dirty="0" err="1"/>
              <a:t>μόλυνση</a:t>
            </a:r>
            <a:r>
              <a:rPr sz="2800" dirty="0"/>
              <a:t> και ο π</a:t>
            </a:r>
            <a:r>
              <a:rPr sz="2800" dirty="0" err="1"/>
              <a:t>όνος</a:t>
            </a:r>
            <a:r>
              <a:rPr sz="2800" dirty="0"/>
              <a:t>.</a:t>
            </a:r>
            <a:endParaRPr lang="el-GR"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1ο Βήμα: Πλύσιμο χεριών</a:t>
            </a:r>
          </a:p>
        </p:txBody>
      </p:sp>
      <p:sp>
        <p:nvSpPr>
          <p:cNvPr id="3" name="Content Placeholder 2"/>
          <p:cNvSpPr>
            <a:spLocks noGrp="1"/>
          </p:cNvSpPr>
          <p:nvPr>
            <p:ph idx="1"/>
          </p:nvPr>
        </p:nvSpPr>
        <p:spPr/>
        <p:txBody>
          <a:bodyPr vert="horz" lIns="91440" tIns="45720" rIns="91440" bIns="45720" rtlCol="0" anchor="t">
            <a:normAutofit/>
          </a:bodyPr>
          <a:lstStyle/>
          <a:p>
            <a:pPr algn="just"/>
            <a:r>
              <a:rPr lang="el-GR" sz="2800">
                <a:ea typeface="Calibri"/>
                <a:cs typeface="Calibri"/>
              </a:rPr>
              <a:t>Πριν αγγίξουμε το τραύμα, πλένουμε καλά τα χέρια μας με σαπούνι και νερό. Αυτό βοηθά να απομακρυνθούν τα μικρόβια. Έτσι προστατεύουμε τον εαυτό μας και το τραύμα από πιθανή μόλυνση και  πολλές άλλες επιπλοκές.</a:t>
            </a:r>
            <a:endParaRPr lang="el-GR" sz="2800" dirty="0">
              <a:ea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2ο Βήμα: Καθαρισμός τραύματος</a:t>
            </a:r>
          </a:p>
        </p:txBody>
      </p:sp>
      <p:sp>
        <p:nvSpPr>
          <p:cNvPr id="3" name="Content Placeholder 2"/>
          <p:cNvSpPr>
            <a:spLocks noGrp="1"/>
          </p:cNvSpPr>
          <p:nvPr>
            <p:ph idx="1"/>
          </p:nvPr>
        </p:nvSpPr>
        <p:spPr/>
        <p:txBody>
          <a:bodyPr vert="horz" lIns="91440" tIns="45720" rIns="91440" bIns="45720" rtlCol="0" anchor="t">
            <a:normAutofit/>
          </a:bodyPr>
          <a:lstStyle/>
          <a:p>
            <a:pPr algn="just"/>
            <a:r>
              <a:rPr sz="2800"/>
              <a:t>Καθα</a:t>
            </a:r>
            <a:r>
              <a:rPr sz="2800" err="1"/>
              <a:t>ρίζουμε</a:t>
            </a:r>
            <a:r>
              <a:rPr sz="2800" dirty="0"/>
              <a:t> </a:t>
            </a:r>
            <a:r>
              <a:rPr sz="2800" err="1"/>
              <a:t>το</a:t>
            </a:r>
            <a:r>
              <a:rPr sz="2800" dirty="0"/>
              <a:t> </a:t>
            </a:r>
            <a:r>
              <a:rPr sz="2800" err="1"/>
              <a:t>τρ</a:t>
            </a:r>
            <a:r>
              <a:rPr sz="2800"/>
              <a:t>α</a:t>
            </a:r>
            <a:r>
              <a:rPr sz="2800" err="1"/>
              <a:t>ύμ</a:t>
            </a:r>
            <a:r>
              <a:rPr sz="2800"/>
              <a:t>α </a:t>
            </a:r>
            <a:r>
              <a:rPr sz="2800" err="1"/>
              <a:t>με</a:t>
            </a:r>
            <a:r>
              <a:rPr sz="2800"/>
              <a:t> καθα</a:t>
            </a:r>
            <a:r>
              <a:rPr sz="2800" err="1"/>
              <a:t>ρό</a:t>
            </a:r>
            <a:r>
              <a:rPr sz="2800" dirty="0"/>
              <a:t> </a:t>
            </a:r>
            <a:r>
              <a:rPr sz="2800" err="1"/>
              <a:t>νερό</a:t>
            </a:r>
            <a:r>
              <a:rPr sz="2800" dirty="0"/>
              <a:t> </a:t>
            </a:r>
            <a:r>
              <a:rPr sz="2800" err="1"/>
              <a:t>γι</a:t>
            </a:r>
            <a:r>
              <a:rPr sz="2800"/>
              <a:t>α να αφα</a:t>
            </a:r>
            <a:r>
              <a:rPr sz="2800" err="1"/>
              <a:t>ιρέσουμε</a:t>
            </a:r>
            <a:r>
              <a:rPr sz="2800" dirty="0"/>
              <a:t> </a:t>
            </a:r>
            <a:r>
              <a:rPr sz="2800" err="1"/>
              <a:t>χώμ</a:t>
            </a:r>
            <a:r>
              <a:rPr sz="2800"/>
              <a:t>α και β</a:t>
            </a:r>
            <a:r>
              <a:rPr sz="2800" err="1"/>
              <a:t>ρωμιές</a:t>
            </a:r>
            <a:r>
              <a:rPr sz="2800"/>
              <a:t>. </a:t>
            </a:r>
            <a:r>
              <a:rPr sz="2800" err="1"/>
              <a:t>Αν</a:t>
            </a:r>
            <a:r>
              <a:rPr sz="2800" dirty="0"/>
              <a:t> </a:t>
            </a:r>
            <a:r>
              <a:rPr sz="2800"/>
              <a:t>υπ</a:t>
            </a:r>
            <a:r>
              <a:rPr sz="2800" err="1"/>
              <a:t>άρχει</a:t>
            </a:r>
            <a:r>
              <a:rPr sz="2800" dirty="0"/>
              <a:t> </a:t>
            </a:r>
            <a:r>
              <a:rPr sz="2800"/>
              <a:t>α</a:t>
            </a:r>
            <a:r>
              <a:rPr sz="2800" err="1"/>
              <a:t>ιμορρ</a:t>
            </a:r>
            <a:r>
              <a:rPr sz="2800"/>
              <a:t>α</a:t>
            </a:r>
            <a:r>
              <a:rPr sz="2800" err="1"/>
              <a:t>γί</a:t>
            </a:r>
            <a:r>
              <a:rPr sz="2800"/>
              <a:t>α, π</a:t>
            </a:r>
            <a:r>
              <a:rPr sz="2800" err="1"/>
              <a:t>ιέζουμε</a:t>
            </a:r>
            <a:r>
              <a:rPr sz="2800"/>
              <a:t> απα</a:t>
            </a:r>
            <a:r>
              <a:rPr sz="2800" err="1"/>
              <a:t>λά</a:t>
            </a:r>
            <a:r>
              <a:rPr sz="2800" dirty="0"/>
              <a:t> </a:t>
            </a:r>
            <a:r>
              <a:rPr sz="2800" err="1"/>
              <a:t>με</a:t>
            </a:r>
            <a:r>
              <a:rPr sz="2800" dirty="0"/>
              <a:t> </a:t>
            </a:r>
            <a:r>
              <a:rPr sz="2800" err="1"/>
              <a:t>γάζ</a:t>
            </a:r>
            <a:r>
              <a:rPr sz="2800"/>
              <a:t>α. Ο </a:t>
            </a:r>
            <a:r>
              <a:rPr sz="2800" err="1"/>
              <a:t>σωστός</a:t>
            </a:r>
            <a:r>
              <a:rPr sz="2800" dirty="0"/>
              <a:t> </a:t>
            </a:r>
            <a:r>
              <a:rPr sz="2800"/>
              <a:t>καθα</a:t>
            </a:r>
            <a:r>
              <a:rPr sz="2800" err="1"/>
              <a:t>ρισμός</a:t>
            </a:r>
            <a:r>
              <a:rPr sz="2800" dirty="0"/>
              <a:t> </a:t>
            </a:r>
            <a:r>
              <a:rPr sz="2800" err="1"/>
              <a:t>είν</a:t>
            </a:r>
            <a:r>
              <a:rPr sz="2800"/>
              <a:t>αι βα</a:t>
            </a:r>
            <a:r>
              <a:rPr sz="2800" err="1"/>
              <a:t>σικός</a:t>
            </a:r>
            <a:r>
              <a:rPr sz="2800" dirty="0"/>
              <a:t> </a:t>
            </a:r>
            <a:r>
              <a:rPr sz="2800" err="1"/>
              <a:t>γι</a:t>
            </a:r>
            <a:r>
              <a:rPr sz="2800"/>
              <a:t>α </a:t>
            </a:r>
            <a:r>
              <a:rPr sz="2800" err="1"/>
              <a:t>την</a:t>
            </a:r>
            <a:r>
              <a:rPr sz="2800"/>
              <a:t> απ</a:t>
            </a:r>
            <a:r>
              <a:rPr sz="2800" err="1"/>
              <a:t>οφυγή</a:t>
            </a:r>
            <a:r>
              <a:rPr sz="2800" dirty="0"/>
              <a:t> </a:t>
            </a:r>
            <a:r>
              <a:rPr sz="2800" err="1"/>
              <a:t>μόλυνσης</a:t>
            </a:r>
            <a:r>
              <a:rPr sz="2800"/>
              <a:t> και β</a:t>
            </a:r>
            <a:r>
              <a:rPr sz="2800" err="1"/>
              <a:t>οηθά</a:t>
            </a:r>
            <a:r>
              <a:rPr sz="2800" dirty="0"/>
              <a:t> </a:t>
            </a:r>
            <a:r>
              <a:rPr sz="2800" err="1"/>
              <a:t>στην</a:t>
            </a:r>
            <a:r>
              <a:rPr sz="2800" dirty="0"/>
              <a:t> </a:t>
            </a:r>
            <a:r>
              <a:rPr sz="2800"/>
              <a:t>κα</a:t>
            </a:r>
            <a:r>
              <a:rPr sz="2800" err="1"/>
              <a:t>λύτερη</a:t>
            </a:r>
            <a:r>
              <a:rPr sz="2800"/>
              <a:t> επ</a:t>
            </a:r>
            <a:r>
              <a:rPr sz="2800" err="1"/>
              <a:t>ούλωση</a:t>
            </a:r>
            <a:r>
              <a:rPr sz="2800"/>
              <a:t>.</a:t>
            </a:r>
            <a:endParaRPr lang="el-GR"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3ο Βήμα: Απολύμανση</a:t>
            </a:r>
          </a:p>
        </p:txBody>
      </p:sp>
      <p:sp>
        <p:nvSpPr>
          <p:cNvPr id="3" name="Content Placeholder 2"/>
          <p:cNvSpPr>
            <a:spLocks noGrp="1"/>
          </p:cNvSpPr>
          <p:nvPr>
            <p:ph idx="1"/>
          </p:nvPr>
        </p:nvSpPr>
        <p:spPr/>
        <p:txBody>
          <a:bodyPr vert="horz" lIns="91440" tIns="45720" rIns="91440" bIns="45720" rtlCol="0" anchor="t">
            <a:normAutofit/>
          </a:bodyPr>
          <a:lstStyle/>
          <a:p>
            <a:pPr algn="just"/>
            <a:r>
              <a:rPr sz="2800" dirty="0" err="1"/>
              <a:t>Μετά</a:t>
            </a:r>
            <a:r>
              <a:rPr sz="2800" dirty="0"/>
              <a:t> </a:t>
            </a:r>
            <a:r>
              <a:rPr sz="2800" dirty="0" err="1"/>
              <a:t>τον</a:t>
            </a:r>
            <a:r>
              <a:rPr sz="2800" dirty="0"/>
              <a:t> καθα</a:t>
            </a:r>
            <a:r>
              <a:rPr sz="2800" dirty="0" err="1"/>
              <a:t>ρισμό</a:t>
            </a:r>
            <a:r>
              <a:rPr sz="2800" dirty="0"/>
              <a:t>, </a:t>
            </a:r>
            <a:r>
              <a:rPr sz="2800" dirty="0" err="1"/>
              <a:t>εφ</a:t>
            </a:r>
            <a:r>
              <a:rPr sz="2800" dirty="0"/>
              <a:t>α</a:t>
            </a:r>
            <a:r>
              <a:rPr sz="2800" dirty="0" err="1"/>
              <a:t>ρμόζουμε</a:t>
            </a:r>
            <a:r>
              <a:rPr sz="2800" dirty="0"/>
              <a:t> α</a:t>
            </a:r>
            <a:r>
              <a:rPr sz="2800" dirty="0" err="1"/>
              <a:t>ντιση</a:t>
            </a:r>
            <a:r>
              <a:rPr sz="2800" dirty="0"/>
              <a:t>π</a:t>
            </a:r>
            <a:r>
              <a:rPr sz="2800" dirty="0" err="1"/>
              <a:t>τικό</a:t>
            </a:r>
            <a:r>
              <a:rPr sz="2800" dirty="0"/>
              <a:t> </a:t>
            </a:r>
            <a:r>
              <a:rPr sz="2800" dirty="0" err="1"/>
              <a:t>στο</a:t>
            </a:r>
            <a:r>
              <a:rPr sz="2800" dirty="0"/>
              <a:t> </a:t>
            </a:r>
            <a:r>
              <a:rPr sz="2800" dirty="0" err="1"/>
              <a:t>τρ</a:t>
            </a:r>
            <a:r>
              <a:rPr sz="2800" dirty="0"/>
              <a:t>α</a:t>
            </a:r>
            <a:r>
              <a:rPr sz="2800" dirty="0" err="1"/>
              <a:t>ύμ</a:t>
            </a:r>
            <a:r>
              <a:rPr sz="2800" dirty="0"/>
              <a:t>α. </a:t>
            </a:r>
            <a:r>
              <a:rPr sz="2800" dirty="0" err="1"/>
              <a:t>Το</a:t>
            </a:r>
            <a:r>
              <a:rPr sz="2800" dirty="0"/>
              <a:t> α</a:t>
            </a:r>
            <a:r>
              <a:rPr sz="2800" dirty="0" err="1"/>
              <a:t>ντιση</a:t>
            </a:r>
            <a:r>
              <a:rPr sz="2800" dirty="0"/>
              <a:t>π</a:t>
            </a:r>
            <a:r>
              <a:rPr sz="2800" dirty="0" err="1"/>
              <a:t>τικό</a:t>
            </a:r>
            <a:r>
              <a:rPr sz="2800" dirty="0"/>
              <a:t> κατα</a:t>
            </a:r>
            <a:r>
              <a:rPr sz="2800" dirty="0" err="1"/>
              <a:t>στρέφει</a:t>
            </a:r>
            <a:r>
              <a:rPr sz="2800" dirty="0"/>
              <a:t> τα </a:t>
            </a:r>
            <a:r>
              <a:rPr sz="2800" dirty="0" err="1"/>
              <a:t>μικρό</a:t>
            </a:r>
            <a:r>
              <a:rPr sz="2800" dirty="0"/>
              <a:t>βια και </a:t>
            </a:r>
            <a:r>
              <a:rPr sz="2800" dirty="0" err="1"/>
              <a:t>μειώνει</a:t>
            </a:r>
            <a:r>
              <a:rPr sz="2800" dirty="0"/>
              <a:t> </a:t>
            </a:r>
            <a:r>
              <a:rPr sz="2800" dirty="0" err="1"/>
              <a:t>τον</a:t>
            </a:r>
            <a:r>
              <a:rPr sz="2800" dirty="0"/>
              <a:t> </a:t>
            </a:r>
            <a:r>
              <a:rPr sz="2800" dirty="0" err="1"/>
              <a:t>κίνδυνο</a:t>
            </a:r>
            <a:r>
              <a:rPr sz="2800" dirty="0"/>
              <a:t> </a:t>
            </a:r>
            <a:r>
              <a:rPr sz="2800" dirty="0" err="1"/>
              <a:t>μόλυνσης</a:t>
            </a:r>
            <a:r>
              <a:rPr sz="2800" dirty="0"/>
              <a:t>. </a:t>
            </a:r>
            <a:r>
              <a:rPr sz="2800" dirty="0" err="1"/>
              <a:t>Πρέ</a:t>
            </a:r>
            <a:r>
              <a:rPr sz="2800" dirty="0"/>
              <a:t>π</a:t>
            </a:r>
            <a:r>
              <a:rPr sz="2800" dirty="0" err="1"/>
              <a:t>ει</a:t>
            </a:r>
            <a:r>
              <a:rPr sz="2800" dirty="0"/>
              <a:t> να </a:t>
            </a:r>
            <a:r>
              <a:rPr sz="2800" dirty="0" err="1"/>
              <a:t>χρησιμο</a:t>
            </a:r>
            <a:r>
              <a:rPr sz="2800" dirty="0"/>
              <a:t>π</a:t>
            </a:r>
            <a:r>
              <a:rPr sz="2800" dirty="0" err="1"/>
              <a:t>οιείτ</a:t>
            </a:r>
            <a:r>
              <a:rPr sz="2800" dirty="0"/>
              <a:t>αι π</a:t>
            </a:r>
            <a:r>
              <a:rPr sz="2800" dirty="0" err="1"/>
              <a:t>ροσεκτικά</a:t>
            </a:r>
            <a:r>
              <a:rPr sz="2800" dirty="0"/>
              <a:t> και </a:t>
            </a:r>
            <a:r>
              <a:rPr sz="2800" dirty="0" err="1"/>
              <a:t>μόνο</a:t>
            </a:r>
            <a:r>
              <a:rPr sz="2800" dirty="0"/>
              <a:t> </a:t>
            </a:r>
            <a:r>
              <a:rPr sz="2800" dirty="0" err="1"/>
              <a:t>στην</a:t>
            </a:r>
            <a:r>
              <a:rPr sz="2800" dirty="0"/>
              <a:t> π</a:t>
            </a:r>
            <a:r>
              <a:rPr sz="2800" dirty="0" err="1"/>
              <a:t>εριοχή</a:t>
            </a:r>
            <a:r>
              <a:rPr sz="2800" dirty="0"/>
              <a:t> </a:t>
            </a:r>
            <a:r>
              <a:rPr sz="2800" dirty="0" err="1"/>
              <a:t>της</a:t>
            </a:r>
            <a:r>
              <a:rPr sz="2800" dirty="0"/>
              <a:t> π</a:t>
            </a:r>
            <a:r>
              <a:rPr sz="2800" dirty="0" err="1"/>
              <a:t>ληγής</a:t>
            </a:r>
            <a:r>
              <a:rPr sz="2800" dirty="0"/>
              <a:t>.</a:t>
            </a:r>
            <a:endParaRPr lang="el-GR"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4ο Βήμα: Κάλυψη</a:t>
            </a:r>
          </a:p>
        </p:txBody>
      </p:sp>
      <p:sp>
        <p:nvSpPr>
          <p:cNvPr id="3" name="Content Placeholder 2"/>
          <p:cNvSpPr>
            <a:spLocks noGrp="1"/>
          </p:cNvSpPr>
          <p:nvPr>
            <p:ph idx="1"/>
          </p:nvPr>
        </p:nvSpPr>
        <p:spPr/>
        <p:txBody>
          <a:bodyPr vert="horz" lIns="91440" tIns="45720" rIns="91440" bIns="45720" rtlCol="0" anchor="t">
            <a:normAutofit/>
          </a:bodyPr>
          <a:lstStyle/>
          <a:p>
            <a:pPr algn="just"/>
            <a:r>
              <a:rPr sz="2800" dirty="0"/>
              <a:t>Κα</a:t>
            </a:r>
            <a:r>
              <a:rPr sz="2800" dirty="0" err="1"/>
              <a:t>λύ</a:t>
            </a:r>
            <a:r>
              <a:rPr sz="2800" dirty="0"/>
              <a:t>π</a:t>
            </a:r>
            <a:r>
              <a:rPr sz="2800" dirty="0" err="1"/>
              <a:t>τουμε</a:t>
            </a:r>
            <a:r>
              <a:rPr sz="2800" dirty="0"/>
              <a:t> </a:t>
            </a:r>
            <a:r>
              <a:rPr sz="2800" dirty="0" err="1"/>
              <a:t>το</a:t>
            </a:r>
            <a:r>
              <a:rPr sz="2800" dirty="0"/>
              <a:t> </a:t>
            </a:r>
            <a:r>
              <a:rPr sz="2800" dirty="0" err="1"/>
              <a:t>τρ</a:t>
            </a:r>
            <a:r>
              <a:rPr sz="2800" dirty="0"/>
              <a:t>α</a:t>
            </a:r>
            <a:r>
              <a:rPr sz="2800" dirty="0" err="1"/>
              <a:t>ύμ</a:t>
            </a:r>
            <a:r>
              <a:rPr sz="2800" dirty="0"/>
              <a:t>α </a:t>
            </a:r>
            <a:r>
              <a:rPr sz="2800" dirty="0" err="1"/>
              <a:t>με</a:t>
            </a:r>
            <a:r>
              <a:rPr sz="2800" dirty="0"/>
              <a:t> απ</a:t>
            </a:r>
            <a:r>
              <a:rPr sz="2800" dirty="0" err="1"/>
              <a:t>οστειρωμένη</a:t>
            </a:r>
            <a:r>
              <a:rPr sz="2800" dirty="0"/>
              <a:t> </a:t>
            </a:r>
            <a:r>
              <a:rPr sz="2800" dirty="0" err="1"/>
              <a:t>γάζ</a:t>
            </a:r>
            <a:r>
              <a:rPr sz="2800" dirty="0"/>
              <a:t>α ή επ</a:t>
            </a:r>
            <a:r>
              <a:rPr sz="2800" dirty="0" err="1"/>
              <a:t>ίθεμ</a:t>
            </a:r>
            <a:r>
              <a:rPr sz="2800" dirty="0"/>
              <a:t>α. </a:t>
            </a:r>
            <a:r>
              <a:rPr sz="2800" dirty="0" err="1"/>
              <a:t>Αυτό</a:t>
            </a:r>
            <a:r>
              <a:rPr sz="2800" dirty="0"/>
              <a:t> π</a:t>
            </a:r>
            <a:r>
              <a:rPr sz="2800" dirty="0" err="1"/>
              <a:t>ροστ</a:t>
            </a:r>
            <a:r>
              <a:rPr sz="2800" dirty="0"/>
              <a:t>α</a:t>
            </a:r>
            <a:r>
              <a:rPr sz="2800" dirty="0" err="1"/>
              <a:t>τεύει</a:t>
            </a:r>
            <a:r>
              <a:rPr sz="2800" dirty="0"/>
              <a:t> </a:t>
            </a:r>
            <a:r>
              <a:rPr sz="2800" dirty="0" err="1"/>
              <a:t>την</a:t>
            </a:r>
            <a:r>
              <a:rPr sz="2800" dirty="0"/>
              <a:t> π</a:t>
            </a:r>
            <a:r>
              <a:rPr sz="2800" dirty="0" err="1"/>
              <a:t>ληγή</a:t>
            </a:r>
            <a:r>
              <a:rPr sz="2800" dirty="0"/>
              <a:t> από </a:t>
            </a:r>
            <a:r>
              <a:rPr sz="2800" dirty="0" err="1"/>
              <a:t>μικρό</a:t>
            </a:r>
            <a:r>
              <a:rPr sz="2800" dirty="0"/>
              <a:t>βια και </a:t>
            </a:r>
            <a:r>
              <a:rPr sz="2800" dirty="0" err="1"/>
              <a:t>τρ</a:t>
            </a:r>
            <a:r>
              <a:rPr sz="2800" dirty="0"/>
              <a:t>α</a:t>
            </a:r>
            <a:r>
              <a:rPr sz="2800" dirty="0" err="1"/>
              <a:t>υμ</a:t>
            </a:r>
            <a:r>
              <a:rPr sz="2800" dirty="0"/>
              <a:t>α</a:t>
            </a:r>
            <a:r>
              <a:rPr sz="2800" dirty="0" err="1"/>
              <a:t>τισμούς</a:t>
            </a:r>
            <a:r>
              <a:rPr sz="2800" dirty="0"/>
              <a:t>. Η </a:t>
            </a:r>
            <a:r>
              <a:rPr sz="2800" dirty="0" err="1"/>
              <a:t>γάζ</a:t>
            </a:r>
            <a:r>
              <a:rPr sz="2800" dirty="0"/>
              <a:t>α π</a:t>
            </a:r>
            <a:r>
              <a:rPr sz="2800" dirty="0" err="1"/>
              <a:t>ρέ</a:t>
            </a:r>
            <a:r>
              <a:rPr sz="2800" dirty="0"/>
              <a:t>π</a:t>
            </a:r>
            <a:r>
              <a:rPr sz="2800" dirty="0" err="1"/>
              <a:t>ει</a:t>
            </a:r>
            <a:r>
              <a:rPr sz="2800" dirty="0"/>
              <a:t> να α</a:t>
            </a:r>
            <a:r>
              <a:rPr sz="2800" dirty="0" err="1"/>
              <a:t>λλάζετ</a:t>
            </a:r>
            <a:r>
              <a:rPr sz="2800" dirty="0"/>
              <a:t>αι τα</a:t>
            </a:r>
            <a:r>
              <a:rPr sz="2800" dirty="0" err="1"/>
              <a:t>κτικά</a:t>
            </a:r>
            <a:r>
              <a:rPr sz="2800" dirty="0"/>
              <a:t> </a:t>
            </a:r>
            <a:r>
              <a:rPr sz="2800" dirty="0" err="1"/>
              <a:t>γι</a:t>
            </a:r>
            <a:r>
              <a:rPr sz="2800" dirty="0"/>
              <a:t>α να </a:t>
            </a:r>
            <a:r>
              <a:rPr sz="2800" dirty="0" err="1"/>
              <a:t>δι</a:t>
            </a:r>
            <a:r>
              <a:rPr sz="2800" dirty="0"/>
              <a:t>α</a:t>
            </a:r>
            <a:r>
              <a:rPr sz="2800" dirty="0" err="1"/>
              <a:t>τηρείτ</a:t>
            </a:r>
            <a:r>
              <a:rPr sz="2800" dirty="0"/>
              <a:t>αι καθα</a:t>
            </a:r>
            <a:r>
              <a:rPr sz="2800" dirty="0" err="1"/>
              <a:t>ρή</a:t>
            </a:r>
            <a:r>
              <a:rPr sz="2800" dirty="0"/>
              <a:t> η π</a:t>
            </a:r>
            <a:r>
              <a:rPr sz="2800" dirty="0" err="1"/>
              <a:t>εριοχή</a:t>
            </a:r>
            <a:r>
              <a:rPr sz="2800" dirty="0"/>
              <a:t>.</a:t>
            </a:r>
            <a:endParaRPr lang="el-GR"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Πότε ζητάμε βοήθεια;</a:t>
            </a:r>
          </a:p>
        </p:txBody>
      </p:sp>
      <p:sp>
        <p:nvSpPr>
          <p:cNvPr id="3" name="Content Placeholder 2"/>
          <p:cNvSpPr>
            <a:spLocks noGrp="1"/>
          </p:cNvSpPr>
          <p:nvPr>
            <p:ph idx="1"/>
          </p:nvPr>
        </p:nvSpPr>
        <p:spPr/>
        <p:txBody>
          <a:bodyPr vert="horz" lIns="91440" tIns="45720" rIns="91440" bIns="45720" rtlCol="0" anchor="t">
            <a:normAutofit/>
          </a:bodyPr>
          <a:lstStyle/>
          <a:p>
            <a:pPr algn="just"/>
            <a:r>
              <a:rPr sz="2800" err="1"/>
              <a:t>Ζητάμε</a:t>
            </a:r>
            <a:r>
              <a:rPr sz="2800"/>
              <a:t> β</a:t>
            </a:r>
            <a:r>
              <a:rPr sz="2800" err="1"/>
              <a:t>οήθει</a:t>
            </a:r>
            <a:r>
              <a:rPr sz="2800"/>
              <a:t>α από </a:t>
            </a:r>
            <a:r>
              <a:rPr sz="2800" err="1"/>
              <a:t>ενήλικ</a:t>
            </a:r>
            <a:r>
              <a:rPr sz="2800"/>
              <a:t>α ή </a:t>
            </a:r>
            <a:r>
              <a:rPr sz="2800" err="1"/>
              <a:t>γι</a:t>
            </a:r>
            <a:r>
              <a:rPr sz="2800"/>
              <a:t>α</a:t>
            </a:r>
            <a:r>
              <a:rPr sz="2800" err="1"/>
              <a:t>τρό</a:t>
            </a:r>
            <a:r>
              <a:rPr sz="2800" dirty="0"/>
              <a:t> </a:t>
            </a:r>
            <a:r>
              <a:rPr sz="2800" err="1"/>
              <a:t>ότ</a:t>
            </a:r>
            <a:r>
              <a:rPr sz="2800"/>
              <a:t>αν η α</a:t>
            </a:r>
            <a:r>
              <a:rPr sz="2800" err="1"/>
              <a:t>ιμορρ</a:t>
            </a:r>
            <a:r>
              <a:rPr sz="2800"/>
              <a:t>α</a:t>
            </a:r>
            <a:r>
              <a:rPr sz="2800" err="1"/>
              <a:t>γί</a:t>
            </a:r>
            <a:r>
              <a:rPr sz="2800"/>
              <a:t>α </a:t>
            </a:r>
            <a:r>
              <a:rPr sz="2800" err="1"/>
              <a:t>δεν</a:t>
            </a:r>
            <a:r>
              <a:rPr sz="2800" dirty="0"/>
              <a:t> </a:t>
            </a:r>
            <a:r>
              <a:rPr sz="2800" err="1"/>
              <a:t>στ</a:t>
            </a:r>
            <a:r>
              <a:rPr sz="2800"/>
              <a:t>αμα</a:t>
            </a:r>
            <a:r>
              <a:rPr sz="2800" err="1"/>
              <a:t>τά</a:t>
            </a:r>
            <a:r>
              <a:rPr sz="2800"/>
              <a:t>, </a:t>
            </a:r>
            <a:r>
              <a:rPr sz="2800" err="1"/>
              <a:t>το</a:t>
            </a:r>
            <a:r>
              <a:rPr sz="2800" dirty="0"/>
              <a:t> </a:t>
            </a:r>
            <a:r>
              <a:rPr sz="2800" err="1"/>
              <a:t>τρ</a:t>
            </a:r>
            <a:r>
              <a:rPr sz="2800"/>
              <a:t>α</a:t>
            </a:r>
            <a:r>
              <a:rPr sz="2800" err="1"/>
              <a:t>ύμ</a:t>
            </a:r>
            <a:r>
              <a:rPr sz="2800"/>
              <a:t>α </a:t>
            </a:r>
            <a:r>
              <a:rPr sz="2800" err="1"/>
              <a:t>είν</a:t>
            </a:r>
            <a:r>
              <a:rPr sz="2800"/>
              <a:t>αι βα</a:t>
            </a:r>
            <a:r>
              <a:rPr sz="2800" err="1"/>
              <a:t>θύ</a:t>
            </a:r>
            <a:r>
              <a:rPr sz="2800"/>
              <a:t> ή υπ</a:t>
            </a:r>
            <a:r>
              <a:rPr sz="2800" err="1"/>
              <a:t>άρχει</a:t>
            </a:r>
            <a:r>
              <a:rPr sz="2800" dirty="0"/>
              <a:t> </a:t>
            </a:r>
            <a:r>
              <a:rPr sz="2800" err="1"/>
              <a:t>έντονος</a:t>
            </a:r>
            <a:r>
              <a:rPr sz="2800"/>
              <a:t> π</a:t>
            </a:r>
            <a:r>
              <a:rPr sz="2800" err="1"/>
              <a:t>όνος</a:t>
            </a:r>
            <a:r>
              <a:rPr sz="2800"/>
              <a:t>. Η </a:t>
            </a:r>
            <a:r>
              <a:rPr sz="2800" err="1"/>
              <a:t>σωστή</a:t>
            </a:r>
            <a:r>
              <a:rPr sz="2800"/>
              <a:t> και </a:t>
            </a:r>
            <a:r>
              <a:rPr sz="2800" err="1"/>
              <a:t>έγκ</a:t>
            </a:r>
            <a:r>
              <a:rPr sz="2800"/>
              <a:t>α</a:t>
            </a:r>
            <a:r>
              <a:rPr sz="2800" err="1"/>
              <a:t>ιρη</a:t>
            </a:r>
            <a:r>
              <a:rPr sz="2800"/>
              <a:t> α</a:t>
            </a:r>
            <a:r>
              <a:rPr sz="2800" err="1"/>
              <a:t>ντιμετώ</a:t>
            </a:r>
            <a:r>
              <a:rPr sz="2800"/>
              <a:t>π</a:t>
            </a:r>
            <a:r>
              <a:rPr sz="2800" err="1"/>
              <a:t>ιση</a:t>
            </a:r>
            <a:r>
              <a:rPr sz="2800" dirty="0"/>
              <a:t> </a:t>
            </a:r>
            <a:r>
              <a:rPr sz="2800" err="1"/>
              <a:t>είν</a:t>
            </a:r>
            <a:r>
              <a:rPr sz="2800"/>
              <a:t>αι </a:t>
            </a:r>
            <a:r>
              <a:rPr sz="2800" err="1"/>
              <a:t>σημ</a:t>
            </a:r>
            <a:r>
              <a:rPr sz="2800"/>
              <a:t>α</a:t>
            </a:r>
            <a:r>
              <a:rPr sz="2800" err="1"/>
              <a:t>ντική</a:t>
            </a:r>
            <a:r>
              <a:rPr sz="2800" dirty="0"/>
              <a:t> </a:t>
            </a:r>
            <a:r>
              <a:rPr sz="2800" err="1"/>
              <a:t>γι</a:t>
            </a:r>
            <a:r>
              <a:rPr sz="2800"/>
              <a:t>α </a:t>
            </a:r>
            <a:r>
              <a:rPr sz="2800" err="1"/>
              <a:t>την</a:t>
            </a:r>
            <a:r>
              <a:rPr sz="2800" dirty="0"/>
              <a:t> </a:t>
            </a:r>
            <a:r>
              <a:rPr sz="2800" err="1"/>
              <a:t>υγεί</a:t>
            </a:r>
            <a:r>
              <a:rPr sz="2800"/>
              <a:t>α και </a:t>
            </a:r>
            <a:r>
              <a:rPr sz="2800" err="1"/>
              <a:t>την</a:t>
            </a:r>
            <a:r>
              <a:rPr sz="2800"/>
              <a:t> α</a:t>
            </a:r>
            <a:r>
              <a:rPr sz="2800" err="1"/>
              <a:t>σφάλει</a:t>
            </a:r>
            <a:r>
              <a:rPr sz="2800"/>
              <a:t>α.</a:t>
            </a:r>
            <a:endParaRPr lang="el-GR" sz="280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Προβολή στην οθόνη (4:3)</PresentationFormat>
  <Paragraphs>0</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Organic</vt:lpstr>
      <vt:lpstr>Σωστή Αντιμετώπιση Μικρών Τραυμάτων</vt:lpstr>
      <vt:lpstr>Περιποίηση Τραύματος</vt:lpstr>
      <vt:lpstr>Τι είναι το τραύμα;</vt:lpstr>
      <vt:lpstr>1ο Βήμα: Πλύσιμο χεριών</vt:lpstr>
      <vt:lpstr>2ο Βήμα: Καθαρισμός τραύματος</vt:lpstr>
      <vt:lpstr>3ο Βήμα: Απολύμανση</vt:lpstr>
      <vt:lpstr>4ο Βήμα: Κάλυψη</vt:lpstr>
      <vt:lpstr>Πότε ζητάμε βοήθεια;</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49</cp:revision>
  <dcterms:created xsi:type="dcterms:W3CDTF">2013-01-27T09:14:16Z</dcterms:created>
  <dcterms:modified xsi:type="dcterms:W3CDTF">2026-04-19T15:41:46Z</dcterms:modified>
  <cp:category/>
</cp:coreProperties>
</file>