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5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r.com/origins-of-common-christmas-traditions-2017-12" TargetMode="External"/><Relationship Id="rId2" Type="http://schemas.openxmlformats.org/officeDocument/2006/relationships/hyperlink" Target="https://en.wikipedia.org/wiki/Christmas_traditions" TargetMode="External"/><Relationship Id="rId1" Type="http://schemas.openxmlformats.org/officeDocument/2006/relationships/hyperlink" Target="https://www.history.com/topics/christmas/history-of-christma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r.com/origins-of-common-christmas-traditions-2017-12" TargetMode="External"/><Relationship Id="rId2" Type="http://schemas.openxmlformats.org/officeDocument/2006/relationships/hyperlink" Target="https://en.wikipedia.org/wiki/Christmas_traditions" TargetMode="External"/><Relationship Id="rId1" Type="http://schemas.openxmlformats.org/officeDocument/2006/relationships/hyperlink" Target="https://www.history.com/topics/christmas/history-of-christma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63B06-5151-4A38-BE50-BB609CD6B22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E49BB3-C999-4A48-83C2-EB2195D391A2}">
      <dgm:prSet/>
      <dgm:spPr/>
      <dgm:t>
        <a:bodyPr/>
        <a:lstStyle/>
        <a:p>
          <a:r>
            <a:rPr lang="en-US" u="sng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https://www.history.com/topics/christmas/history-of-christmas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2E701E-BD4D-458A-9490-38B47C76905C}" type="parTrans" cxnId="{391262B2-79C6-42C9-B900-EEBF6C5E1B73}">
      <dgm:prSet/>
      <dgm:spPr/>
      <dgm:t>
        <a:bodyPr/>
        <a:lstStyle/>
        <a:p>
          <a:endParaRPr lang="en-US"/>
        </a:p>
      </dgm:t>
    </dgm:pt>
    <dgm:pt modelId="{5E1A5E46-E463-4EE0-A0C2-EC485E66D657}" type="sibTrans" cxnId="{391262B2-79C6-42C9-B900-EEBF6C5E1B73}">
      <dgm:prSet/>
      <dgm:spPr/>
      <dgm:t>
        <a:bodyPr/>
        <a:lstStyle/>
        <a:p>
          <a:endParaRPr lang="en-US"/>
        </a:p>
      </dgm:t>
    </dgm:pt>
    <dgm:pt modelId="{7D2E8D6D-7C01-4740-8D9F-1F91E1F44821}">
      <dgm:prSet/>
      <dgm:spPr/>
      <dgm:t>
        <a:bodyPr/>
        <a:lstStyle/>
        <a:p>
          <a:r>
            <a:rPr lang="en-US" u="sng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https://en.wikipedia.org/wiki/Christmas_traditions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C34653-9E6D-4996-8B61-98889B29AA52}" type="parTrans" cxnId="{0A3C74B9-BC03-41EB-8BCA-DA99448FAD41}">
      <dgm:prSet/>
      <dgm:spPr/>
      <dgm:t>
        <a:bodyPr/>
        <a:lstStyle/>
        <a:p>
          <a:endParaRPr lang="en-US"/>
        </a:p>
      </dgm:t>
    </dgm:pt>
    <dgm:pt modelId="{5DA11CB0-E1D3-4938-AE51-EB82EC9342E2}" type="sibTrans" cxnId="{0A3C74B9-BC03-41EB-8BCA-DA99448FAD41}">
      <dgm:prSet/>
      <dgm:spPr/>
      <dgm:t>
        <a:bodyPr/>
        <a:lstStyle/>
        <a:p>
          <a:endParaRPr lang="en-US"/>
        </a:p>
      </dgm:t>
    </dgm:pt>
    <dgm:pt modelId="{B12C80FB-90BE-4A91-91C1-C78EBBDE6EBC}">
      <dgm:prSet/>
      <dgm:spPr/>
      <dgm:t>
        <a:bodyPr/>
        <a:lstStyle/>
        <a:p>
          <a:r>
            <a:rPr lang="en-US" u="sng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/>
            </a:rPr>
            <a:t>https://www.insider.com/origins-of-common-christmas-traditions-2017-12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1CCB99-2B3D-4272-B6AE-138D81979DC6}" type="parTrans" cxnId="{C9907BE6-15A0-4A5C-AEC2-7FE667911DCB}">
      <dgm:prSet/>
      <dgm:spPr/>
      <dgm:t>
        <a:bodyPr/>
        <a:lstStyle/>
        <a:p>
          <a:endParaRPr lang="en-US"/>
        </a:p>
      </dgm:t>
    </dgm:pt>
    <dgm:pt modelId="{2DE2307E-E959-4E5F-9982-5BB55573C723}" type="sibTrans" cxnId="{C9907BE6-15A0-4A5C-AEC2-7FE667911DCB}">
      <dgm:prSet/>
      <dgm:spPr/>
      <dgm:t>
        <a:bodyPr/>
        <a:lstStyle/>
        <a:p>
          <a:endParaRPr lang="en-US"/>
        </a:p>
      </dgm:t>
    </dgm:pt>
    <dgm:pt modelId="{21FA7F55-CCBC-492D-9D7F-9F1C4E7149A6}" type="pres">
      <dgm:prSet presAssocID="{14163B06-5151-4A38-BE50-BB609CD6B222}" presName="vert0" presStyleCnt="0">
        <dgm:presLayoutVars>
          <dgm:dir/>
          <dgm:animOne val="branch"/>
          <dgm:animLvl val="lvl"/>
        </dgm:presLayoutVars>
      </dgm:prSet>
      <dgm:spPr/>
    </dgm:pt>
    <dgm:pt modelId="{C67C2DB1-1BD8-4A7F-8E2F-889A8A2B481D}" type="pres">
      <dgm:prSet presAssocID="{67E49BB3-C999-4A48-83C2-EB2195D391A2}" presName="thickLine" presStyleLbl="alignNode1" presStyleIdx="0" presStyleCnt="3"/>
      <dgm:spPr/>
    </dgm:pt>
    <dgm:pt modelId="{C53F2F24-F14E-44E2-B4AE-E5C0F8C3FCC6}" type="pres">
      <dgm:prSet presAssocID="{67E49BB3-C999-4A48-83C2-EB2195D391A2}" presName="horz1" presStyleCnt="0"/>
      <dgm:spPr/>
    </dgm:pt>
    <dgm:pt modelId="{D8D1C270-CD27-423E-94B9-FDD84F94D7B5}" type="pres">
      <dgm:prSet presAssocID="{67E49BB3-C999-4A48-83C2-EB2195D391A2}" presName="tx1" presStyleLbl="revTx" presStyleIdx="0" presStyleCnt="3"/>
      <dgm:spPr/>
    </dgm:pt>
    <dgm:pt modelId="{A6708DC6-012B-4D6E-9E68-6260D337C0B8}" type="pres">
      <dgm:prSet presAssocID="{67E49BB3-C999-4A48-83C2-EB2195D391A2}" presName="vert1" presStyleCnt="0"/>
      <dgm:spPr/>
    </dgm:pt>
    <dgm:pt modelId="{50A007B5-E325-4B0D-A86B-AC5BCE448C3C}" type="pres">
      <dgm:prSet presAssocID="{7D2E8D6D-7C01-4740-8D9F-1F91E1F44821}" presName="thickLine" presStyleLbl="alignNode1" presStyleIdx="1" presStyleCnt="3"/>
      <dgm:spPr/>
    </dgm:pt>
    <dgm:pt modelId="{0A458E6C-88F2-4E07-ADCA-222F8F2EFFC8}" type="pres">
      <dgm:prSet presAssocID="{7D2E8D6D-7C01-4740-8D9F-1F91E1F44821}" presName="horz1" presStyleCnt="0"/>
      <dgm:spPr/>
    </dgm:pt>
    <dgm:pt modelId="{EE34BD45-7452-4C7C-A72E-DFFDF2594800}" type="pres">
      <dgm:prSet presAssocID="{7D2E8D6D-7C01-4740-8D9F-1F91E1F44821}" presName="tx1" presStyleLbl="revTx" presStyleIdx="1" presStyleCnt="3"/>
      <dgm:spPr/>
    </dgm:pt>
    <dgm:pt modelId="{D8758193-8ED2-435E-879D-FC75D0E6DAD8}" type="pres">
      <dgm:prSet presAssocID="{7D2E8D6D-7C01-4740-8D9F-1F91E1F44821}" presName="vert1" presStyleCnt="0"/>
      <dgm:spPr/>
    </dgm:pt>
    <dgm:pt modelId="{995B9387-70E1-4139-96D3-AC21F9CD2177}" type="pres">
      <dgm:prSet presAssocID="{B12C80FB-90BE-4A91-91C1-C78EBBDE6EBC}" presName="thickLine" presStyleLbl="alignNode1" presStyleIdx="2" presStyleCnt="3"/>
      <dgm:spPr/>
    </dgm:pt>
    <dgm:pt modelId="{66AA6E8B-3B19-45E2-8483-E39E439F7519}" type="pres">
      <dgm:prSet presAssocID="{B12C80FB-90BE-4A91-91C1-C78EBBDE6EBC}" presName="horz1" presStyleCnt="0"/>
      <dgm:spPr/>
    </dgm:pt>
    <dgm:pt modelId="{4EC99B61-42D1-4DA3-80A3-AA6A004E1575}" type="pres">
      <dgm:prSet presAssocID="{B12C80FB-90BE-4A91-91C1-C78EBBDE6EBC}" presName="tx1" presStyleLbl="revTx" presStyleIdx="2" presStyleCnt="3"/>
      <dgm:spPr/>
    </dgm:pt>
    <dgm:pt modelId="{7E575392-452E-4A33-9D85-7EEE37D7D1C6}" type="pres">
      <dgm:prSet presAssocID="{B12C80FB-90BE-4A91-91C1-C78EBBDE6EBC}" presName="vert1" presStyleCnt="0"/>
      <dgm:spPr/>
    </dgm:pt>
  </dgm:ptLst>
  <dgm:cxnLst>
    <dgm:cxn modelId="{5B7ED02B-301B-445E-8BAC-66FA53831CFC}" type="presOf" srcId="{67E49BB3-C999-4A48-83C2-EB2195D391A2}" destId="{D8D1C270-CD27-423E-94B9-FDD84F94D7B5}" srcOrd="0" destOrd="0" presId="urn:microsoft.com/office/officeart/2008/layout/LinedList"/>
    <dgm:cxn modelId="{C994B059-D9E0-4E69-B026-6F9CBAB0EF18}" type="presOf" srcId="{B12C80FB-90BE-4A91-91C1-C78EBBDE6EBC}" destId="{4EC99B61-42D1-4DA3-80A3-AA6A004E1575}" srcOrd="0" destOrd="0" presId="urn:microsoft.com/office/officeart/2008/layout/LinedList"/>
    <dgm:cxn modelId="{391262B2-79C6-42C9-B900-EEBF6C5E1B73}" srcId="{14163B06-5151-4A38-BE50-BB609CD6B222}" destId="{67E49BB3-C999-4A48-83C2-EB2195D391A2}" srcOrd="0" destOrd="0" parTransId="{C52E701E-BD4D-458A-9490-38B47C76905C}" sibTransId="{5E1A5E46-E463-4EE0-A0C2-EC485E66D657}"/>
    <dgm:cxn modelId="{0A3C74B9-BC03-41EB-8BCA-DA99448FAD41}" srcId="{14163B06-5151-4A38-BE50-BB609CD6B222}" destId="{7D2E8D6D-7C01-4740-8D9F-1F91E1F44821}" srcOrd="1" destOrd="0" parTransId="{84C34653-9E6D-4996-8B61-98889B29AA52}" sibTransId="{5DA11CB0-E1D3-4938-AE51-EB82EC9342E2}"/>
    <dgm:cxn modelId="{89ED2ABE-585C-48E9-8201-7D0043EA88AB}" type="presOf" srcId="{14163B06-5151-4A38-BE50-BB609CD6B222}" destId="{21FA7F55-CCBC-492D-9D7F-9F1C4E7149A6}" srcOrd="0" destOrd="0" presId="urn:microsoft.com/office/officeart/2008/layout/LinedList"/>
    <dgm:cxn modelId="{A987D0DC-780B-4C02-B837-387A05874F50}" type="presOf" srcId="{7D2E8D6D-7C01-4740-8D9F-1F91E1F44821}" destId="{EE34BD45-7452-4C7C-A72E-DFFDF2594800}" srcOrd="0" destOrd="0" presId="urn:microsoft.com/office/officeart/2008/layout/LinedList"/>
    <dgm:cxn modelId="{C9907BE6-15A0-4A5C-AEC2-7FE667911DCB}" srcId="{14163B06-5151-4A38-BE50-BB609CD6B222}" destId="{B12C80FB-90BE-4A91-91C1-C78EBBDE6EBC}" srcOrd="2" destOrd="0" parTransId="{061CCB99-2B3D-4272-B6AE-138D81979DC6}" sibTransId="{2DE2307E-E959-4E5F-9982-5BB55573C723}"/>
    <dgm:cxn modelId="{580B0786-FD2B-4625-B28E-CDA65320784B}" type="presParOf" srcId="{21FA7F55-CCBC-492D-9D7F-9F1C4E7149A6}" destId="{C67C2DB1-1BD8-4A7F-8E2F-889A8A2B481D}" srcOrd="0" destOrd="0" presId="urn:microsoft.com/office/officeart/2008/layout/LinedList"/>
    <dgm:cxn modelId="{30107892-518A-4607-AFB7-E52AB3077994}" type="presParOf" srcId="{21FA7F55-CCBC-492D-9D7F-9F1C4E7149A6}" destId="{C53F2F24-F14E-44E2-B4AE-E5C0F8C3FCC6}" srcOrd="1" destOrd="0" presId="urn:microsoft.com/office/officeart/2008/layout/LinedList"/>
    <dgm:cxn modelId="{F4EEE4C4-167F-4C2E-B7F8-742B6F6CFA83}" type="presParOf" srcId="{C53F2F24-F14E-44E2-B4AE-E5C0F8C3FCC6}" destId="{D8D1C270-CD27-423E-94B9-FDD84F94D7B5}" srcOrd="0" destOrd="0" presId="urn:microsoft.com/office/officeart/2008/layout/LinedList"/>
    <dgm:cxn modelId="{7563CAD0-8F6E-481E-8BA0-F7230683798B}" type="presParOf" srcId="{C53F2F24-F14E-44E2-B4AE-E5C0F8C3FCC6}" destId="{A6708DC6-012B-4D6E-9E68-6260D337C0B8}" srcOrd="1" destOrd="0" presId="urn:microsoft.com/office/officeart/2008/layout/LinedList"/>
    <dgm:cxn modelId="{7B751F95-D337-4A9D-9DC4-4042A317B269}" type="presParOf" srcId="{21FA7F55-CCBC-492D-9D7F-9F1C4E7149A6}" destId="{50A007B5-E325-4B0D-A86B-AC5BCE448C3C}" srcOrd="2" destOrd="0" presId="urn:microsoft.com/office/officeart/2008/layout/LinedList"/>
    <dgm:cxn modelId="{CA2AF44D-21D6-4D88-AA8C-5EE2B1B67F6D}" type="presParOf" srcId="{21FA7F55-CCBC-492D-9D7F-9F1C4E7149A6}" destId="{0A458E6C-88F2-4E07-ADCA-222F8F2EFFC8}" srcOrd="3" destOrd="0" presId="urn:microsoft.com/office/officeart/2008/layout/LinedList"/>
    <dgm:cxn modelId="{F5CD6DD9-EFE5-462E-8CDE-92B0D449FFDC}" type="presParOf" srcId="{0A458E6C-88F2-4E07-ADCA-222F8F2EFFC8}" destId="{EE34BD45-7452-4C7C-A72E-DFFDF2594800}" srcOrd="0" destOrd="0" presId="urn:microsoft.com/office/officeart/2008/layout/LinedList"/>
    <dgm:cxn modelId="{CF0E2513-D63A-4791-BDAB-236D9BED0C09}" type="presParOf" srcId="{0A458E6C-88F2-4E07-ADCA-222F8F2EFFC8}" destId="{D8758193-8ED2-435E-879D-FC75D0E6DAD8}" srcOrd="1" destOrd="0" presId="urn:microsoft.com/office/officeart/2008/layout/LinedList"/>
    <dgm:cxn modelId="{999B7320-7B56-498A-A852-29BC3DD2C9D9}" type="presParOf" srcId="{21FA7F55-CCBC-492D-9D7F-9F1C4E7149A6}" destId="{995B9387-70E1-4139-96D3-AC21F9CD2177}" srcOrd="4" destOrd="0" presId="urn:microsoft.com/office/officeart/2008/layout/LinedList"/>
    <dgm:cxn modelId="{F17AEC70-7000-48EB-8F1B-EE255630C5B6}" type="presParOf" srcId="{21FA7F55-CCBC-492D-9D7F-9F1C4E7149A6}" destId="{66AA6E8B-3B19-45E2-8483-E39E439F7519}" srcOrd="5" destOrd="0" presId="urn:microsoft.com/office/officeart/2008/layout/LinedList"/>
    <dgm:cxn modelId="{093B60A3-3FE9-4721-8314-570F45E3FB80}" type="presParOf" srcId="{66AA6E8B-3B19-45E2-8483-E39E439F7519}" destId="{4EC99B61-42D1-4DA3-80A3-AA6A004E1575}" srcOrd="0" destOrd="0" presId="urn:microsoft.com/office/officeart/2008/layout/LinedList"/>
    <dgm:cxn modelId="{08636912-2F77-4A15-912A-177533572090}" type="presParOf" srcId="{66AA6E8B-3B19-45E2-8483-E39E439F7519}" destId="{7E575392-452E-4A33-9D85-7EEE37D7D1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C2DB1-1BD8-4A7F-8E2F-889A8A2B481D}">
      <dsp:nvSpPr>
        <dsp:cNvPr id="0" name=""/>
        <dsp:cNvSpPr/>
      </dsp:nvSpPr>
      <dsp:spPr>
        <a:xfrm>
          <a:off x="0" y="2561"/>
          <a:ext cx="742442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1C270-CD27-423E-94B9-FDD84F94D7B5}">
      <dsp:nvSpPr>
        <dsp:cNvPr id="0" name=""/>
        <dsp:cNvSpPr/>
      </dsp:nvSpPr>
      <dsp:spPr>
        <a:xfrm>
          <a:off x="0" y="2561"/>
          <a:ext cx="7424423" cy="174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u="sng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https://www.history.com/topics/christmas/history-of-christmas</a:t>
          </a:r>
          <a:endParaRPr lang="en-US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61"/>
        <a:ext cx="7424423" cy="1746833"/>
      </dsp:txXfrm>
    </dsp:sp>
    <dsp:sp modelId="{50A007B5-E325-4B0D-A86B-AC5BCE448C3C}">
      <dsp:nvSpPr>
        <dsp:cNvPr id="0" name=""/>
        <dsp:cNvSpPr/>
      </dsp:nvSpPr>
      <dsp:spPr>
        <a:xfrm>
          <a:off x="0" y="1749395"/>
          <a:ext cx="74244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4BD45-7452-4C7C-A72E-DFFDF2594800}">
      <dsp:nvSpPr>
        <dsp:cNvPr id="0" name=""/>
        <dsp:cNvSpPr/>
      </dsp:nvSpPr>
      <dsp:spPr>
        <a:xfrm>
          <a:off x="0" y="1749395"/>
          <a:ext cx="7424423" cy="174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u="sng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https://en.wikipedia.org/wiki/Christmas_traditions</a:t>
          </a:r>
          <a:endParaRPr lang="en-US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749395"/>
        <a:ext cx="7424423" cy="1746833"/>
      </dsp:txXfrm>
    </dsp:sp>
    <dsp:sp modelId="{995B9387-70E1-4139-96D3-AC21F9CD2177}">
      <dsp:nvSpPr>
        <dsp:cNvPr id="0" name=""/>
        <dsp:cNvSpPr/>
      </dsp:nvSpPr>
      <dsp:spPr>
        <a:xfrm>
          <a:off x="0" y="3496228"/>
          <a:ext cx="742442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99B61-42D1-4DA3-80A3-AA6A004E1575}">
      <dsp:nvSpPr>
        <dsp:cNvPr id="0" name=""/>
        <dsp:cNvSpPr/>
      </dsp:nvSpPr>
      <dsp:spPr>
        <a:xfrm>
          <a:off x="0" y="3496228"/>
          <a:ext cx="7424423" cy="174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u="sng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/>
            </a:rPr>
            <a:t>https://www.insider.com/origins-of-common-christmas-traditions-2017-12</a:t>
          </a:r>
          <a:endParaRPr lang="en-US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496228"/>
        <a:ext cx="7424423" cy="1746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2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9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0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3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5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9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7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bservance_of_Christmas_by_country" TargetMode="External"/><Relationship Id="rId2" Type="http://schemas.openxmlformats.org/officeDocument/2006/relationships/hyperlink" Target="https://en.wikipedia.org/wiki/Christm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A49195-69EB-4E39-A68A-C232E2D03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92F9DC-743D-47E7-A019-EE09540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E0468D9-870C-4449-8723-7E94CD2B7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047" y="1823500"/>
            <a:ext cx="7802880" cy="833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CHRISTMAS TRADITIONS 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91252CA-4E18-5CF7-0646-6EB81629D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7520" y="3236182"/>
            <a:ext cx="6156961" cy="264115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1:Introduction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Instructor: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Paraskevi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vasiliadou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7932" y="19556"/>
            <a:ext cx="8547253" cy="23223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A4F542-D561-4AFB-8321-EB900BA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7931" y="0"/>
            <a:ext cx="1461005" cy="46177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935720" y="3957320"/>
            <a:ext cx="3272713" cy="29006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593BB5-7AFA-4C8F-AECA-CE733B1F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3326" y="0"/>
            <a:ext cx="1332509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37960" y="0"/>
            <a:ext cx="5654039" cy="220625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9F4738-DD27-44BE-98C6-AB0B2296B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5196840"/>
            <a:ext cx="5181599" cy="16416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62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8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40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21297" y="-4974"/>
            <a:ext cx="9470703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135315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135315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  <a:gd name="connsiteX0" fmla="*/ 0 w 4339037"/>
              <a:gd name="connsiteY0" fmla="*/ 0 h 6874927"/>
              <a:gd name="connsiteX1" fmla="*/ 4339037 w 4339037"/>
              <a:gd name="connsiteY1" fmla="*/ 0 h 6874927"/>
              <a:gd name="connsiteX2" fmla="*/ 3325969 w 4339037"/>
              <a:gd name="connsiteY2" fmla="*/ 6874927 h 6874927"/>
              <a:gd name="connsiteX3" fmla="*/ 0 w 4339037"/>
              <a:gd name="connsiteY3" fmla="*/ 6863976 h 6874927"/>
              <a:gd name="connsiteX4" fmla="*/ 0 w 4339037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037" h="6874927">
                <a:moveTo>
                  <a:pt x="0" y="0"/>
                </a:moveTo>
                <a:lnTo>
                  <a:pt x="4339037" y="0"/>
                </a:lnTo>
                <a:lnTo>
                  <a:pt x="3325969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79AC510-C468-3E7F-7C28-F3EE35776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737" y="1504128"/>
            <a:ext cx="4535444" cy="3870664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Christmas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is celebrated on December 25th, and it is a season of joy, happiness and peace. It is an important holiday as we celebrate the birth of Jesus Christ, according the Christian religion. It is a season full of traditions, some shared all around the world. </a:t>
            </a:r>
            <a:endParaRPr lang="el-GR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Connector 42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78306"/>
            <a:ext cx="4049486" cy="33916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98" y="8966"/>
            <a:ext cx="658529" cy="686098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B740326-4CD2-C0E1-49E8-1ED28EE3A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5"/>
          <a:stretch/>
        </p:blipFill>
        <p:spPr>
          <a:xfrm>
            <a:off x="1655168" y="533400"/>
            <a:ext cx="3932867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600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E290E6-3107-8DC5-6343-E461C811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62" y="1061251"/>
            <a:ext cx="5337067" cy="47354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Christmas traditions</a:t>
            </a:r>
            <a:r>
              <a:rPr lang="en-US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include a variety of customs, religious practices, rituals, and folklore associated with the celebration of </a:t>
            </a:r>
            <a:r>
              <a:rPr lang="en-US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 tooltip="Christmas"/>
              </a:rPr>
              <a:t>Christmas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Many of these traditions vary </a:t>
            </a:r>
            <a:r>
              <a:rPr lang="en-US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 tooltip="Observance of Christmas by country"/>
              </a:rPr>
              <a:t>by country or region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while others are practiced in a virtually identical manner across the world.</a:t>
            </a:r>
            <a:b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6C745475-F6E1-4944-B2F1-A82F3444F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7323273" y="-18942"/>
            <a:ext cx="4868727" cy="6895884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323794 w 6699211"/>
              <a:gd name="connsiteY0" fmla="*/ 5461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323794 w 6699211"/>
              <a:gd name="connsiteY4" fmla="*/ 54619 h 6857998"/>
              <a:gd name="connsiteX0" fmla="*/ 2323794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2323794 w 6699211"/>
              <a:gd name="connsiteY4" fmla="*/ 18674 h 6822053"/>
              <a:gd name="connsiteX0" fmla="*/ 3105369 w 7480786"/>
              <a:gd name="connsiteY0" fmla="*/ 18674 h 6822053"/>
              <a:gd name="connsiteX1" fmla="*/ 7480786 w 7480786"/>
              <a:gd name="connsiteY1" fmla="*/ 0 h 6822053"/>
              <a:gd name="connsiteX2" fmla="*/ 7480786 w 7480786"/>
              <a:gd name="connsiteY2" fmla="*/ 6822053 h 6822053"/>
              <a:gd name="connsiteX3" fmla="*/ 0 w 7480786"/>
              <a:gd name="connsiteY3" fmla="*/ 6820387 h 6822053"/>
              <a:gd name="connsiteX4" fmla="*/ 3105369 w 7480786"/>
              <a:gd name="connsiteY4" fmla="*/ 18674 h 68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786" h="6822053">
                <a:moveTo>
                  <a:pt x="3105369" y="18674"/>
                </a:moveTo>
                <a:lnTo>
                  <a:pt x="7480786" y="0"/>
                </a:lnTo>
                <a:lnTo>
                  <a:pt x="7480786" y="6822053"/>
                </a:lnTo>
                <a:lnTo>
                  <a:pt x="0" y="6820387"/>
                </a:lnTo>
                <a:lnTo>
                  <a:pt x="3105369" y="186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F61726-9292-4844-9EBF-341051AA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0256" y="0"/>
            <a:ext cx="4651744" cy="26130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72267392-C4CD-C9FC-23D8-90BD6C50F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14" y="249749"/>
            <a:ext cx="2177964" cy="332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11" descr="Εικόνα που περιέχει αρκετά&#10;&#10;Περιγραφή που δημιουργήθηκε αυτόματα">
            <a:extLst>
              <a:ext uri="{FF2B5EF4-FFF2-40B4-BE49-F238E27FC236}">
                <a16:creationId xmlns:a16="http://schemas.microsoft.com/office/drawing/2014/main" id="{4BFAC5E2-486D-9459-8EF0-7169B0D2B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50" y="249749"/>
            <a:ext cx="2201465" cy="329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Εικόνα 9" descr="Εικόνα που περιέχει κόκκινο, στολισ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74B33D33-0445-8276-861F-5DF690608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55" y="3644398"/>
            <a:ext cx="2201465" cy="3089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13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5628110-D9CA-43E2-861F-E2EE94E7A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163CF9-53B4-44BD-89EE-ACDB4E91E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954"/>
            <a:ext cx="9392921" cy="6851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CC93687-35EC-4FC5-A843-02C3F3B8F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7150" y="0"/>
            <a:ext cx="75549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9">
            <a:extLst>
              <a:ext uri="{FF2B5EF4-FFF2-40B4-BE49-F238E27FC236}">
                <a16:creationId xmlns:a16="http://schemas.microsoft.com/office/drawing/2014/main" id="{2175FBCC-A19E-4B70-9EE0-29749E6C5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94040" y="0"/>
            <a:ext cx="32272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E34D3C-456D-3CCF-C986-3180F7BAE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658" y="533400"/>
            <a:ext cx="3156412" cy="5791200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pc="6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Popular customs include exchanging gifts, decorating Christmas trees, attending church, sharing meals with family and friends and, of course, waiting for Santa Claus to arrive.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7" name="Εικόνα 6" descr="Εικόνα που περιέχει άτομο, εσωτερικό, άτομα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C1A467C5-987F-C36B-01C9-759592F8F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r="4570" b="-5"/>
          <a:stretch/>
        </p:blipFill>
        <p:spPr>
          <a:xfrm>
            <a:off x="-18113" y="-65551"/>
            <a:ext cx="3117900" cy="256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Εικόνα 12" descr="Εικόνα που περιέχει εσωτερικό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5941ABA0-6E21-F196-B0F3-4B312ABE7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21" y="913106"/>
            <a:ext cx="3143249" cy="471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Εικόνα 16" descr="Εικόνα που περιέχει εσωτερικό, τοίχος, δωμάτιο, ζωντανός&#10;&#10;Περιγραφή που δημιουργήθηκε αυτόματα">
            <a:extLst>
              <a:ext uri="{FF2B5EF4-FFF2-40B4-BE49-F238E27FC236}">
                <a16:creationId xmlns:a16="http://schemas.microsoft.com/office/drawing/2014/main" id="{C1532E11-2CF7-A1F8-3188-BE84B83E5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72" y="2426304"/>
            <a:ext cx="3549027" cy="44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71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8">
            <a:extLst>
              <a:ext uri="{FF2B5EF4-FFF2-40B4-BE49-F238E27FC236}">
                <a16:creationId xmlns:a16="http://schemas.microsoft.com/office/drawing/2014/main" id="{7A975D04-F519-4B92-9115-706AB441F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251159EC-45C0-4DC7-8ABB-4C83E3E9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5979"/>
            <a:ext cx="5111086" cy="687762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702995 w 6699211"/>
              <a:gd name="connsiteY0" fmla="*/ 5613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56139 h 6857998"/>
              <a:gd name="connsiteX0" fmla="*/ 2702995 w 6699211"/>
              <a:gd name="connsiteY0" fmla="*/ 29135 h 6830994"/>
              <a:gd name="connsiteX1" fmla="*/ 6681322 w 6699211"/>
              <a:gd name="connsiteY1" fmla="*/ 0 h 6830994"/>
              <a:gd name="connsiteX2" fmla="*/ 6699211 w 6699211"/>
              <a:gd name="connsiteY2" fmla="*/ 6830994 h 6830994"/>
              <a:gd name="connsiteX3" fmla="*/ 0 w 6699211"/>
              <a:gd name="connsiteY3" fmla="*/ 6817346 h 6830994"/>
              <a:gd name="connsiteX4" fmla="*/ 2702995 w 6699211"/>
              <a:gd name="connsiteY4" fmla="*/ 29135 h 6830994"/>
              <a:gd name="connsiteX0" fmla="*/ 2702995 w 6699211"/>
              <a:gd name="connsiteY0" fmla="*/ 2131 h 6803990"/>
              <a:gd name="connsiteX1" fmla="*/ 6699211 w 6699211"/>
              <a:gd name="connsiteY1" fmla="*/ 0 h 6803990"/>
              <a:gd name="connsiteX2" fmla="*/ 6699211 w 6699211"/>
              <a:gd name="connsiteY2" fmla="*/ 6803990 h 6803990"/>
              <a:gd name="connsiteX3" fmla="*/ 0 w 6699211"/>
              <a:gd name="connsiteY3" fmla="*/ 6790342 h 6803990"/>
              <a:gd name="connsiteX4" fmla="*/ 2702995 w 6699211"/>
              <a:gd name="connsiteY4" fmla="*/ 2131 h 68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03990">
                <a:moveTo>
                  <a:pt x="2702995" y="2131"/>
                </a:moveTo>
                <a:lnTo>
                  <a:pt x="6699211" y="0"/>
                </a:lnTo>
                <a:lnTo>
                  <a:pt x="6699211" y="6803990"/>
                </a:lnTo>
                <a:lnTo>
                  <a:pt x="0" y="6790342"/>
                </a:lnTo>
                <a:lnTo>
                  <a:pt x="2702995" y="21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32">
            <a:extLst>
              <a:ext uri="{FF2B5EF4-FFF2-40B4-BE49-F238E27FC236}">
                <a16:creationId xmlns:a16="http://schemas.microsoft.com/office/drawing/2014/main" id="{F491B7F5-1FD1-4747-B75F-9AE1509DE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1AEC3E-D726-2D49-F70C-3A012424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8" y="533399"/>
            <a:ext cx="3678762" cy="5771481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pc="6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traditions go back to ancient times. Traditions have changed and evolved through the centuries </a:t>
            </a:r>
            <a:endParaRPr lang="el-GR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  <p:pic>
        <p:nvPicPr>
          <p:cNvPr id="13" name="Εικόνα 12" descr="Εικόνα που περιέχει υπαίθριο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F9E3C0EE-6B19-78D3-8B3B-557DAFDBA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032" y="1190686"/>
            <a:ext cx="3031327" cy="4221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Εικόνα 14" descr="Εικόνα που περιέχει χιόνι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69E247CE-1800-82CF-0AC1-0BB97ADE1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3" y="180851"/>
            <a:ext cx="2828998" cy="423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Εικόνα 18" descr="Εικόνα που περιέχει υπαίθριο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AD4CBED0-D681-95E0-A577-FBA87DB05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24" y="3790228"/>
            <a:ext cx="3678762" cy="288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574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id="{4812B206-25E9-4F8B-AED7-8353BA62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49100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61">
            <a:extLst>
              <a:ext uri="{FF2B5EF4-FFF2-40B4-BE49-F238E27FC236}">
                <a16:creationId xmlns:a16="http://schemas.microsoft.com/office/drawing/2014/main" id="{E142A6D3-8DB2-4EE4-B19A-4C40D070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0990" y="4849100"/>
            <a:ext cx="2366826" cy="20089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63">
            <a:extLst>
              <a:ext uri="{FF2B5EF4-FFF2-40B4-BE49-F238E27FC236}">
                <a16:creationId xmlns:a16="http://schemas.microsoft.com/office/drawing/2014/main" id="{FD73BD45-87D9-44BD-8E6F-A575FFD9C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2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849099"/>
            <a:ext cx="3027816" cy="100445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3BBC004-9DBC-CF4E-0F47-C65A26AC9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592" y="5207046"/>
            <a:ext cx="9114408" cy="125431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CHRISTMAS TRADITIONS</a:t>
            </a:r>
            <a:endParaRPr lang="el-GR" sz="4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Εικόνα 15" descr="Εικόνα που περιέχει εσωτερικό, σύνολο, γεύμα, ακαταστασία&#10;&#10;Περιγραφή που δημιουργήθηκε αυτόματα">
            <a:extLst>
              <a:ext uri="{FF2B5EF4-FFF2-40B4-BE49-F238E27FC236}">
                <a16:creationId xmlns:a16="http://schemas.microsoft.com/office/drawing/2014/main" id="{D7416A1E-8C26-AB1B-E2D2-93F599A92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0" y="396645"/>
            <a:ext cx="2826194" cy="42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Εικόνα 18" descr="Εικόνα που περιέχει άτομο, ομάδα, άτομα, πλήθος&#10;&#10;Περιγραφή που δημιουργήθηκε αυτόματα">
            <a:extLst>
              <a:ext uri="{FF2B5EF4-FFF2-40B4-BE49-F238E27FC236}">
                <a16:creationId xmlns:a16="http://schemas.microsoft.com/office/drawing/2014/main" id="{765AB2E8-78C5-573E-88C9-E753F24FC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47" y="576400"/>
            <a:ext cx="2984722" cy="397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Εικόνα 22" descr="Εικόνα που περιέχει εσωτερικό, άτομο, παράθυρο&#10;&#10;Περιγραφή που δημιουργήθηκε αυτόματα">
            <a:extLst>
              <a:ext uri="{FF2B5EF4-FFF2-40B4-BE49-F238E27FC236}">
                <a16:creationId xmlns:a16="http://schemas.microsoft.com/office/drawing/2014/main" id="{9B3904FC-85D1-DEAF-0D88-84A491FC4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18" y="627043"/>
            <a:ext cx="3366359" cy="3825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6" name="Straight Connector 65">
            <a:extLst>
              <a:ext uri="{FF2B5EF4-FFF2-40B4-BE49-F238E27FC236}">
                <a16:creationId xmlns:a16="http://schemas.microsoft.com/office/drawing/2014/main" id="{2178E38C-83CD-4BC6-893D-662EF9BFA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602477" y="4849098"/>
            <a:ext cx="339224" cy="20089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67">
            <a:extLst>
              <a:ext uri="{FF2B5EF4-FFF2-40B4-BE49-F238E27FC236}">
                <a16:creationId xmlns:a16="http://schemas.microsoft.com/office/drawing/2014/main" id="{C965CFDB-63A4-4033-A10B-8444138F6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2420" y="4849097"/>
            <a:ext cx="3309580" cy="138214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4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6C745475-F6E1-4944-B2F1-A82F3444F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7323273" y="-18942"/>
            <a:ext cx="4868727" cy="6895884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323794 w 6699211"/>
              <a:gd name="connsiteY0" fmla="*/ 5461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323794 w 6699211"/>
              <a:gd name="connsiteY4" fmla="*/ 54619 h 6857998"/>
              <a:gd name="connsiteX0" fmla="*/ 2323794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2323794 w 6699211"/>
              <a:gd name="connsiteY4" fmla="*/ 18674 h 6822053"/>
              <a:gd name="connsiteX0" fmla="*/ 3105369 w 7480786"/>
              <a:gd name="connsiteY0" fmla="*/ 18674 h 6822053"/>
              <a:gd name="connsiteX1" fmla="*/ 7480786 w 7480786"/>
              <a:gd name="connsiteY1" fmla="*/ 0 h 6822053"/>
              <a:gd name="connsiteX2" fmla="*/ 7480786 w 7480786"/>
              <a:gd name="connsiteY2" fmla="*/ 6822053 h 6822053"/>
              <a:gd name="connsiteX3" fmla="*/ 0 w 7480786"/>
              <a:gd name="connsiteY3" fmla="*/ 6820387 h 6822053"/>
              <a:gd name="connsiteX4" fmla="*/ 3105369 w 7480786"/>
              <a:gd name="connsiteY4" fmla="*/ 18674 h 68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786" h="6822053">
                <a:moveTo>
                  <a:pt x="3105369" y="18674"/>
                </a:moveTo>
                <a:lnTo>
                  <a:pt x="7480786" y="0"/>
                </a:lnTo>
                <a:lnTo>
                  <a:pt x="7480786" y="6822053"/>
                </a:lnTo>
                <a:lnTo>
                  <a:pt x="0" y="6820387"/>
                </a:lnTo>
                <a:lnTo>
                  <a:pt x="3105369" y="186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F61726-9292-4844-9EBF-341051AA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0256" y="0"/>
            <a:ext cx="4651744" cy="26130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 descr="Εικόνα που περιέχει άτομο, παράθυρο, πλήθος&#10;&#10;Περιγραφή που δημιουργήθηκε αυτόματα">
            <a:extLst>
              <a:ext uri="{FF2B5EF4-FFF2-40B4-BE49-F238E27FC236}">
                <a16:creationId xmlns:a16="http://schemas.microsoft.com/office/drawing/2014/main" id="{0CE75227-BAFE-48E7-B876-50206DB68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20" y="0"/>
            <a:ext cx="2284098" cy="342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Εικόνα 8" descr="Εικόνα που περιέχει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401766AD-FA98-51E9-26BD-92FEDB205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45" y="224388"/>
            <a:ext cx="2831749" cy="283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 descr="Εικόνα που περιέχει κείμενο, άτομο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8585A806-3FFD-AAAC-81DC-B44810249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43" y="3613780"/>
            <a:ext cx="4561453" cy="3033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Εικόνα 10" descr="Εικόνα που περιέχει χιόνι, δέντρο, υπαίθριος, παιχνίδι&#10;&#10;Περιγραφή που δημιουργήθηκε αυτόματα">
            <a:extLst>
              <a:ext uri="{FF2B5EF4-FFF2-40B4-BE49-F238E27FC236}">
                <a16:creationId xmlns:a16="http://schemas.microsoft.com/office/drawing/2014/main" id="{3B95C22A-ED48-CA91-2EC4-974977AF1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43"/>
            <a:ext cx="3507071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Εικόνα 12" descr="Εικόνα που περιέχει άτομο, εσωτερικό, νεαρός&#10;&#10;Περιγραφή που δημιουργήθηκε αυτόματα">
            <a:extLst>
              <a:ext uri="{FF2B5EF4-FFF2-40B4-BE49-F238E27FC236}">
                <a16:creationId xmlns:a16="http://schemas.microsoft.com/office/drawing/2014/main" id="{5056532D-BB24-485A-ACAD-3164FF56A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44" y="3428999"/>
            <a:ext cx="3647131" cy="320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48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C24BF2D-91B6-97BE-F7DF-07A69CFBD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2" b="-2"/>
          <a:stretch/>
        </p:blipFill>
        <p:spPr>
          <a:xfrm>
            <a:off x="838199" y="557188"/>
            <a:ext cx="3462131" cy="575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Εικόνα 2" descr="Εικόνα που περιέχει εσωτερικό, στολισμένος, διαφορετικός, έπιπλα&#10;&#10;Περιγραφή που δημιουργήθηκε αυτόματα">
            <a:extLst>
              <a:ext uri="{FF2B5EF4-FFF2-40B4-BE49-F238E27FC236}">
                <a16:creationId xmlns:a16="http://schemas.microsoft.com/office/drawing/2014/main" id="{DAFDAAFF-2498-850A-C689-FB5AED1B88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r="-2" b="-2"/>
          <a:stretch/>
        </p:blipFill>
        <p:spPr>
          <a:xfrm>
            <a:off x="4459582" y="557188"/>
            <a:ext cx="3295096" cy="575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 descr="Εικόνα που περιέχει πίνακας, πιάτο, φαγητό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2382EA1C-F861-18A8-D67F-07B38ED77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r="10650" b="-2"/>
          <a:stretch/>
        </p:blipFill>
        <p:spPr>
          <a:xfrm>
            <a:off x="7913930" y="557188"/>
            <a:ext cx="3439859" cy="575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6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6AA14FC-130D-C04D-3F5B-EAAFCE36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66726"/>
            <a:ext cx="2765164" cy="669616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REFERENCES:</a:t>
            </a:r>
            <a:endParaRPr lang="el-GR" sz="32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E432805C-3119-D2FE-810A-BDC357A04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053133"/>
              </p:ext>
            </p:extLst>
          </p:nvPr>
        </p:nvGraphicFramePr>
        <p:xfrm>
          <a:off x="4106586" y="788465"/>
          <a:ext cx="7424423" cy="524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200490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195</Words>
  <Application>Microsoft Office PowerPoint</Application>
  <PresentationFormat>Ευρεία οθόνη</PresentationFormat>
  <Paragraphs>13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Univers Condensed Light</vt:lpstr>
      <vt:lpstr>Walbaum Display Light</vt:lpstr>
      <vt:lpstr>AngleLinesVTI</vt:lpstr>
      <vt:lpstr>CHRISTMAS TRADITIONS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TRADITIONS </dc:title>
  <dc:creator>vasilis</dc:creator>
  <cp:lastModifiedBy>vasilis</cp:lastModifiedBy>
  <cp:revision>11</cp:revision>
  <dcterms:created xsi:type="dcterms:W3CDTF">2022-12-18T12:02:44Z</dcterms:created>
  <dcterms:modified xsi:type="dcterms:W3CDTF">2022-12-18T16:58:46Z</dcterms:modified>
</cp:coreProperties>
</file>