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100" d="100"/>
          <a:sy n="100" d="100"/>
        </p:scale>
        <p:origin x="-1104" y="3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59279-724E-4163-8C05-DFEA4ACF1AF0}" type="datetimeFigureOut">
              <a:rPr lang="el-GR" smtClean="0"/>
              <a:pPr/>
              <a:t>15/1/2015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0E166-8BAA-4F3D-89F6-F4E056A6278A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59279-724E-4163-8C05-DFEA4ACF1AF0}" type="datetimeFigureOut">
              <a:rPr lang="el-GR" smtClean="0"/>
              <a:pPr/>
              <a:t>15/1/2015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0E166-8BAA-4F3D-89F6-F4E056A6278A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59279-724E-4163-8C05-DFEA4ACF1AF0}" type="datetimeFigureOut">
              <a:rPr lang="el-GR" smtClean="0"/>
              <a:pPr/>
              <a:t>15/1/2015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0E166-8BAA-4F3D-89F6-F4E056A6278A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59279-724E-4163-8C05-DFEA4ACF1AF0}" type="datetimeFigureOut">
              <a:rPr lang="el-GR" smtClean="0"/>
              <a:pPr/>
              <a:t>15/1/2015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0E166-8BAA-4F3D-89F6-F4E056A6278A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59279-724E-4163-8C05-DFEA4ACF1AF0}" type="datetimeFigureOut">
              <a:rPr lang="el-GR" smtClean="0"/>
              <a:pPr/>
              <a:t>15/1/2015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0E166-8BAA-4F3D-89F6-F4E056A6278A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59279-724E-4163-8C05-DFEA4ACF1AF0}" type="datetimeFigureOut">
              <a:rPr lang="el-GR" smtClean="0"/>
              <a:pPr/>
              <a:t>15/1/2015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0E166-8BAA-4F3D-89F6-F4E056A6278A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59279-724E-4163-8C05-DFEA4ACF1AF0}" type="datetimeFigureOut">
              <a:rPr lang="el-GR" smtClean="0"/>
              <a:pPr/>
              <a:t>15/1/2015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0E166-8BAA-4F3D-89F6-F4E056A6278A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59279-724E-4163-8C05-DFEA4ACF1AF0}" type="datetimeFigureOut">
              <a:rPr lang="el-GR" smtClean="0"/>
              <a:pPr/>
              <a:t>15/1/2015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0E166-8BAA-4F3D-89F6-F4E056A6278A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59279-724E-4163-8C05-DFEA4ACF1AF0}" type="datetimeFigureOut">
              <a:rPr lang="el-GR" smtClean="0"/>
              <a:pPr/>
              <a:t>15/1/2015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0E166-8BAA-4F3D-89F6-F4E056A6278A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59279-724E-4163-8C05-DFEA4ACF1AF0}" type="datetimeFigureOut">
              <a:rPr lang="el-GR" smtClean="0"/>
              <a:pPr/>
              <a:t>15/1/2015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0E166-8BAA-4F3D-89F6-F4E056A6278A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59279-724E-4163-8C05-DFEA4ACF1AF0}" type="datetimeFigureOut">
              <a:rPr lang="el-GR" smtClean="0"/>
              <a:pPr/>
              <a:t>15/1/2015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0E166-8BAA-4F3D-89F6-F4E056A6278A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E59279-724E-4163-8C05-DFEA4ACF1AF0}" type="datetimeFigureOut">
              <a:rPr lang="el-GR" smtClean="0"/>
              <a:pPr/>
              <a:t>15/1/2015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60E166-8BAA-4F3D-89F6-F4E056A6278A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1 - Τίτλος"/>
          <p:cNvSpPr txBox="1">
            <a:spLocks/>
          </p:cNvSpPr>
          <p:nvPr/>
        </p:nvSpPr>
        <p:spPr>
          <a:xfrm>
            <a:off x="0" y="928671"/>
            <a:ext cx="9144000" cy="857255"/>
          </a:xfrm>
          <a:prstGeom prst="rect">
            <a:avLst/>
          </a:prstGeom>
          <a:solidFill>
            <a:schemeClr val="tx1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ΓΡΑΜΜΕΣ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2 - Υπότιτλος"/>
          <p:cNvSpPr txBox="1">
            <a:spLocks/>
          </p:cNvSpPr>
          <p:nvPr/>
        </p:nvSpPr>
        <p:spPr>
          <a:xfrm>
            <a:off x="285720" y="2357430"/>
            <a:ext cx="8572560" cy="64294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l-GR" sz="3200" b="0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ΕΙΔΟΣ         </a:t>
            </a:r>
            <a:r>
              <a:rPr kumimoji="0" lang="el-GR" sz="3200" b="0" i="0" u="sng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l-GR" sz="3200" b="0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ΠΑΧΟΣ             ΕΝΤΑΣΗ               ΧΡΩΜΑ</a:t>
            </a:r>
          </a:p>
        </p:txBody>
      </p:sp>
      <p:sp>
        <p:nvSpPr>
          <p:cNvPr id="5" name="1 - Τίτλος"/>
          <p:cNvSpPr txBox="1">
            <a:spLocks/>
          </p:cNvSpPr>
          <p:nvPr/>
        </p:nvSpPr>
        <p:spPr>
          <a:xfrm>
            <a:off x="0" y="928671"/>
            <a:ext cx="9144000" cy="857255"/>
          </a:xfrm>
          <a:prstGeom prst="rect">
            <a:avLst/>
          </a:prstGeom>
          <a:solidFill>
            <a:schemeClr val="tx1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ΓΡΑΜΜΕΣ</a:t>
            </a:r>
          </a:p>
        </p:txBody>
      </p:sp>
      <p:cxnSp>
        <p:nvCxnSpPr>
          <p:cNvPr id="13" name="12 - Ευθεία γραμμή σύνδεσης"/>
          <p:cNvCxnSpPr/>
          <p:nvPr/>
        </p:nvCxnSpPr>
        <p:spPr>
          <a:xfrm rot="5400000">
            <a:off x="678641" y="5036343"/>
            <a:ext cx="3643314" cy="158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13 - Ευθεία γραμμή σύνδεσης"/>
          <p:cNvCxnSpPr/>
          <p:nvPr/>
        </p:nvCxnSpPr>
        <p:spPr>
          <a:xfrm rot="5400000">
            <a:off x="1036625" y="5035549"/>
            <a:ext cx="3643314" cy="1588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14 - Ευθεία γραμμή σύνδεσης"/>
          <p:cNvCxnSpPr/>
          <p:nvPr/>
        </p:nvCxnSpPr>
        <p:spPr>
          <a:xfrm rot="5400000">
            <a:off x="1392227" y="5035549"/>
            <a:ext cx="3643314" cy="1588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15 - Ευθεία γραμμή σύνδεσης"/>
          <p:cNvCxnSpPr/>
          <p:nvPr/>
        </p:nvCxnSpPr>
        <p:spPr>
          <a:xfrm rot="5400000">
            <a:off x="-1249391" y="5035549"/>
            <a:ext cx="3643314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17 - Ευθεία γραμμή σύνδεσης"/>
          <p:cNvCxnSpPr/>
          <p:nvPr/>
        </p:nvCxnSpPr>
        <p:spPr>
          <a:xfrm rot="5400000">
            <a:off x="-892201" y="5035549"/>
            <a:ext cx="3643314" cy="1588"/>
          </a:xfrm>
          <a:prstGeom prst="line">
            <a:avLst/>
          </a:prstGeom>
          <a:ln w="3810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18 - Ευθεία γραμμή σύνδεσης"/>
          <p:cNvCxnSpPr/>
          <p:nvPr/>
        </p:nvCxnSpPr>
        <p:spPr>
          <a:xfrm rot="5400000">
            <a:off x="-536599" y="5035549"/>
            <a:ext cx="3643314" cy="1588"/>
          </a:xfrm>
          <a:prstGeom prst="line">
            <a:avLst/>
          </a:prstGeom>
          <a:ln w="38100">
            <a:solidFill>
              <a:schemeClr val="tx1"/>
            </a:solidFill>
            <a:prstDash val="lg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19 - Ευθεία γραμμή σύνδεσης"/>
          <p:cNvCxnSpPr/>
          <p:nvPr/>
        </p:nvCxnSpPr>
        <p:spPr>
          <a:xfrm rot="5400000">
            <a:off x="2965451" y="5035549"/>
            <a:ext cx="3643314" cy="1588"/>
          </a:xfrm>
          <a:prstGeom prst="line">
            <a:avLst/>
          </a:prstGeom>
          <a:ln w="114300">
            <a:solidFill>
              <a:schemeClr val="tx1">
                <a:alpha val="2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23 - Ευθεία γραμμή σύνδεσης"/>
          <p:cNvCxnSpPr/>
          <p:nvPr/>
        </p:nvCxnSpPr>
        <p:spPr>
          <a:xfrm rot="5400000">
            <a:off x="3822707" y="5035549"/>
            <a:ext cx="3643314" cy="1588"/>
          </a:xfrm>
          <a:prstGeom prst="line">
            <a:avLst/>
          </a:prstGeom>
          <a:ln w="114300">
            <a:solidFill>
              <a:schemeClr val="tx1">
                <a:alpha val="57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24 - Ευθεία γραμμή σύνδεσης"/>
          <p:cNvCxnSpPr/>
          <p:nvPr/>
        </p:nvCxnSpPr>
        <p:spPr>
          <a:xfrm rot="5400000">
            <a:off x="3394079" y="5035549"/>
            <a:ext cx="3643314" cy="1588"/>
          </a:xfrm>
          <a:prstGeom prst="line">
            <a:avLst/>
          </a:prstGeom>
          <a:ln w="114300">
            <a:solidFill>
              <a:schemeClr val="tx1">
                <a:alpha val="34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25 - Ευθεία γραμμή σύνδεσης"/>
          <p:cNvCxnSpPr/>
          <p:nvPr/>
        </p:nvCxnSpPr>
        <p:spPr>
          <a:xfrm rot="5400000">
            <a:off x="4251335" y="5035549"/>
            <a:ext cx="3643314" cy="1588"/>
          </a:xfrm>
          <a:prstGeom prst="line">
            <a:avLst/>
          </a:prstGeom>
          <a:ln w="1143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26 - Ευθεία γραμμή σύνδεσης"/>
          <p:cNvCxnSpPr/>
          <p:nvPr/>
        </p:nvCxnSpPr>
        <p:spPr>
          <a:xfrm rot="5400000">
            <a:off x="5608657" y="5035549"/>
            <a:ext cx="3643314" cy="1588"/>
          </a:xfrm>
          <a:prstGeom prst="line">
            <a:avLst/>
          </a:prstGeom>
          <a:ln w="1143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27 - Ευθεία γραμμή σύνδεσης"/>
          <p:cNvCxnSpPr/>
          <p:nvPr/>
        </p:nvCxnSpPr>
        <p:spPr>
          <a:xfrm rot="5400000">
            <a:off x="5822971" y="5035549"/>
            <a:ext cx="3643314" cy="1588"/>
          </a:xfrm>
          <a:prstGeom prst="line">
            <a:avLst/>
          </a:prstGeom>
          <a:ln w="1143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28 - Ευθεία γραμμή σύνδεσης"/>
          <p:cNvCxnSpPr/>
          <p:nvPr/>
        </p:nvCxnSpPr>
        <p:spPr>
          <a:xfrm rot="5400000">
            <a:off x="6035696" y="5035549"/>
            <a:ext cx="3643314" cy="1588"/>
          </a:xfrm>
          <a:prstGeom prst="line">
            <a:avLst/>
          </a:prstGeom>
          <a:ln w="1143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29 - Ευθεία γραμμή σύνδεσης"/>
          <p:cNvCxnSpPr/>
          <p:nvPr/>
        </p:nvCxnSpPr>
        <p:spPr>
          <a:xfrm rot="5400000">
            <a:off x="6321448" y="5035549"/>
            <a:ext cx="3643314" cy="1588"/>
          </a:xfrm>
          <a:prstGeom prst="line">
            <a:avLst/>
          </a:prstGeom>
          <a:ln w="11430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30 - Ευθεία γραμμή σύνδεσης"/>
          <p:cNvCxnSpPr/>
          <p:nvPr/>
        </p:nvCxnSpPr>
        <p:spPr>
          <a:xfrm rot="5400000">
            <a:off x="6535762" y="5035549"/>
            <a:ext cx="3643314" cy="1588"/>
          </a:xfrm>
          <a:prstGeom prst="line">
            <a:avLst/>
          </a:prstGeom>
          <a:ln w="1143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31 - Ευθεία γραμμή σύνδεσης"/>
          <p:cNvCxnSpPr/>
          <p:nvPr/>
        </p:nvCxnSpPr>
        <p:spPr>
          <a:xfrm rot="5400000">
            <a:off x="6751665" y="5035549"/>
            <a:ext cx="3643314" cy="1588"/>
          </a:xfrm>
          <a:prstGeom prst="line">
            <a:avLst/>
          </a:prstGeom>
          <a:ln w="1143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32 - Ευθεία γραμμή σύνδεσης"/>
          <p:cNvCxnSpPr/>
          <p:nvPr/>
        </p:nvCxnSpPr>
        <p:spPr>
          <a:xfrm rot="5400000">
            <a:off x="6965979" y="5035549"/>
            <a:ext cx="3643314" cy="1588"/>
          </a:xfrm>
          <a:prstGeom prst="line">
            <a:avLst/>
          </a:prstGeom>
          <a:ln w="1143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- Τίτλος"/>
          <p:cNvSpPr txBox="1">
            <a:spLocks/>
          </p:cNvSpPr>
          <p:nvPr/>
        </p:nvSpPr>
        <p:spPr>
          <a:xfrm>
            <a:off x="0" y="928671"/>
            <a:ext cx="9144000" cy="857255"/>
          </a:xfrm>
          <a:prstGeom prst="rect">
            <a:avLst/>
          </a:prstGeom>
          <a:solidFill>
            <a:schemeClr val="tx1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ΓΡΑΜΜΕΣ</a:t>
            </a:r>
          </a:p>
        </p:txBody>
      </p:sp>
      <p:pic>
        <p:nvPicPr>
          <p:cNvPr id="5" name="4 - Εικόνα" descr="παχη γραμμων.PNG"/>
          <p:cNvPicPr>
            <a:picLocks noChangeAspect="1"/>
          </p:cNvPicPr>
          <p:nvPr/>
        </p:nvPicPr>
        <p:blipFill>
          <a:blip r:embed="rId2"/>
          <a:srcRect l="3125" t="12321" r="2343" b="13754"/>
          <a:stretch>
            <a:fillRect/>
          </a:stretch>
        </p:blipFill>
        <p:spPr>
          <a:xfrm>
            <a:off x="106157" y="2285991"/>
            <a:ext cx="8966437" cy="88923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- Τίτλος"/>
          <p:cNvSpPr txBox="1">
            <a:spLocks/>
          </p:cNvSpPr>
          <p:nvPr/>
        </p:nvSpPr>
        <p:spPr>
          <a:xfrm>
            <a:off x="0" y="928671"/>
            <a:ext cx="9144000" cy="857255"/>
          </a:xfrm>
          <a:prstGeom prst="rect">
            <a:avLst/>
          </a:prstGeom>
          <a:solidFill>
            <a:schemeClr val="tx1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ΓΡΑΜΜΕΣ</a:t>
            </a:r>
          </a:p>
        </p:txBody>
      </p:sp>
      <p:grpSp>
        <p:nvGrpSpPr>
          <p:cNvPr id="9" name="8 - Ομάδα"/>
          <p:cNvGrpSpPr/>
          <p:nvPr/>
        </p:nvGrpSpPr>
        <p:grpSpPr>
          <a:xfrm>
            <a:off x="642910" y="2071678"/>
            <a:ext cx="7322396" cy="571504"/>
            <a:chOff x="2107388" y="4071942"/>
            <a:chExt cx="7322396" cy="571504"/>
          </a:xfrm>
        </p:grpSpPr>
        <p:sp>
          <p:nvSpPr>
            <p:cNvPr id="10" name="9 - TextBox"/>
            <p:cNvSpPr txBox="1"/>
            <p:nvPr/>
          </p:nvSpPr>
          <p:spPr>
            <a:xfrm>
              <a:off x="2107388" y="4071942"/>
              <a:ext cx="3679057" cy="571504"/>
            </a:xfrm>
            <a:prstGeom prst="rect">
              <a:avLst/>
            </a:prstGeom>
            <a:noFill/>
          </p:spPr>
          <p:txBody>
            <a:bodyPr vert="horz" wrap="square" lIns="91440" tIns="45720" rIns="91440" bIns="45720" rtlCol="0" anchor="ctr">
              <a:normAutofit fontScale="62500" lnSpcReduction="20000"/>
            </a:bodyPr>
            <a:lstStyle/>
            <a:p>
              <a:pPr marL="0" marR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el-GR" sz="4400" b="0" i="0" u="none" strike="noStrike" kern="1200" cap="none" spc="0" normalizeH="0" baseline="0" noProof="0" dirty="0" smtClean="0">
                  <a:ln>
                    <a:noFill/>
                  </a:ln>
                  <a:effectLst/>
                  <a:uLnTx/>
                  <a:uFillTx/>
                  <a:latin typeface="+mj-lt"/>
                  <a:ea typeface="+mj-ea"/>
                  <a:cs typeface="+mj-cs"/>
                </a:rPr>
                <a:t>Συνεχής χοντρή γραμμή</a:t>
              </a:r>
            </a:p>
          </p:txBody>
        </p:sp>
        <p:sp>
          <p:nvSpPr>
            <p:cNvPr id="11" name="10 - TextBox"/>
            <p:cNvSpPr txBox="1"/>
            <p:nvPr/>
          </p:nvSpPr>
          <p:spPr>
            <a:xfrm>
              <a:off x="5750727" y="4071942"/>
              <a:ext cx="3679057" cy="571504"/>
            </a:xfrm>
            <a:prstGeom prst="rect">
              <a:avLst/>
            </a:prstGeom>
            <a:noFill/>
          </p:spPr>
          <p:txBody>
            <a:bodyPr vert="horz" wrap="square" lIns="91440" tIns="45720" rIns="91440" bIns="45720" rtlCol="0" anchor="ctr">
              <a:normAutofit fontScale="62500" lnSpcReduction="20000"/>
            </a:bodyPr>
            <a:lstStyle/>
            <a:p>
              <a:pPr marL="0" marR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el-GR" sz="4400" b="0" i="0" u="none" strike="noStrike" kern="1200" cap="none" spc="0" normalizeH="0" baseline="0" noProof="0" dirty="0" smtClean="0">
                  <a:ln>
                    <a:noFill/>
                  </a:ln>
                  <a:effectLst/>
                  <a:uLnTx/>
                  <a:uFillTx/>
                  <a:latin typeface="+mj-lt"/>
                  <a:ea typeface="+mj-ea"/>
                  <a:cs typeface="+mj-cs"/>
                </a:rPr>
                <a:t>Συνεχής λεπτή γραμμή</a:t>
              </a:r>
            </a:p>
          </p:txBody>
        </p:sp>
      </p:grpSp>
      <p:grpSp>
        <p:nvGrpSpPr>
          <p:cNvPr id="17" name="16 - Ομάδα"/>
          <p:cNvGrpSpPr/>
          <p:nvPr/>
        </p:nvGrpSpPr>
        <p:grpSpPr>
          <a:xfrm>
            <a:off x="500034" y="2786054"/>
            <a:ext cx="8198097" cy="2471535"/>
            <a:chOff x="500034" y="2786058"/>
            <a:chExt cx="8198097" cy="2471535"/>
          </a:xfrm>
        </p:grpSpPr>
        <p:pic>
          <p:nvPicPr>
            <p:cNvPr id="12" name="11 - Εικόνα" descr="synexis xontri grammi.PNG"/>
            <p:cNvPicPr>
              <a:picLocks noChangeAspect="1"/>
            </p:cNvPicPr>
            <p:nvPr/>
          </p:nvPicPr>
          <p:blipFill>
            <a:blip r:embed="rId2"/>
            <a:srcRect t="6529" b="20029"/>
            <a:stretch>
              <a:fillRect/>
            </a:stretch>
          </p:blipFill>
          <p:spPr>
            <a:xfrm>
              <a:off x="500034" y="2857496"/>
              <a:ext cx="3622291" cy="2117368"/>
            </a:xfrm>
            <a:prstGeom prst="rect">
              <a:avLst/>
            </a:prstGeom>
          </p:spPr>
        </p:pic>
        <p:pic>
          <p:nvPicPr>
            <p:cNvPr id="14" name="13 - Εικόνα" descr="synexis lepti grammi.PNG"/>
            <p:cNvPicPr>
              <a:picLocks noChangeAspect="1"/>
            </p:cNvPicPr>
            <p:nvPr/>
          </p:nvPicPr>
          <p:blipFill>
            <a:blip r:embed="rId3"/>
            <a:srcRect l="-56" t="2990" r="715" b="-3277"/>
            <a:stretch>
              <a:fillRect/>
            </a:stretch>
          </p:blipFill>
          <p:spPr>
            <a:xfrm>
              <a:off x="4429123" y="2786058"/>
              <a:ext cx="4269008" cy="2471535"/>
            </a:xfrm>
            <a:prstGeom prst="rect">
              <a:avLst/>
            </a:prstGeom>
          </p:spPr>
        </p:pic>
      </p:grpSp>
      <p:cxnSp>
        <p:nvCxnSpPr>
          <p:cNvPr id="16" name="15 - Ευθεία γραμμή σύνδεσης"/>
          <p:cNvCxnSpPr/>
          <p:nvPr/>
        </p:nvCxnSpPr>
        <p:spPr>
          <a:xfrm>
            <a:off x="0" y="2570156"/>
            <a:ext cx="9144000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- Τίτλος"/>
          <p:cNvSpPr txBox="1">
            <a:spLocks/>
          </p:cNvSpPr>
          <p:nvPr/>
        </p:nvSpPr>
        <p:spPr>
          <a:xfrm>
            <a:off x="0" y="928671"/>
            <a:ext cx="9144000" cy="857255"/>
          </a:xfrm>
          <a:prstGeom prst="rect">
            <a:avLst/>
          </a:prstGeom>
          <a:solidFill>
            <a:schemeClr val="tx1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ΓΡΑΜΜΕΣ</a:t>
            </a:r>
          </a:p>
        </p:txBody>
      </p:sp>
      <p:grpSp>
        <p:nvGrpSpPr>
          <p:cNvPr id="6" name="5 - Ομάδα"/>
          <p:cNvGrpSpPr/>
          <p:nvPr/>
        </p:nvGrpSpPr>
        <p:grpSpPr>
          <a:xfrm>
            <a:off x="428596" y="2071678"/>
            <a:ext cx="8286808" cy="762958"/>
            <a:chOff x="785786" y="4071942"/>
            <a:chExt cx="8286808" cy="857256"/>
          </a:xfrm>
        </p:grpSpPr>
        <p:sp>
          <p:nvSpPr>
            <p:cNvPr id="7" name="6 - TextBox"/>
            <p:cNvSpPr txBox="1"/>
            <p:nvPr/>
          </p:nvSpPr>
          <p:spPr>
            <a:xfrm>
              <a:off x="785786" y="4071942"/>
              <a:ext cx="3071834" cy="857256"/>
            </a:xfrm>
            <a:prstGeom prst="rect">
              <a:avLst/>
            </a:prstGeom>
            <a:noFill/>
          </p:spPr>
          <p:txBody>
            <a:bodyPr vert="horz" wrap="square" lIns="91440" tIns="45720" rIns="91440" bIns="45720" rtlCol="0" anchor="ctr">
              <a:noAutofit/>
            </a:bodyPr>
            <a:lstStyle/>
            <a:p>
              <a:pPr marL="0" marR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el-GR" sz="2800" b="0" i="0" u="none" strike="noStrike" kern="1200" cap="none" spc="0" normalizeH="0" baseline="0" noProof="0" dirty="0" smtClean="0">
                  <a:ln>
                    <a:noFill/>
                  </a:ln>
                  <a:effectLst/>
                  <a:uLnTx/>
                  <a:uFillTx/>
                  <a:latin typeface="+mj-lt"/>
                  <a:ea typeface="+mj-ea"/>
                  <a:cs typeface="+mj-cs"/>
                </a:rPr>
                <a:t>Διακεκομμένη γραμμή</a:t>
              </a:r>
            </a:p>
          </p:txBody>
        </p:sp>
        <p:sp>
          <p:nvSpPr>
            <p:cNvPr id="8" name="7 - TextBox"/>
            <p:cNvSpPr txBox="1"/>
            <p:nvPr/>
          </p:nvSpPr>
          <p:spPr>
            <a:xfrm>
              <a:off x="3393273" y="4071942"/>
              <a:ext cx="3071834" cy="857256"/>
            </a:xfrm>
            <a:prstGeom prst="rect">
              <a:avLst/>
            </a:prstGeom>
            <a:noFill/>
          </p:spPr>
          <p:txBody>
            <a:bodyPr vert="horz" wrap="square" lIns="91440" tIns="45720" rIns="91440" bIns="45720" rtlCol="0" anchor="ctr">
              <a:noAutofit/>
            </a:bodyPr>
            <a:lstStyle/>
            <a:p>
              <a:pPr marL="0" marR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el-GR" sz="2800" b="0" i="0" u="none" strike="noStrike" kern="1200" cap="none" spc="0" normalizeH="0" baseline="0" noProof="0" dirty="0" smtClean="0">
                  <a:ln>
                    <a:noFill/>
                  </a:ln>
                  <a:effectLst/>
                  <a:uLnTx/>
                  <a:uFillTx/>
                  <a:latin typeface="+mj-lt"/>
                  <a:ea typeface="+mj-ea"/>
                  <a:cs typeface="+mj-cs"/>
                </a:rPr>
                <a:t>Αξονική λεπτή γραμμή</a:t>
              </a:r>
            </a:p>
          </p:txBody>
        </p:sp>
        <p:sp>
          <p:nvSpPr>
            <p:cNvPr id="9" name="8 - TextBox"/>
            <p:cNvSpPr txBox="1"/>
            <p:nvPr/>
          </p:nvSpPr>
          <p:spPr>
            <a:xfrm>
              <a:off x="6000760" y="4071942"/>
              <a:ext cx="3071834" cy="857256"/>
            </a:xfrm>
            <a:prstGeom prst="rect">
              <a:avLst/>
            </a:prstGeom>
            <a:noFill/>
          </p:spPr>
          <p:txBody>
            <a:bodyPr vert="horz" wrap="square" lIns="91440" tIns="45720" rIns="91440" bIns="45720" rtlCol="0" anchor="ctr">
              <a:noAutofit/>
            </a:bodyPr>
            <a:lstStyle/>
            <a:p>
              <a:pPr marL="0" marR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el-GR" sz="2800" b="0" i="0" u="none" strike="noStrike" kern="1200" cap="none" spc="0" normalizeH="0" baseline="0" noProof="0" dirty="0" smtClean="0">
                  <a:ln>
                    <a:noFill/>
                  </a:ln>
                  <a:effectLst/>
                  <a:uLnTx/>
                  <a:uFillTx/>
                  <a:latin typeface="+mj-lt"/>
                  <a:ea typeface="+mj-ea"/>
                  <a:cs typeface="+mj-cs"/>
                </a:rPr>
                <a:t>Αξονική χοντρή</a:t>
              </a:r>
              <a:r>
                <a:rPr kumimoji="0" lang="el-GR" sz="2800" b="0" i="0" u="none" strike="noStrike" kern="1200" cap="none" spc="0" normalizeH="0" noProof="0" dirty="0" smtClean="0">
                  <a:ln>
                    <a:noFill/>
                  </a:ln>
                  <a:effectLst/>
                  <a:uLnTx/>
                  <a:uFillTx/>
                  <a:latin typeface="+mj-lt"/>
                  <a:ea typeface="+mj-ea"/>
                  <a:cs typeface="+mj-cs"/>
                </a:rPr>
                <a:t> γραμμή</a:t>
              </a:r>
              <a:endParaRPr kumimoji="0" lang="el-GR" sz="28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endParaRPr>
            </a:p>
          </p:txBody>
        </p:sp>
      </p:grpSp>
      <p:pic>
        <p:nvPicPr>
          <p:cNvPr id="10" name="9 - Εικόνα" descr="diakekommeni grammi.PNG"/>
          <p:cNvPicPr>
            <a:picLocks noChangeAspect="1"/>
          </p:cNvPicPr>
          <p:nvPr/>
        </p:nvPicPr>
        <p:blipFill>
          <a:blip r:embed="rId2"/>
          <a:srcRect l="13635" t="11151" r="12133" b="13580"/>
          <a:stretch>
            <a:fillRect/>
          </a:stretch>
        </p:blipFill>
        <p:spPr>
          <a:xfrm>
            <a:off x="142846" y="3031086"/>
            <a:ext cx="3185395" cy="1755236"/>
          </a:xfrm>
          <a:prstGeom prst="rect">
            <a:avLst/>
          </a:prstGeom>
        </p:spPr>
      </p:pic>
      <p:pic>
        <p:nvPicPr>
          <p:cNvPr id="11" name="10 - Εικόνα" descr="aksoniki lepti grammi.PNG"/>
          <p:cNvPicPr>
            <a:picLocks noChangeAspect="1"/>
          </p:cNvPicPr>
          <p:nvPr/>
        </p:nvPicPr>
        <p:blipFill>
          <a:blip r:embed="rId3"/>
          <a:srcRect l="2536" r="3615"/>
          <a:stretch>
            <a:fillRect/>
          </a:stretch>
        </p:blipFill>
        <p:spPr>
          <a:xfrm>
            <a:off x="3357554" y="3000371"/>
            <a:ext cx="2701957" cy="1822958"/>
          </a:xfrm>
          <a:prstGeom prst="rect">
            <a:avLst/>
          </a:prstGeom>
        </p:spPr>
      </p:pic>
      <p:pic>
        <p:nvPicPr>
          <p:cNvPr id="12" name="11 - Εικόνα" descr="aksoniki xontri grammi.PNG"/>
          <p:cNvPicPr>
            <a:picLocks noChangeAspect="1"/>
          </p:cNvPicPr>
          <p:nvPr/>
        </p:nvPicPr>
        <p:blipFill>
          <a:blip r:embed="rId4"/>
          <a:srcRect l="2505" t="2504" r="4534" b="-167"/>
          <a:stretch>
            <a:fillRect/>
          </a:stretch>
        </p:blipFill>
        <p:spPr>
          <a:xfrm>
            <a:off x="6072198" y="2928934"/>
            <a:ext cx="2992631" cy="284665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- Τίτλος"/>
          <p:cNvSpPr txBox="1">
            <a:spLocks/>
          </p:cNvSpPr>
          <p:nvPr/>
        </p:nvSpPr>
        <p:spPr>
          <a:xfrm>
            <a:off x="0" y="928671"/>
            <a:ext cx="9144000" cy="857255"/>
          </a:xfrm>
          <a:prstGeom prst="rect">
            <a:avLst/>
          </a:prstGeom>
          <a:solidFill>
            <a:schemeClr val="tx1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ΓΡΑΜΜΕΣ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5008" y="1857364"/>
            <a:ext cx="3219458" cy="44895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5 - TextBox"/>
          <p:cNvSpPr txBox="1"/>
          <p:nvPr/>
        </p:nvSpPr>
        <p:spPr>
          <a:xfrm>
            <a:off x="500034" y="2143116"/>
            <a:ext cx="4179123" cy="785818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normAutofit fontScale="62500" lnSpcReduction="20000"/>
          </a:bodyPr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l-GR" sz="44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Συνεχής γραμμή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endParaRPr kumimoji="0" lang="el-GR" sz="44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l-GR" sz="44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με</a:t>
            </a:r>
            <a:r>
              <a:rPr kumimoji="0" lang="el-GR" sz="4400" b="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 λεπτό χέρι</a:t>
            </a:r>
            <a:endParaRPr kumimoji="0" lang="el-GR" sz="44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vert="horz" wrap="square" lIns="91440" tIns="45720" rIns="91440" bIns="45720" rtlCol="0" anchor="ctr">
        <a:normAutofit fontScale="62500" lnSpcReduction="20000"/>
      </a:bodyPr>
      <a:lstStyle>
        <a:defPPr marL="0" marR="0" indent="0" algn="ctr" defTabSz="914400" rtl="0" eaLnBrk="1" fontAlgn="auto" latinLnBrk="0" hangingPunct="1">
          <a:lnSpc>
            <a:spcPct val="100000"/>
          </a:lnSpc>
          <a:spcBef>
            <a:spcPct val="0"/>
          </a:spcBef>
          <a:spcAft>
            <a:spcPts val="0"/>
          </a:spcAft>
          <a:buClrTx/>
          <a:buSzTx/>
          <a:buFontTx/>
          <a:buNone/>
          <a:tabLst/>
          <a:defRPr kumimoji="0" sz="4400" b="0" i="0" u="none" strike="noStrike" kern="1200" cap="none" spc="0" normalizeH="0" baseline="0" noProof="0" dirty="0" err="1" smtClean="0">
            <a:ln>
              <a:noFill/>
            </a:ln>
            <a:effectLst/>
            <a:uLnTx/>
            <a:uFillTx/>
            <a:latin typeface="+mj-lt"/>
            <a:ea typeface="+mj-ea"/>
            <a:cs typeface="+mj-cs"/>
          </a:defRPr>
        </a:defPPr>
      </a:lst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90</TotalTime>
  <Words>29</Words>
  <Application>Microsoft Office PowerPoint</Application>
  <PresentationFormat>Προβολή στην οθόνη (4:3)</PresentationFormat>
  <Paragraphs>14</Paragraphs>
  <Slides>6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6</vt:i4>
      </vt:variant>
    </vt:vector>
  </HeadingPairs>
  <TitlesOfParts>
    <vt:vector size="7" baseType="lpstr">
      <vt:lpstr>Θέμα του Office</vt:lpstr>
      <vt:lpstr>Διαφάνεια 1</vt:lpstr>
      <vt:lpstr>Διαφάνεια 2</vt:lpstr>
      <vt:lpstr>Διαφάνεια 3</vt:lpstr>
      <vt:lpstr>Διαφάνεια 4</vt:lpstr>
      <vt:lpstr>Διαφάνεια 5</vt:lpstr>
      <vt:lpstr>Διαφάνεια 6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ΓΡΑΜΜΕΣ</dc:title>
  <dc:creator>EYH</dc:creator>
  <cp:lastModifiedBy>EYH</cp:lastModifiedBy>
  <cp:revision>10</cp:revision>
  <dcterms:created xsi:type="dcterms:W3CDTF">2015-01-15T12:53:51Z</dcterms:created>
  <dcterms:modified xsi:type="dcterms:W3CDTF">2015-01-15T17:25:45Z</dcterms:modified>
</cp:coreProperties>
</file>