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9279-724E-4163-8C05-DFEA4ACF1AF0}" type="datetimeFigureOut">
              <a:rPr lang="el-GR" smtClean="0"/>
              <a:pPr/>
              <a:t>15/1/2015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E166-8BAA-4F3D-89F6-F4E056A627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 txBox="1">
            <a:spLocks/>
          </p:cNvSpPr>
          <p:nvPr/>
        </p:nvSpPr>
        <p:spPr>
          <a:xfrm>
            <a:off x="0" y="928671"/>
            <a:ext cx="9144000" cy="8572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ΓΡΑΜΜΕΣ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Υπότιτλος"/>
          <p:cNvSpPr txBox="1">
            <a:spLocks/>
          </p:cNvSpPr>
          <p:nvPr/>
        </p:nvSpPr>
        <p:spPr>
          <a:xfrm>
            <a:off x="285720" y="2357430"/>
            <a:ext cx="857256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ΕΙΔΟΣ         </a:t>
            </a:r>
            <a:r>
              <a:rPr kumimoji="0" lang="el-GR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ΠΑΧΟΣ             ΕΝΤΑΣΗ               ΧΡΩΜΑ</a:t>
            </a:r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0" y="928671"/>
            <a:ext cx="9144000" cy="8572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ΓΡΑΜΜΕΣ</a:t>
            </a:r>
          </a:p>
        </p:txBody>
      </p:sp>
      <p:cxnSp>
        <p:nvCxnSpPr>
          <p:cNvPr id="13" name="12 - Ευθεία γραμμή σύνδεσης"/>
          <p:cNvCxnSpPr/>
          <p:nvPr/>
        </p:nvCxnSpPr>
        <p:spPr>
          <a:xfrm rot="5400000">
            <a:off x="678641" y="5036343"/>
            <a:ext cx="364331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rot="5400000">
            <a:off x="1036625" y="5035549"/>
            <a:ext cx="364331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5400000">
            <a:off x="1392227" y="5035549"/>
            <a:ext cx="3643314" cy="158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5400000">
            <a:off x="-1249391" y="5035549"/>
            <a:ext cx="3643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rot="5400000">
            <a:off x="-892201" y="5035549"/>
            <a:ext cx="3643314" cy="15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5400000">
            <a:off x="-536599" y="5035549"/>
            <a:ext cx="3643314" cy="1588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 rot="5400000">
            <a:off x="2965451" y="5035549"/>
            <a:ext cx="3643314" cy="1588"/>
          </a:xfrm>
          <a:prstGeom prst="line">
            <a:avLst/>
          </a:prstGeom>
          <a:ln w="11430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3822707" y="5035549"/>
            <a:ext cx="3643314" cy="1588"/>
          </a:xfrm>
          <a:prstGeom prst="line">
            <a:avLst/>
          </a:prstGeom>
          <a:ln w="114300">
            <a:solidFill>
              <a:schemeClr val="tx1">
                <a:alpha val="5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3394079" y="5035549"/>
            <a:ext cx="3643314" cy="1588"/>
          </a:xfrm>
          <a:prstGeom prst="line">
            <a:avLst/>
          </a:prstGeom>
          <a:ln w="114300"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>
            <a:off x="4251335" y="5035549"/>
            <a:ext cx="3643314" cy="1588"/>
          </a:xfrm>
          <a:prstGeom prst="line">
            <a:avLst/>
          </a:prstGeom>
          <a:ln w="1143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 rot="5400000">
            <a:off x="5608657" y="5035549"/>
            <a:ext cx="3643314" cy="1588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5822971" y="5035549"/>
            <a:ext cx="3643314" cy="1588"/>
          </a:xfrm>
          <a:prstGeom prst="line">
            <a:avLst/>
          </a:prstGeom>
          <a:ln w="1143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6035696" y="5035549"/>
            <a:ext cx="3643314" cy="1588"/>
          </a:xfrm>
          <a:prstGeom prst="line">
            <a:avLst/>
          </a:prstGeom>
          <a:ln w="1143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6321448" y="5035549"/>
            <a:ext cx="3643314" cy="1588"/>
          </a:xfrm>
          <a:prstGeom prst="line">
            <a:avLst/>
          </a:prstGeom>
          <a:ln w="1143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6535762" y="5035549"/>
            <a:ext cx="3643314" cy="1588"/>
          </a:xfrm>
          <a:prstGeom prst="line">
            <a:avLst/>
          </a:prstGeom>
          <a:ln w="1143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6751665" y="5035549"/>
            <a:ext cx="3643314" cy="1588"/>
          </a:xfrm>
          <a:prstGeom prst="line">
            <a:avLst/>
          </a:prstGeom>
          <a:ln w="1143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6965979" y="5035549"/>
            <a:ext cx="3643314" cy="1588"/>
          </a:xfrm>
          <a:prstGeom prst="line">
            <a:avLst/>
          </a:prstGeom>
          <a:ln w="1143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0" y="928671"/>
            <a:ext cx="9144000" cy="8572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ΓΡΑΜΜΕΣ</a:t>
            </a:r>
          </a:p>
        </p:txBody>
      </p:sp>
      <p:pic>
        <p:nvPicPr>
          <p:cNvPr id="5" name="4 - Εικόνα" descr="παχη γραμμων.PNG"/>
          <p:cNvPicPr>
            <a:picLocks noChangeAspect="1"/>
          </p:cNvPicPr>
          <p:nvPr/>
        </p:nvPicPr>
        <p:blipFill>
          <a:blip r:embed="rId2"/>
          <a:srcRect l="3125" t="12321" r="2343" b="13754"/>
          <a:stretch>
            <a:fillRect/>
          </a:stretch>
        </p:blipFill>
        <p:spPr>
          <a:xfrm>
            <a:off x="106157" y="2285991"/>
            <a:ext cx="8966437" cy="889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0" y="928671"/>
            <a:ext cx="9144000" cy="8572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ΓΡΑΜΜΕΣ</a:t>
            </a:r>
          </a:p>
        </p:txBody>
      </p:sp>
      <p:grpSp>
        <p:nvGrpSpPr>
          <p:cNvPr id="9" name="8 - Ομάδα"/>
          <p:cNvGrpSpPr/>
          <p:nvPr/>
        </p:nvGrpSpPr>
        <p:grpSpPr>
          <a:xfrm>
            <a:off x="642910" y="2071678"/>
            <a:ext cx="7322396" cy="571504"/>
            <a:chOff x="2107388" y="4071942"/>
            <a:chExt cx="7322396" cy="571504"/>
          </a:xfrm>
        </p:grpSpPr>
        <p:sp>
          <p:nvSpPr>
            <p:cNvPr id="10" name="9 - TextBox"/>
            <p:cNvSpPr txBox="1"/>
            <p:nvPr/>
          </p:nvSpPr>
          <p:spPr>
            <a:xfrm>
              <a:off x="2107388" y="4071942"/>
              <a:ext cx="3679057" cy="57150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normAutofit fontScale="62500" lnSpcReduction="20000"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Συνεχής χοντρή γραμμή</a:t>
              </a:r>
            </a:p>
          </p:txBody>
        </p:sp>
        <p:sp>
          <p:nvSpPr>
            <p:cNvPr id="11" name="10 - TextBox"/>
            <p:cNvSpPr txBox="1"/>
            <p:nvPr/>
          </p:nvSpPr>
          <p:spPr>
            <a:xfrm>
              <a:off x="5750727" y="4071942"/>
              <a:ext cx="3679057" cy="57150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normAutofit fontScale="62500" lnSpcReduction="20000"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Συνεχής λεπτή γραμμή</a:t>
              </a:r>
            </a:p>
          </p:txBody>
        </p:sp>
      </p:grpSp>
      <p:grpSp>
        <p:nvGrpSpPr>
          <p:cNvPr id="17" name="16 - Ομάδα"/>
          <p:cNvGrpSpPr/>
          <p:nvPr/>
        </p:nvGrpSpPr>
        <p:grpSpPr>
          <a:xfrm>
            <a:off x="500034" y="2786054"/>
            <a:ext cx="8198097" cy="2471535"/>
            <a:chOff x="500034" y="2786058"/>
            <a:chExt cx="8198097" cy="2471535"/>
          </a:xfrm>
        </p:grpSpPr>
        <p:pic>
          <p:nvPicPr>
            <p:cNvPr id="12" name="11 - Εικόνα" descr="synexis xontri grammi.PNG"/>
            <p:cNvPicPr>
              <a:picLocks noChangeAspect="1"/>
            </p:cNvPicPr>
            <p:nvPr/>
          </p:nvPicPr>
          <p:blipFill>
            <a:blip r:embed="rId2"/>
            <a:srcRect t="6529" b="20029"/>
            <a:stretch>
              <a:fillRect/>
            </a:stretch>
          </p:blipFill>
          <p:spPr>
            <a:xfrm>
              <a:off x="500034" y="2857496"/>
              <a:ext cx="3622291" cy="2117368"/>
            </a:xfrm>
            <a:prstGeom prst="rect">
              <a:avLst/>
            </a:prstGeom>
          </p:spPr>
        </p:pic>
        <p:pic>
          <p:nvPicPr>
            <p:cNvPr id="14" name="13 - Εικόνα" descr="synexis lepti grammi.PNG"/>
            <p:cNvPicPr>
              <a:picLocks noChangeAspect="1"/>
            </p:cNvPicPr>
            <p:nvPr/>
          </p:nvPicPr>
          <p:blipFill>
            <a:blip r:embed="rId3"/>
            <a:srcRect l="-56" t="2990" r="715" b="-3277"/>
            <a:stretch>
              <a:fillRect/>
            </a:stretch>
          </p:blipFill>
          <p:spPr>
            <a:xfrm>
              <a:off x="4429123" y="2786058"/>
              <a:ext cx="4269008" cy="2471535"/>
            </a:xfrm>
            <a:prstGeom prst="rect">
              <a:avLst/>
            </a:prstGeom>
          </p:spPr>
        </p:pic>
      </p:grpSp>
      <p:cxnSp>
        <p:nvCxnSpPr>
          <p:cNvPr id="16" name="15 - Ευθεία γραμμή σύνδεσης"/>
          <p:cNvCxnSpPr/>
          <p:nvPr/>
        </p:nvCxnSpPr>
        <p:spPr>
          <a:xfrm>
            <a:off x="0" y="2570156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0" y="928671"/>
            <a:ext cx="9144000" cy="8572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ΓΡΑΜΜΕΣ</a:t>
            </a:r>
          </a:p>
        </p:txBody>
      </p:sp>
      <p:grpSp>
        <p:nvGrpSpPr>
          <p:cNvPr id="6" name="5 - Ομάδα"/>
          <p:cNvGrpSpPr/>
          <p:nvPr/>
        </p:nvGrpSpPr>
        <p:grpSpPr>
          <a:xfrm>
            <a:off x="428596" y="2071678"/>
            <a:ext cx="8286808" cy="762958"/>
            <a:chOff x="785786" y="4071942"/>
            <a:chExt cx="8286808" cy="857256"/>
          </a:xfrm>
        </p:grpSpPr>
        <p:sp>
          <p:nvSpPr>
            <p:cNvPr id="7" name="6 - TextBox"/>
            <p:cNvSpPr txBox="1"/>
            <p:nvPr/>
          </p:nvSpPr>
          <p:spPr>
            <a:xfrm>
              <a:off x="785786" y="4071942"/>
              <a:ext cx="3071834" cy="85725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l-GR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Διακεκομμένη γραμμή</a:t>
              </a:r>
            </a:p>
          </p:txBody>
        </p:sp>
        <p:sp>
          <p:nvSpPr>
            <p:cNvPr id="8" name="7 - TextBox"/>
            <p:cNvSpPr txBox="1"/>
            <p:nvPr/>
          </p:nvSpPr>
          <p:spPr>
            <a:xfrm>
              <a:off x="3393273" y="4071942"/>
              <a:ext cx="3071834" cy="85725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l-GR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Αξονική λεπτή γραμμή</a:t>
              </a:r>
            </a:p>
          </p:txBody>
        </p:sp>
        <p:sp>
          <p:nvSpPr>
            <p:cNvPr id="9" name="8 - TextBox"/>
            <p:cNvSpPr txBox="1"/>
            <p:nvPr/>
          </p:nvSpPr>
          <p:spPr>
            <a:xfrm>
              <a:off x="6000760" y="4071942"/>
              <a:ext cx="3071834" cy="85725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l-GR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Αξονική χοντρή</a:t>
              </a:r>
              <a:r>
                <a:rPr kumimoji="0" lang="el-GR" sz="28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 γραμμή</a:t>
              </a:r>
              <a:endParaRPr kumimoji="0" lang="el-G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10" name="9 - Εικόνα" descr="diakekommeni grammi.PNG"/>
          <p:cNvPicPr>
            <a:picLocks noChangeAspect="1"/>
          </p:cNvPicPr>
          <p:nvPr/>
        </p:nvPicPr>
        <p:blipFill>
          <a:blip r:embed="rId2"/>
          <a:srcRect l="13635" t="11151" r="12133" b="13580"/>
          <a:stretch>
            <a:fillRect/>
          </a:stretch>
        </p:blipFill>
        <p:spPr>
          <a:xfrm>
            <a:off x="142846" y="3031086"/>
            <a:ext cx="3185395" cy="1755236"/>
          </a:xfrm>
          <a:prstGeom prst="rect">
            <a:avLst/>
          </a:prstGeom>
        </p:spPr>
      </p:pic>
      <p:pic>
        <p:nvPicPr>
          <p:cNvPr id="11" name="10 - Εικόνα" descr="aksoniki lepti grammi.PNG"/>
          <p:cNvPicPr>
            <a:picLocks noChangeAspect="1"/>
          </p:cNvPicPr>
          <p:nvPr/>
        </p:nvPicPr>
        <p:blipFill>
          <a:blip r:embed="rId3"/>
          <a:srcRect l="2536" r="3615"/>
          <a:stretch>
            <a:fillRect/>
          </a:stretch>
        </p:blipFill>
        <p:spPr>
          <a:xfrm>
            <a:off x="3357554" y="3000371"/>
            <a:ext cx="2701957" cy="1822958"/>
          </a:xfrm>
          <a:prstGeom prst="rect">
            <a:avLst/>
          </a:prstGeom>
        </p:spPr>
      </p:pic>
      <p:pic>
        <p:nvPicPr>
          <p:cNvPr id="12" name="11 - Εικόνα" descr="aksoniki xontri grammi.PNG"/>
          <p:cNvPicPr>
            <a:picLocks noChangeAspect="1"/>
          </p:cNvPicPr>
          <p:nvPr/>
        </p:nvPicPr>
        <p:blipFill>
          <a:blip r:embed="rId4"/>
          <a:srcRect l="2505" t="2504" r="4534" b="-167"/>
          <a:stretch>
            <a:fillRect/>
          </a:stretch>
        </p:blipFill>
        <p:spPr>
          <a:xfrm>
            <a:off x="6072198" y="2928934"/>
            <a:ext cx="2992631" cy="2846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0" y="928671"/>
            <a:ext cx="9144000" cy="8572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ΓΡΑΜΜΕΣ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857364"/>
            <a:ext cx="3219458" cy="448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500034" y="2143116"/>
            <a:ext cx="4179123" cy="7858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Συνεχής γραμμή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l-GR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με</a:t>
            </a:r>
            <a:r>
              <a:rPr kumimoji="0" lang="el-GR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λεπτό χέρι</a:t>
            </a:r>
            <a:endParaRPr kumimoji="0" lang="el-GR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wrap="square" lIns="91440" tIns="45720" rIns="91440" bIns="45720" rtlCol="0" anchor="ctr">
        <a:normAutofit fontScale="62500" lnSpcReduction="20000"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err="1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</Words>
  <Application>Microsoft Office PowerPoint</Application>
  <PresentationFormat>Προβολή στην οθόνη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ΓΡΑΜΜΕΣ</dc:title>
  <dc:creator>EYH</dc:creator>
  <cp:lastModifiedBy>EYH</cp:lastModifiedBy>
  <cp:revision>10</cp:revision>
  <dcterms:created xsi:type="dcterms:W3CDTF">2015-01-15T12:53:51Z</dcterms:created>
  <dcterms:modified xsi:type="dcterms:W3CDTF">2015-01-15T17:25:45Z</dcterms:modified>
</cp:coreProperties>
</file>